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2"/>
  </p:notesMasterIdLst>
  <p:handoutMasterIdLst>
    <p:handoutMasterId r:id="rId33"/>
  </p:handoutMasterIdLst>
  <p:sldIdLst>
    <p:sldId id="1110" r:id="rId5"/>
    <p:sldId id="1113" r:id="rId6"/>
    <p:sldId id="1128" r:id="rId7"/>
    <p:sldId id="1126" r:id="rId8"/>
    <p:sldId id="1127" r:id="rId9"/>
    <p:sldId id="1115" r:id="rId10"/>
    <p:sldId id="1129" r:id="rId11"/>
    <p:sldId id="1120" r:id="rId12"/>
    <p:sldId id="1123" r:id="rId13"/>
    <p:sldId id="1125" r:id="rId14"/>
    <p:sldId id="1122" r:id="rId15"/>
    <p:sldId id="1121" r:id="rId16"/>
    <p:sldId id="1130" r:id="rId17"/>
    <p:sldId id="1144" r:id="rId18"/>
    <p:sldId id="1132" r:id="rId19"/>
    <p:sldId id="1133" r:id="rId20"/>
    <p:sldId id="1134" r:id="rId21"/>
    <p:sldId id="1135" r:id="rId22"/>
    <p:sldId id="1136" r:id="rId23"/>
    <p:sldId id="1137" r:id="rId24"/>
    <p:sldId id="1138" r:id="rId25"/>
    <p:sldId id="1139" r:id="rId26"/>
    <p:sldId id="1140" r:id="rId27"/>
    <p:sldId id="1141" r:id="rId28"/>
    <p:sldId id="1143" r:id="rId29"/>
    <p:sldId id="1142" r:id="rId30"/>
    <p:sldId id="1094" r:id="rId31"/>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2050"/>
    <a:srgbClr val="442359"/>
    <a:srgbClr val="333333"/>
    <a:srgbClr val="FFFFFF"/>
    <a:srgbClr val="505050"/>
    <a:srgbClr val="00FFFF"/>
    <a:srgbClr val="CC00CC"/>
    <a:srgbClr val="5F5F5F"/>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5238" autoAdjust="0"/>
  </p:normalViewPr>
  <p:slideViewPr>
    <p:cSldViewPr>
      <p:cViewPr varScale="1">
        <p:scale>
          <a:sx n="85" d="100"/>
          <a:sy n="85" d="100"/>
        </p:scale>
        <p:origin x="60" y="96"/>
      </p:cViewPr>
      <p:guideLst/>
    </p:cSldViewPr>
  </p:slideViewPr>
  <p:notesTextViewPr>
    <p:cViewPr>
      <p:scale>
        <a:sx n="100" d="100"/>
        <a:sy n="100" d="100"/>
      </p:scale>
      <p:origin x="0" y="0"/>
    </p:cViewPr>
  </p:notesTextViewPr>
  <p:sorterViewPr>
    <p:cViewPr varScale="1">
      <p:scale>
        <a:sx n="1" d="1"/>
        <a:sy n="1" d="1"/>
      </p:scale>
      <p:origin x="0" y="22794"/>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marksan_microsoft_com/Documents/Steady_State_Yet_Still_More_Analysi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F:\enlistments\Mt_Rainier\Performance\StorPerf\dem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wcsfs\users\lauraca\Public\StorScore_Presentation\waf_sanitized.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wcsfs\users\lauraca\Public\StorScore_Presentation\waf_sanitized.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1MB Sequential</a:t>
            </a:r>
            <a:r>
              <a:rPr lang="en-US" sz="2000" baseline="0" dirty="0"/>
              <a:t> Writes on Fragmented SSD</a:t>
            </a:r>
            <a:endParaRPr lang="en-US" sz="20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1913975821764576"/>
          <c:y val="0.11197759583227365"/>
          <c:w val="0.85916955478886015"/>
          <c:h val="0.83425719009265931"/>
        </c:manualLayout>
      </c:layout>
      <c:lineChart>
        <c:grouping val="standard"/>
        <c:varyColors val="0"/>
        <c:ser>
          <c:idx val="1"/>
          <c:order val="1"/>
          <c:tx>
            <c:strRef>
              <c:f>Sheet2!$D$1</c:f>
              <c:strCache>
                <c:ptCount val="1"/>
                <c:pt idx="0">
                  <c:v>1 sec avg</c:v>
                </c:pt>
              </c:strCache>
            </c:strRef>
          </c:tx>
          <c:spPr>
            <a:ln w="28575" cap="rnd">
              <a:solidFill>
                <a:schemeClr val="accent2"/>
              </a:solidFill>
              <a:round/>
            </a:ln>
            <a:effectLst/>
          </c:spPr>
          <c:marker>
            <c:symbol val="none"/>
          </c:marker>
          <c:val>
            <c:numRef>
              <c:f>Sheet2!$D$2:$D$9366</c:f>
              <c:numCache>
                <c:formatCode>General</c:formatCode>
                <c:ptCount val="9365"/>
                <c:pt idx="99">
                  <c:v>246.17</c:v>
                </c:pt>
                <c:pt idx="100">
                  <c:v>248.65</c:v>
                </c:pt>
                <c:pt idx="101">
                  <c:v>248.48</c:v>
                </c:pt>
                <c:pt idx="102">
                  <c:v>248.41</c:v>
                </c:pt>
                <c:pt idx="103">
                  <c:v>248.25</c:v>
                </c:pt>
                <c:pt idx="104">
                  <c:v>248.18</c:v>
                </c:pt>
                <c:pt idx="105">
                  <c:v>247.99</c:v>
                </c:pt>
                <c:pt idx="106">
                  <c:v>247.91</c:v>
                </c:pt>
                <c:pt idx="107">
                  <c:v>247.75</c:v>
                </c:pt>
                <c:pt idx="108">
                  <c:v>247.69</c:v>
                </c:pt>
                <c:pt idx="109">
                  <c:v>247.53</c:v>
                </c:pt>
                <c:pt idx="110">
                  <c:v>247.48</c:v>
                </c:pt>
                <c:pt idx="111">
                  <c:v>247.42</c:v>
                </c:pt>
                <c:pt idx="112">
                  <c:v>247.38</c:v>
                </c:pt>
                <c:pt idx="113">
                  <c:v>247.41</c:v>
                </c:pt>
                <c:pt idx="114">
                  <c:v>247.26</c:v>
                </c:pt>
                <c:pt idx="115">
                  <c:v>247.33</c:v>
                </c:pt>
                <c:pt idx="116">
                  <c:v>247.27</c:v>
                </c:pt>
                <c:pt idx="117">
                  <c:v>247.21</c:v>
                </c:pt>
                <c:pt idx="118">
                  <c:v>247.13</c:v>
                </c:pt>
                <c:pt idx="119">
                  <c:v>247.07</c:v>
                </c:pt>
                <c:pt idx="120">
                  <c:v>247.01</c:v>
                </c:pt>
                <c:pt idx="121">
                  <c:v>246.93</c:v>
                </c:pt>
                <c:pt idx="122">
                  <c:v>246.85</c:v>
                </c:pt>
                <c:pt idx="123">
                  <c:v>246.79</c:v>
                </c:pt>
                <c:pt idx="124">
                  <c:v>246.7</c:v>
                </c:pt>
                <c:pt idx="125">
                  <c:v>246.62</c:v>
                </c:pt>
                <c:pt idx="126">
                  <c:v>246.52</c:v>
                </c:pt>
                <c:pt idx="127">
                  <c:v>246.45</c:v>
                </c:pt>
                <c:pt idx="128">
                  <c:v>246.3</c:v>
                </c:pt>
                <c:pt idx="129">
                  <c:v>246.34</c:v>
                </c:pt>
                <c:pt idx="130">
                  <c:v>246.19</c:v>
                </c:pt>
                <c:pt idx="131">
                  <c:v>246.22</c:v>
                </c:pt>
                <c:pt idx="132">
                  <c:v>246.09</c:v>
                </c:pt>
                <c:pt idx="133">
                  <c:v>246.13</c:v>
                </c:pt>
                <c:pt idx="134">
                  <c:v>246.05</c:v>
                </c:pt>
                <c:pt idx="135">
                  <c:v>245.99</c:v>
                </c:pt>
                <c:pt idx="136">
                  <c:v>245.92</c:v>
                </c:pt>
                <c:pt idx="137">
                  <c:v>245.85</c:v>
                </c:pt>
                <c:pt idx="138">
                  <c:v>245.77</c:v>
                </c:pt>
                <c:pt idx="139">
                  <c:v>245.68</c:v>
                </c:pt>
                <c:pt idx="140">
                  <c:v>245.62</c:v>
                </c:pt>
                <c:pt idx="141">
                  <c:v>245.56</c:v>
                </c:pt>
                <c:pt idx="142">
                  <c:v>245.49</c:v>
                </c:pt>
                <c:pt idx="143">
                  <c:v>245.42</c:v>
                </c:pt>
                <c:pt idx="144">
                  <c:v>245.35</c:v>
                </c:pt>
                <c:pt idx="145">
                  <c:v>245.27</c:v>
                </c:pt>
                <c:pt idx="146">
                  <c:v>245.21</c:v>
                </c:pt>
                <c:pt idx="147">
                  <c:v>245.11</c:v>
                </c:pt>
                <c:pt idx="148">
                  <c:v>245.05</c:v>
                </c:pt>
                <c:pt idx="149">
                  <c:v>244.97</c:v>
                </c:pt>
                <c:pt idx="150">
                  <c:v>244.89</c:v>
                </c:pt>
                <c:pt idx="151">
                  <c:v>244.82</c:v>
                </c:pt>
                <c:pt idx="152">
                  <c:v>244.76</c:v>
                </c:pt>
                <c:pt idx="153">
                  <c:v>244.79</c:v>
                </c:pt>
                <c:pt idx="154">
                  <c:v>244.62</c:v>
                </c:pt>
                <c:pt idx="155">
                  <c:v>244.65</c:v>
                </c:pt>
                <c:pt idx="156">
                  <c:v>244.48</c:v>
                </c:pt>
                <c:pt idx="157">
                  <c:v>244.5</c:v>
                </c:pt>
                <c:pt idx="158">
                  <c:v>244.31</c:v>
                </c:pt>
                <c:pt idx="159">
                  <c:v>244.33</c:v>
                </c:pt>
                <c:pt idx="160">
                  <c:v>244.15</c:v>
                </c:pt>
                <c:pt idx="161">
                  <c:v>244.18</c:v>
                </c:pt>
                <c:pt idx="162">
                  <c:v>244.02</c:v>
                </c:pt>
                <c:pt idx="163">
                  <c:v>244.05</c:v>
                </c:pt>
                <c:pt idx="164">
                  <c:v>243.88</c:v>
                </c:pt>
                <c:pt idx="165">
                  <c:v>243.92</c:v>
                </c:pt>
                <c:pt idx="166">
                  <c:v>243.75</c:v>
                </c:pt>
                <c:pt idx="167">
                  <c:v>243.67</c:v>
                </c:pt>
                <c:pt idx="168">
                  <c:v>243.6</c:v>
                </c:pt>
                <c:pt idx="169">
                  <c:v>243.51</c:v>
                </c:pt>
                <c:pt idx="170">
                  <c:v>243.45</c:v>
                </c:pt>
                <c:pt idx="171">
                  <c:v>243.39</c:v>
                </c:pt>
                <c:pt idx="172">
                  <c:v>243.42</c:v>
                </c:pt>
                <c:pt idx="173">
                  <c:v>243.26</c:v>
                </c:pt>
                <c:pt idx="174">
                  <c:v>243.3</c:v>
                </c:pt>
                <c:pt idx="175">
                  <c:v>243.14</c:v>
                </c:pt>
                <c:pt idx="176">
                  <c:v>243.16</c:v>
                </c:pt>
                <c:pt idx="177">
                  <c:v>243.01</c:v>
                </c:pt>
                <c:pt idx="178">
                  <c:v>243.02</c:v>
                </c:pt>
                <c:pt idx="179">
                  <c:v>242.87</c:v>
                </c:pt>
                <c:pt idx="180">
                  <c:v>242.94</c:v>
                </c:pt>
                <c:pt idx="181">
                  <c:v>242.82</c:v>
                </c:pt>
                <c:pt idx="182">
                  <c:v>242.89</c:v>
                </c:pt>
                <c:pt idx="183">
                  <c:v>242.76</c:v>
                </c:pt>
                <c:pt idx="184">
                  <c:v>242.85</c:v>
                </c:pt>
                <c:pt idx="185">
                  <c:v>242.73</c:v>
                </c:pt>
                <c:pt idx="186">
                  <c:v>242.81</c:v>
                </c:pt>
                <c:pt idx="187">
                  <c:v>242.72</c:v>
                </c:pt>
                <c:pt idx="188">
                  <c:v>242.81</c:v>
                </c:pt>
                <c:pt idx="189">
                  <c:v>242.74</c:v>
                </c:pt>
                <c:pt idx="190">
                  <c:v>242.85</c:v>
                </c:pt>
                <c:pt idx="191">
                  <c:v>242.83</c:v>
                </c:pt>
                <c:pt idx="192">
                  <c:v>242.84</c:v>
                </c:pt>
                <c:pt idx="193">
                  <c:v>242.81</c:v>
                </c:pt>
                <c:pt idx="194">
                  <c:v>242.7</c:v>
                </c:pt>
                <c:pt idx="195">
                  <c:v>242.78</c:v>
                </c:pt>
                <c:pt idx="196">
                  <c:v>242.68</c:v>
                </c:pt>
                <c:pt idx="197">
                  <c:v>242.76</c:v>
                </c:pt>
                <c:pt idx="198">
                  <c:v>242.65</c:v>
                </c:pt>
                <c:pt idx="199">
                  <c:v>242.74</c:v>
                </c:pt>
                <c:pt idx="200">
                  <c:v>242.62</c:v>
                </c:pt>
                <c:pt idx="201">
                  <c:v>242.7</c:v>
                </c:pt>
                <c:pt idx="202">
                  <c:v>242.6</c:v>
                </c:pt>
                <c:pt idx="203">
                  <c:v>242.67</c:v>
                </c:pt>
                <c:pt idx="204">
                  <c:v>242.57</c:v>
                </c:pt>
                <c:pt idx="205">
                  <c:v>242.67</c:v>
                </c:pt>
                <c:pt idx="206">
                  <c:v>242.57</c:v>
                </c:pt>
                <c:pt idx="207">
                  <c:v>242.65</c:v>
                </c:pt>
                <c:pt idx="208">
                  <c:v>242.61</c:v>
                </c:pt>
                <c:pt idx="209">
                  <c:v>242.71</c:v>
                </c:pt>
                <c:pt idx="210">
                  <c:v>242.7</c:v>
                </c:pt>
                <c:pt idx="211">
                  <c:v>242.69</c:v>
                </c:pt>
                <c:pt idx="212">
                  <c:v>242.66</c:v>
                </c:pt>
                <c:pt idx="213">
                  <c:v>242.55</c:v>
                </c:pt>
                <c:pt idx="214">
                  <c:v>242.64</c:v>
                </c:pt>
                <c:pt idx="215">
                  <c:v>242.53</c:v>
                </c:pt>
                <c:pt idx="216">
                  <c:v>242.61</c:v>
                </c:pt>
                <c:pt idx="217">
                  <c:v>242.49</c:v>
                </c:pt>
                <c:pt idx="218">
                  <c:v>242.6</c:v>
                </c:pt>
                <c:pt idx="219">
                  <c:v>242.5</c:v>
                </c:pt>
                <c:pt idx="220">
                  <c:v>242.59</c:v>
                </c:pt>
                <c:pt idx="221">
                  <c:v>242.49</c:v>
                </c:pt>
                <c:pt idx="222">
                  <c:v>242.59</c:v>
                </c:pt>
                <c:pt idx="223">
                  <c:v>242.46</c:v>
                </c:pt>
                <c:pt idx="224">
                  <c:v>242.56</c:v>
                </c:pt>
                <c:pt idx="225">
                  <c:v>242.45</c:v>
                </c:pt>
                <c:pt idx="226">
                  <c:v>242.55</c:v>
                </c:pt>
                <c:pt idx="227">
                  <c:v>242.52</c:v>
                </c:pt>
                <c:pt idx="228">
                  <c:v>242.62</c:v>
                </c:pt>
                <c:pt idx="229">
                  <c:v>242.61</c:v>
                </c:pt>
                <c:pt idx="230">
                  <c:v>242.6</c:v>
                </c:pt>
                <c:pt idx="231">
                  <c:v>242.58</c:v>
                </c:pt>
                <c:pt idx="232">
                  <c:v>242.54</c:v>
                </c:pt>
                <c:pt idx="233">
                  <c:v>242.53</c:v>
                </c:pt>
                <c:pt idx="234">
                  <c:v>242.43</c:v>
                </c:pt>
                <c:pt idx="235">
                  <c:v>242.52</c:v>
                </c:pt>
                <c:pt idx="236">
                  <c:v>242.41</c:v>
                </c:pt>
                <c:pt idx="237">
                  <c:v>242.52</c:v>
                </c:pt>
                <c:pt idx="238">
                  <c:v>242.41</c:v>
                </c:pt>
                <c:pt idx="239">
                  <c:v>242.5</c:v>
                </c:pt>
                <c:pt idx="240">
                  <c:v>242.38</c:v>
                </c:pt>
                <c:pt idx="241">
                  <c:v>242.47</c:v>
                </c:pt>
                <c:pt idx="242">
                  <c:v>242.35</c:v>
                </c:pt>
                <c:pt idx="243">
                  <c:v>242.43</c:v>
                </c:pt>
                <c:pt idx="244">
                  <c:v>242.32</c:v>
                </c:pt>
                <c:pt idx="245">
                  <c:v>242.42</c:v>
                </c:pt>
                <c:pt idx="246">
                  <c:v>242.41</c:v>
                </c:pt>
                <c:pt idx="247">
                  <c:v>242.42</c:v>
                </c:pt>
                <c:pt idx="248">
                  <c:v>242.4</c:v>
                </c:pt>
                <c:pt idx="249">
                  <c:v>242.4</c:v>
                </c:pt>
                <c:pt idx="250">
                  <c:v>242.4</c:v>
                </c:pt>
                <c:pt idx="251">
                  <c:v>242.39</c:v>
                </c:pt>
                <c:pt idx="252">
                  <c:v>242.38</c:v>
                </c:pt>
                <c:pt idx="253">
                  <c:v>242.27</c:v>
                </c:pt>
                <c:pt idx="254">
                  <c:v>242.35</c:v>
                </c:pt>
                <c:pt idx="255">
                  <c:v>242.26</c:v>
                </c:pt>
                <c:pt idx="256">
                  <c:v>242.35</c:v>
                </c:pt>
                <c:pt idx="257">
                  <c:v>242.25</c:v>
                </c:pt>
                <c:pt idx="258">
                  <c:v>242.36</c:v>
                </c:pt>
                <c:pt idx="259">
                  <c:v>242.27</c:v>
                </c:pt>
                <c:pt idx="260">
                  <c:v>242.37</c:v>
                </c:pt>
                <c:pt idx="261">
                  <c:v>242.26</c:v>
                </c:pt>
                <c:pt idx="262">
                  <c:v>242.35</c:v>
                </c:pt>
                <c:pt idx="263">
                  <c:v>242.25</c:v>
                </c:pt>
                <c:pt idx="264">
                  <c:v>242.36</c:v>
                </c:pt>
                <c:pt idx="265">
                  <c:v>242.34</c:v>
                </c:pt>
                <c:pt idx="266">
                  <c:v>242.33</c:v>
                </c:pt>
                <c:pt idx="267">
                  <c:v>242.33</c:v>
                </c:pt>
                <c:pt idx="268">
                  <c:v>242.33</c:v>
                </c:pt>
                <c:pt idx="269">
                  <c:v>242.32</c:v>
                </c:pt>
                <c:pt idx="270">
                  <c:v>242.31</c:v>
                </c:pt>
                <c:pt idx="271">
                  <c:v>242.29</c:v>
                </c:pt>
                <c:pt idx="272">
                  <c:v>242.18</c:v>
                </c:pt>
                <c:pt idx="273">
                  <c:v>242.28</c:v>
                </c:pt>
                <c:pt idx="274">
                  <c:v>242.19</c:v>
                </c:pt>
                <c:pt idx="275">
                  <c:v>242.29</c:v>
                </c:pt>
                <c:pt idx="276">
                  <c:v>242.19</c:v>
                </c:pt>
                <c:pt idx="277">
                  <c:v>242.27</c:v>
                </c:pt>
                <c:pt idx="278">
                  <c:v>242.18</c:v>
                </c:pt>
                <c:pt idx="279">
                  <c:v>242.27</c:v>
                </c:pt>
                <c:pt idx="280">
                  <c:v>242.15</c:v>
                </c:pt>
                <c:pt idx="281">
                  <c:v>242.25</c:v>
                </c:pt>
                <c:pt idx="282">
                  <c:v>242.22</c:v>
                </c:pt>
                <c:pt idx="283">
                  <c:v>242.33</c:v>
                </c:pt>
                <c:pt idx="284">
                  <c:v>242.31</c:v>
                </c:pt>
                <c:pt idx="285">
                  <c:v>242.31</c:v>
                </c:pt>
                <c:pt idx="286">
                  <c:v>242.31</c:v>
                </c:pt>
                <c:pt idx="287">
                  <c:v>242.3</c:v>
                </c:pt>
                <c:pt idx="288">
                  <c:v>242.3</c:v>
                </c:pt>
                <c:pt idx="289">
                  <c:v>242.25</c:v>
                </c:pt>
                <c:pt idx="290">
                  <c:v>242.22</c:v>
                </c:pt>
                <c:pt idx="291">
                  <c:v>242.12</c:v>
                </c:pt>
                <c:pt idx="292">
                  <c:v>242.22</c:v>
                </c:pt>
                <c:pt idx="293">
                  <c:v>242.12</c:v>
                </c:pt>
                <c:pt idx="294">
                  <c:v>242.21</c:v>
                </c:pt>
                <c:pt idx="295">
                  <c:v>242.11</c:v>
                </c:pt>
                <c:pt idx="296">
                  <c:v>242.2</c:v>
                </c:pt>
                <c:pt idx="297">
                  <c:v>242.11</c:v>
                </c:pt>
                <c:pt idx="298">
                  <c:v>242.2</c:v>
                </c:pt>
                <c:pt idx="299">
                  <c:v>242.09</c:v>
                </c:pt>
                <c:pt idx="300">
                  <c:v>242.19</c:v>
                </c:pt>
                <c:pt idx="301">
                  <c:v>242.21</c:v>
                </c:pt>
                <c:pt idx="302">
                  <c:v>242.19</c:v>
                </c:pt>
                <c:pt idx="303">
                  <c:v>242.19</c:v>
                </c:pt>
                <c:pt idx="304">
                  <c:v>242.19</c:v>
                </c:pt>
                <c:pt idx="305">
                  <c:v>242.18</c:v>
                </c:pt>
                <c:pt idx="306">
                  <c:v>242.18</c:v>
                </c:pt>
                <c:pt idx="307">
                  <c:v>242.18</c:v>
                </c:pt>
                <c:pt idx="308">
                  <c:v>242.1</c:v>
                </c:pt>
                <c:pt idx="309">
                  <c:v>242.08</c:v>
                </c:pt>
                <c:pt idx="310">
                  <c:v>241.99</c:v>
                </c:pt>
                <c:pt idx="311">
                  <c:v>242.08</c:v>
                </c:pt>
                <c:pt idx="312">
                  <c:v>241.99</c:v>
                </c:pt>
                <c:pt idx="313">
                  <c:v>242.09</c:v>
                </c:pt>
                <c:pt idx="314">
                  <c:v>241.97</c:v>
                </c:pt>
                <c:pt idx="315">
                  <c:v>242.06</c:v>
                </c:pt>
                <c:pt idx="316">
                  <c:v>241.97</c:v>
                </c:pt>
                <c:pt idx="317">
                  <c:v>242.08</c:v>
                </c:pt>
                <c:pt idx="318">
                  <c:v>241.96</c:v>
                </c:pt>
                <c:pt idx="319">
                  <c:v>242.07</c:v>
                </c:pt>
                <c:pt idx="320">
                  <c:v>242.06</c:v>
                </c:pt>
                <c:pt idx="321">
                  <c:v>242.06</c:v>
                </c:pt>
                <c:pt idx="322">
                  <c:v>242.05</c:v>
                </c:pt>
                <c:pt idx="323">
                  <c:v>242.06</c:v>
                </c:pt>
                <c:pt idx="324">
                  <c:v>242.05</c:v>
                </c:pt>
                <c:pt idx="325">
                  <c:v>242.05</c:v>
                </c:pt>
                <c:pt idx="326">
                  <c:v>242.04</c:v>
                </c:pt>
                <c:pt idx="327">
                  <c:v>241.97</c:v>
                </c:pt>
                <c:pt idx="328">
                  <c:v>241.98</c:v>
                </c:pt>
                <c:pt idx="329">
                  <c:v>241.89</c:v>
                </c:pt>
                <c:pt idx="330">
                  <c:v>241.99</c:v>
                </c:pt>
                <c:pt idx="331">
                  <c:v>241.9</c:v>
                </c:pt>
                <c:pt idx="332">
                  <c:v>241.99</c:v>
                </c:pt>
                <c:pt idx="333">
                  <c:v>241.89</c:v>
                </c:pt>
                <c:pt idx="334">
                  <c:v>241.98</c:v>
                </c:pt>
                <c:pt idx="335">
                  <c:v>241.87</c:v>
                </c:pt>
                <c:pt idx="336">
                  <c:v>241.96</c:v>
                </c:pt>
                <c:pt idx="337">
                  <c:v>241.95</c:v>
                </c:pt>
                <c:pt idx="338">
                  <c:v>242.07</c:v>
                </c:pt>
                <c:pt idx="339">
                  <c:v>242.07</c:v>
                </c:pt>
                <c:pt idx="340">
                  <c:v>242.08</c:v>
                </c:pt>
                <c:pt idx="341">
                  <c:v>242.07</c:v>
                </c:pt>
                <c:pt idx="342">
                  <c:v>242.08</c:v>
                </c:pt>
                <c:pt idx="343">
                  <c:v>242.09</c:v>
                </c:pt>
                <c:pt idx="344">
                  <c:v>242.09</c:v>
                </c:pt>
                <c:pt idx="345">
                  <c:v>242.08</c:v>
                </c:pt>
                <c:pt idx="346">
                  <c:v>241.98</c:v>
                </c:pt>
                <c:pt idx="347">
                  <c:v>242.1</c:v>
                </c:pt>
                <c:pt idx="348">
                  <c:v>242.01</c:v>
                </c:pt>
                <c:pt idx="349">
                  <c:v>242.1</c:v>
                </c:pt>
                <c:pt idx="350">
                  <c:v>242</c:v>
                </c:pt>
                <c:pt idx="351">
                  <c:v>242.1</c:v>
                </c:pt>
                <c:pt idx="352">
                  <c:v>242</c:v>
                </c:pt>
                <c:pt idx="353">
                  <c:v>242.1</c:v>
                </c:pt>
                <c:pt idx="354">
                  <c:v>242.01</c:v>
                </c:pt>
                <c:pt idx="355">
                  <c:v>242.09</c:v>
                </c:pt>
                <c:pt idx="356">
                  <c:v>242.1</c:v>
                </c:pt>
                <c:pt idx="357">
                  <c:v>242.1</c:v>
                </c:pt>
                <c:pt idx="358">
                  <c:v>242.08</c:v>
                </c:pt>
                <c:pt idx="359">
                  <c:v>242.07</c:v>
                </c:pt>
                <c:pt idx="360">
                  <c:v>242.06</c:v>
                </c:pt>
                <c:pt idx="361">
                  <c:v>242.06</c:v>
                </c:pt>
                <c:pt idx="362">
                  <c:v>242.06</c:v>
                </c:pt>
                <c:pt idx="363">
                  <c:v>242.05</c:v>
                </c:pt>
                <c:pt idx="364">
                  <c:v>242.03</c:v>
                </c:pt>
                <c:pt idx="365">
                  <c:v>241.94</c:v>
                </c:pt>
                <c:pt idx="366">
                  <c:v>242.04</c:v>
                </c:pt>
                <c:pt idx="367">
                  <c:v>241.93</c:v>
                </c:pt>
                <c:pt idx="368">
                  <c:v>242.02</c:v>
                </c:pt>
                <c:pt idx="369">
                  <c:v>241.92</c:v>
                </c:pt>
                <c:pt idx="370">
                  <c:v>242</c:v>
                </c:pt>
                <c:pt idx="371">
                  <c:v>241.9</c:v>
                </c:pt>
                <c:pt idx="372">
                  <c:v>242</c:v>
                </c:pt>
                <c:pt idx="373">
                  <c:v>241.93</c:v>
                </c:pt>
                <c:pt idx="374">
                  <c:v>242.02</c:v>
                </c:pt>
                <c:pt idx="375">
                  <c:v>242.01</c:v>
                </c:pt>
                <c:pt idx="376">
                  <c:v>242.01</c:v>
                </c:pt>
                <c:pt idx="377">
                  <c:v>242.01</c:v>
                </c:pt>
                <c:pt idx="378">
                  <c:v>242.01</c:v>
                </c:pt>
                <c:pt idx="379">
                  <c:v>242.01</c:v>
                </c:pt>
                <c:pt idx="380">
                  <c:v>242.01</c:v>
                </c:pt>
                <c:pt idx="381">
                  <c:v>242</c:v>
                </c:pt>
                <c:pt idx="382">
                  <c:v>241.93</c:v>
                </c:pt>
                <c:pt idx="383">
                  <c:v>241.93</c:v>
                </c:pt>
                <c:pt idx="384">
                  <c:v>241.84</c:v>
                </c:pt>
                <c:pt idx="385">
                  <c:v>241.93</c:v>
                </c:pt>
                <c:pt idx="386">
                  <c:v>241.82</c:v>
                </c:pt>
                <c:pt idx="387">
                  <c:v>241.91</c:v>
                </c:pt>
                <c:pt idx="388">
                  <c:v>241.81</c:v>
                </c:pt>
                <c:pt idx="389">
                  <c:v>241.91</c:v>
                </c:pt>
                <c:pt idx="390">
                  <c:v>241.81</c:v>
                </c:pt>
                <c:pt idx="391">
                  <c:v>241.92</c:v>
                </c:pt>
                <c:pt idx="392">
                  <c:v>241.92</c:v>
                </c:pt>
                <c:pt idx="393">
                  <c:v>241.92</c:v>
                </c:pt>
                <c:pt idx="394">
                  <c:v>241.91</c:v>
                </c:pt>
                <c:pt idx="395">
                  <c:v>241.93</c:v>
                </c:pt>
                <c:pt idx="396">
                  <c:v>241.93</c:v>
                </c:pt>
                <c:pt idx="397">
                  <c:v>241.92</c:v>
                </c:pt>
                <c:pt idx="398">
                  <c:v>241.91</c:v>
                </c:pt>
                <c:pt idx="399">
                  <c:v>241.93</c:v>
                </c:pt>
                <c:pt idx="400">
                  <c:v>241.93</c:v>
                </c:pt>
                <c:pt idx="401">
                  <c:v>241.83</c:v>
                </c:pt>
                <c:pt idx="402">
                  <c:v>241.93</c:v>
                </c:pt>
                <c:pt idx="403">
                  <c:v>241.83</c:v>
                </c:pt>
                <c:pt idx="404">
                  <c:v>241.92</c:v>
                </c:pt>
                <c:pt idx="405">
                  <c:v>241.82</c:v>
                </c:pt>
                <c:pt idx="406">
                  <c:v>241.92</c:v>
                </c:pt>
                <c:pt idx="407">
                  <c:v>241.81</c:v>
                </c:pt>
                <c:pt idx="408">
                  <c:v>241.92</c:v>
                </c:pt>
                <c:pt idx="409">
                  <c:v>241.83</c:v>
                </c:pt>
                <c:pt idx="410">
                  <c:v>241.94</c:v>
                </c:pt>
                <c:pt idx="411">
                  <c:v>241.94</c:v>
                </c:pt>
                <c:pt idx="412">
                  <c:v>241.96</c:v>
                </c:pt>
                <c:pt idx="413">
                  <c:v>241.95</c:v>
                </c:pt>
                <c:pt idx="414">
                  <c:v>241.96</c:v>
                </c:pt>
                <c:pt idx="415">
                  <c:v>241.96</c:v>
                </c:pt>
                <c:pt idx="416">
                  <c:v>241.94</c:v>
                </c:pt>
                <c:pt idx="417">
                  <c:v>241.93</c:v>
                </c:pt>
                <c:pt idx="418">
                  <c:v>241.92</c:v>
                </c:pt>
                <c:pt idx="419">
                  <c:v>241.91</c:v>
                </c:pt>
                <c:pt idx="420">
                  <c:v>241.81</c:v>
                </c:pt>
                <c:pt idx="421">
                  <c:v>241.9</c:v>
                </c:pt>
                <c:pt idx="422">
                  <c:v>241.81</c:v>
                </c:pt>
                <c:pt idx="423">
                  <c:v>241.91</c:v>
                </c:pt>
                <c:pt idx="424">
                  <c:v>241.82</c:v>
                </c:pt>
                <c:pt idx="425">
                  <c:v>241.92</c:v>
                </c:pt>
                <c:pt idx="426">
                  <c:v>241.83</c:v>
                </c:pt>
                <c:pt idx="427">
                  <c:v>241.92</c:v>
                </c:pt>
                <c:pt idx="428">
                  <c:v>241.9</c:v>
                </c:pt>
                <c:pt idx="429">
                  <c:v>241.89</c:v>
                </c:pt>
                <c:pt idx="430">
                  <c:v>241.88</c:v>
                </c:pt>
                <c:pt idx="431">
                  <c:v>241.88</c:v>
                </c:pt>
                <c:pt idx="432">
                  <c:v>241.88</c:v>
                </c:pt>
                <c:pt idx="433">
                  <c:v>241.87</c:v>
                </c:pt>
                <c:pt idx="434">
                  <c:v>241.87</c:v>
                </c:pt>
                <c:pt idx="435">
                  <c:v>241.87</c:v>
                </c:pt>
                <c:pt idx="436">
                  <c:v>241.88</c:v>
                </c:pt>
                <c:pt idx="437">
                  <c:v>241.78</c:v>
                </c:pt>
                <c:pt idx="438">
                  <c:v>241.76</c:v>
                </c:pt>
                <c:pt idx="439">
                  <c:v>241.67</c:v>
                </c:pt>
                <c:pt idx="440">
                  <c:v>241.77</c:v>
                </c:pt>
                <c:pt idx="441">
                  <c:v>241.67</c:v>
                </c:pt>
                <c:pt idx="442">
                  <c:v>241.76</c:v>
                </c:pt>
                <c:pt idx="443">
                  <c:v>241.64</c:v>
                </c:pt>
                <c:pt idx="444">
                  <c:v>241.74</c:v>
                </c:pt>
                <c:pt idx="445">
                  <c:v>241.69</c:v>
                </c:pt>
                <c:pt idx="446">
                  <c:v>241.79</c:v>
                </c:pt>
                <c:pt idx="447">
                  <c:v>241.74</c:v>
                </c:pt>
                <c:pt idx="448">
                  <c:v>241.73</c:v>
                </c:pt>
                <c:pt idx="449">
                  <c:v>241.73</c:v>
                </c:pt>
                <c:pt idx="450">
                  <c:v>241.73</c:v>
                </c:pt>
                <c:pt idx="451">
                  <c:v>241.73</c:v>
                </c:pt>
                <c:pt idx="452">
                  <c:v>241.72</c:v>
                </c:pt>
                <c:pt idx="453">
                  <c:v>241.72</c:v>
                </c:pt>
                <c:pt idx="454">
                  <c:v>241.72</c:v>
                </c:pt>
                <c:pt idx="455">
                  <c:v>241.72</c:v>
                </c:pt>
                <c:pt idx="456">
                  <c:v>241.61</c:v>
                </c:pt>
                <c:pt idx="457">
                  <c:v>241.7</c:v>
                </c:pt>
                <c:pt idx="458">
                  <c:v>241.61</c:v>
                </c:pt>
                <c:pt idx="459">
                  <c:v>241.71</c:v>
                </c:pt>
                <c:pt idx="460">
                  <c:v>241.6</c:v>
                </c:pt>
                <c:pt idx="461">
                  <c:v>241.68</c:v>
                </c:pt>
                <c:pt idx="462">
                  <c:v>241.57</c:v>
                </c:pt>
                <c:pt idx="463">
                  <c:v>241.68</c:v>
                </c:pt>
                <c:pt idx="464">
                  <c:v>241.67</c:v>
                </c:pt>
                <c:pt idx="465">
                  <c:v>241.66</c:v>
                </c:pt>
                <c:pt idx="466">
                  <c:v>241.64</c:v>
                </c:pt>
                <c:pt idx="467">
                  <c:v>241.64</c:v>
                </c:pt>
                <c:pt idx="468">
                  <c:v>241.64</c:v>
                </c:pt>
                <c:pt idx="469">
                  <c:v>241.64</c:v>
                </c:pt>
                <c:pt idx="470">
                  <c:v>241.65</c:v>
                </c:pt>
                <c:pt idx="471">
                  <c:v>241.66</c:v>
                </c:pt>
                <c:pt idx="472">
                  <c:v>241.68</c:v>
                </c:pt>
                <c:pt idx="473">
                  <c:v>241.65</c:v>
                </c:pt>
                <c:pt idx="474">
                  <c:v>241.63</c:v>
                </c:pt>
                <c:pt idx="475">
                  <c:v>241.53</c:v>
                </c:pt>
                <c:pt idx="476">
                  <c:v>241.64</c:v>
                </c:pt>
                <c:pt idx="477">
                  <c:v>241.54</c:v>
                </c:pt>
                <c:pt idx="478">
                  <c:v>241.62</c:v>
                </c:pt>
                <c:pt idx="479">
                  <c:v>241.51</c:v>
                </c:pt>
                <c:pt idx="480">
                  <c:v>241.61</c:v>
                </c:pt>
                <c:pt idx="481">
                  <c:v>241.63</c:v>
                </c:pt>
                <c:pt idx="482">
                  <c:v>241.64</c:v>
                </c:pt>
                <c:pt idx="483">
                  <c:v>241.62</c:v>
                </c:pt>
                <c:pt idx="484">
                  <c:v>241.62</c:v>
                </c:pt>
                <c:pt idx="485">
                  <c:v>241.62</c:v>
                </c:pt>
                <c:pt idx="486">
                  <c:v>241.62</c:v>
                </c:pt>
                <c:pt idx="487">
                  <c:v>241.63</c:v>
                </c:pt>
                <c:pt idx="488">
                  <c:v>241.63</c:v>
                </c:pt>
                <c:pt idx="489">
                  <c:v>241.63</c:v>
                </c:pt>
                <c:pt idx="490">
                  <c:v>241.65</c:v>
                </c:pt>
                <c:pt idx="491">
                  <c:v>241.64</c:v>
                </c:pt>
                <c:pt idx="492">
                  <c:v>241.52</c:v>
                </c:pt>
                <c:pt idx="493">
                  <c:v>241.62</c:v>
                </c:pt>
                <c:pt idx="494">
                  <c:v>241.53</c:v>
                </c:pt>
                <c:pt idx="495">
                  <c:v>241.62</c:v>
                </c:pt>
                <c:pt idx="496">
                  <c:v>241.51</c:v>
                </c:pt>
                <c:pt idx="497">
                  <c:v>241.61</c:v>
                </c:pt>
                <c:pt idx="498">
                  <c:v>241.58</c:v>
                </c:pt>
                <c:pt idx="499">
                  <c:v>241.68</c:v>
                </c:pt>
                <c:pt idx="500">
                  <c:v>241.07</c:v>
                </c:pt>
                <c:pt idx="501">
                  <c:v>241.15</c:v>
                </c:pt>
                <c:pt idx="502">
                  <c:v>240.82</c:v>
                </c:pt>
                <c:pt idx="503">
                  <c:v>240.91</c:v>
                </c:pt>
                <c:pt idx="504">
                  <c:v>240.24</c:v>
                </c:pt>
                <c:pt idx="505">
                  <c:v>240.06</c:v>
                </c:pt>
                <c:pt idx="506">
                  <c:v>239.68</c:v>
                </c:pt>
                <c:pt idx="507">
                  <c:v>239.79</c:v>
                </c:pt>
                <c:pt idx="508">
                  <c:v>239.33</c:v>
                </c:pt>
                <c:pt idx="509">
                  <c:v>239.07</c:v>
                </c:pt>
                <c:pt idx="510">
                  <c:v>238.69</c:v>
                </c:pt>
                <c:pt idx="511">
                  <c:v>238.26</c:v>
                </c:pt>
                <c:pt idx="512">
                  <c:v>238.15</c:v>
                </c:pt>
                <c:pt idx="513">
                  <c:v>237.64</c:v>
                </c:pt>
                <c:pt idx="514">
                  <c:v>237.45</c:v>
                </c:pt>
                <c:pt idx="515">
                  <c:v>236.26</c:v>
                </c:pt>
                <c:pt idx="516">
                  <c:v>235.65</c:v>
                </c:pt>
                <c:pt idx="517">
                  <c:v>235.3</c:v>
                </c:pt>
                <c:pt idx="518">
                  <c:v>234.24</c:v>
                </c:pt>
                <c:pt idx="519">
                  <c:v>233.27</c:v>
                </c:pt>
                <c:pt idx="520">
                  <c:v>232.6</c:v>
                </c:pt>
                <c:pt idx="521">
                  <c:v>230.79</c:v>
                </c:pt>
                <c:pt idx="522">
                  <c:v>230.35</c:v>
                </c:pt>
                <c:pt idx="523">
                  <c:v>229.78</c:v>
                </c:pt>
                <c:pt idx="524">
                  <c:v>228.35</c:v>
                </c:pt>
                <c:pt idx="525">
                  <c:v>226.27</c:v>
                </c:pt>
                <c:pt idx="526">
                  <c:v>225.17</c:v>
                </c:pt>
                <c:pt idx="527">
                  <c:v>224.11</c:v>
                </c:pt>
                <c:pt idx="528">
                  <c:v>222.82</c:v>
                </c:pt>
                <c:pt idx="529">
                  <c:v>221.75</c:v>
                </c:pt>
                <c:pt idx="530">
                  <c:v>220.57</c:v>
                </c:pt>
                <c:pt idx="531">
                  <c:v>219.48</c:v>
                </c:pt>
                <c:pt idx="532">
                  <c:v>217.28</c:v>
                </c:pt>
                <c:pt idx="533">
                  <c:v>216.66</c:v>
                </c:pt>
                <c:pt idx="534">
                  <c:v>214.81</c:v>
                </c:pt>
                <c:pt idx="535">
                  <c:v>213.72</c:v>
                </c:pt>
                <c:pt idx="536">
                  <c:v>212.53</c:v>
                </c:pt>
                <c:pt idx="537">
                  <c:v>210.18</c:v>
                </c:pt>
                <c:pt idx="538">
                  <c:v>207.74</c:v>
                </c:pt>
                <c:pt idx="539">
                  <c:v>205.91</c:v>
                </c:pt>
                <c:pt idx="540">
                  <c:v>204.18</c:v>
                </c:pt>
                <c:pt idx="541">
                  <c:v>203.1</c:v>
                </c:pt>
                <c:pt idx="542">
                  <c:v>200.67</c:v>
                </c:pt>
                <c:pt idx="543">
                  <c:v>199.59</c:v>
                </c:pt>
                <c:pt idx="544">
                  <c:v>198.4</c:v>
                </c:pt>
                <c:pt idx="545">
                  <c:v>196.68</c:v>
                </c:pt>
                <c:pt idx="546">
                  <c:v>194.81</c:v>
                </c:pt>
                <c:pt idx="547">
                  <c:v>193.65</c:v>
                </c:pt>
                <c:pt idx="548">
                  <c:v>192.8</c:v>
                </c:pt>
                <c:pt idx="549">
                  <c:v>191.4</c:v>
                </c:pt>
                <c:pt idx="550">
                  <c:v>189.21</c:v>
                </c:pt>
                <c:pt idx="551">
                  <c:v>189.1</c:v>
                </c:pt>
                <c:pt idx="552">
                  <c:v>186.79</c:v>
                </c:pt>
                <c:pt idx="553">
                  <c:v>185.61</c:v>
                </c:pt>
                <c:pt idx="554">
                  <c:v>185.19</c:v>
                </c:pt>
                <c:pt idx="555">
                  <c:v>183.35</c:v>
                </c:pt>
                <c:pt idx="556">
                  <c:v>182.26</c:v>
                </c:pt>
                <c:pt idx="557">
                  <c:v>180.87</c:v>
                </c:pt>
                <c:pt idx="558">
                  <c:v>180</c:v>
                </c:pt>
                <c:pt idx="559">
                  <c:v>178.5</c:v>
                </c:pt>
                <c:pt idx="560">
                  <c:v>176.48</c:v>
                </c:pt>
                <c:pt idx="561">
                  <c:v>176.06</c:v>
                </c:pt>
                <c:pt idx="562">
                  <c:v>174.23</c:v>
                </c:pt>
                <c:pt idx="563">
                  <c:v>173.03</c:v>
                </c:pt>
                <c:pt idx="564">
                  <c:v>171.42</c:v>
                </c:pt>
                <c:pt idx="565">
                  <c:v>170.79</c:v>
                </c:pt>
                <c:pt idx="566">
                  <c:v>169.62</c:v>
                </c:pt>
                <c:pt idx="567">
                  <c:v>168.53</c:v>
                </c:pt>
                <c:pt idx="568">
                  <c:v>166.25</c:v>
                </c:pt>
                <c:pt idx="569">
                  <c:v>165.01</c:v>
                </c:pt>
                <c:pt idx="570">
                  <c:v>164.09</c:v>
                </c:pt>
                <c:pt idx="571">
                  <c:v>162.75</c:v>
                </c:pt>
                <c:pt idx="572">
                  <c:v>161.55000000000001</c:v>
                </c:pt>
                <c:pt idx="573">
                  <c:v>159.99</c:v>
                </c:pt>
                <c:pt idx="574">
                  <c:v>158.03</c:v>
                </c:pt>
                <c:pt idx="575">
                  <c:v>156.94</c:v>
                </c:pt>
                <c:pt idx="576">
                  <c:v>155.75</c:v>
                </c:pt>
                <c:pt idx="577">
                  <c:v>154.36000000000001</c:v>
                </c:pt>
                <c:pt idx="578">
                  <c:v>153.5</c:v>
                </c:pt>
                <c:pt idx="579">
                  <c:v>151.91999999999999</c:v>
                </c:pt>
                <c:pt idx="580">
                  <c:v>151.24</c:v>
                </c:pt>
                <c:pt idx="581">
                  <c:v>150.05000000000001</c:v>
                </c:pt>
                <c:pt idx="582">
                  <c:v>148.80000000000001</c:v>
                </c:pt>
                <c:pt idx="583">
                  <c:v>146.52000000000001</c:v>
                </c:pt>
                <c:pt idx="584">
                  <c:v>145.91999999999999</c:v>
                </c:pt>
                <c:pt idx="585">
                  <c:v>144.25</c:v>
                </c:pt>
                <c:pt idx="586">
                  <c:v>143.16999999999999</c:v>
                </c:pt>
                <c:pt idx="587">
                  <c:v>141.97</c:v>
                </c:pt>
                <c:pt idx="588">
                  <c:v>140.34</c:v>
                </c:pt>
                <c:pt idx="589">
                  <c:v>138.44</c:v>
                </c:pt>
                <c:pt idx="590">
                  <c:v>137.33000000000001</c:v>
                </c:pt>
                <c:pt idx="591">
                  <c:v>136.02000000000001</c:v>
                </c:pt>
                <c:pt idx="592">
                  <c:v>133.96</c:v>
                </c:pt>
                <c:pt idx="593">
                  <c:v>132.63</c:v>
                </c:pt>
                <c:pt idx="594">
                  <c:v>131.97999999999999</c:v>
                </c:pt>
                <c:pt idx="595">
                  <c:v>130.35</c:v>
                </c:pt>
                <c:pt idx="596">
                  <c:v>129.53</c:v>
                </c:pt>
                <c:pt idx="597">
                  <c:v>128.09</c:v>
                </c:pt>
                <c:pt idx="598">
                  <c:v>125.7</c:v>
                </c:pt>
                <c:pt idx="599">
                  <c:v>124.98</c:v>
                </c:pt>
                <c:pt idx="600">
                  <c:v>123.91</c:v>
                </c:pt>
                <c:pt idx="601">
                  <c:v>122.74</c:v>
                </c:pt>
                <c:pt idx="602">
                  <c:v>121.88</c:v>
                </c:pt>
                <c:pt idx="603">
                  <c:v>120.71</c:v>
                </c:pt>
                <c:pt idx="604">
                  <c:v>119.8</c:v>
                </c:pt>
                <c:pt idx="605">
                  <c:v>119.33</c:v>
                </c:pt>
                <c:pt idx="606">
                  <c:v>118.49</c:v>
                </c:pt>
                <c:pt idx="607">
                  <c:v>116.06</c:v>
                </c:pt>
                <c:pt idx="608">
                  <c:v>116.48</c:v>
                </c:pt>
                <c:pt idx="609">
                  <c:v>114.48</c:v>
                </c:pt>
                <c:pt idx="610">
                  <c:v>113.65</c:v>
                </c:pt>
                <c:pt idx="611">
                  <c:v>112.89</c:v>
                </c:pt>
                <c:pt idx="612">
                  <c:v>111.66</c:v>
                </c:pt>
                <c:pt idx="613">
                  <c:v>111.25</c:v>
                </c:pt>
                <c:pt idx="614">
                  <c:v>110.36</c:v>
                </c:pt>
                <c:pt idx="615">
                  <c:v>109.73</c:v>
                </c:pt>
                <c:pt idx="616">
                  <c:v>109.91</c:v>
                </c:pt>
                <c:pt idx="617">
                  <c:v>107.83</c:v>
                </c:pt>
                <c:pt idx="618">
                  <c:v>107.73</c:v>
                </c:pt>
                <c:pt idx="619">
                  <c:v>107.58</c:v>
                </c:pt>
                <c:pt idx="620">
                  <c:v>107.17</c:v>
                </c:pt>
                <c:pt idx="621">
                  <c:v>106.76</c:v>
                </c:pt>
                <c:pt idx="622">
                  <c:v>107.03</c:v>
                </c:pt>
                <c:pt idx="623">
                  <c:v>105.28</c:v>
                </c:pt>
                <c:pt idx="624">
                  <c:v>105.26</c:v>
                </c:pt>
                <c:pt idx="625">
                  <c:v>105.24</c:v>
                </c:pt>
                <c:pt idx="626">
                  <c:v>106.23</c:v>
                </c:pt>
                <c:pt idx="627">
                  <c:v>105.13</c:v>
                </c:pt>
                <c:pt idx="628">
                  <c:v>105.22</c:v>
                </c:pt>
                <c:pt idx="629">
                  <c:v>105.2</c:v>
                </c:pt>
                <c:pt idx="630">
                  <c:v>105.21</c:v>
                </c:pt>
                <c:pt idx="631">
                  <c:v>105.21</c:v>
                </c:pt>
                <c:pt idx="632">
                  <c:v>106.17</c:v>
                </c:pt>
                <c:pt idx="633">
                  <c:v>104.5</c:v>
                </c:pt>
                <c:pt idx="634">
                  <c:v>105.16</c:v>
                </c:pt>
                <c:pt idx="635">
                  <c:v>105.16</c:v>
                </c:pt>
                <c:pt idx="636">
                  <c:v>104.94</c:v>
                </c:pt>
                <c:pt idx="637">
                  <c:v>105.18</c:v>
                </c:pt>
                <c:pt idx="638">
                  <c:v>106.43</c:v>
                </c:pt>
                <c:pt idx="639">
                  <c:v>107.16</c:v>
                </c:pt>
                <c:pt idx="640">
                  <c:v>107.63</c:v>
                </c:pt>
                <c:pt idx="641">
                  <c:v>106.44</c:v>
                </c:pt>
                <c:pt idx="642">
                  <c:v>107.69</c:v>
                </c:pt>
                <c:pt idx="643">
                  <c:v>108.55</c:v>
                </c:pt>
                <c:pt idx="644">
                  <c:v>107.71</c:v>
                </c:pt>
                <c:pt idx="645">
                  <c:v>108.29</c:v>
                </c:pt>
                <c:pt idx="646">
                  <c:v>107.72</c:v>
                </c:pt>
                <c:pt idx="647">
                  <c:v>107.69</c:v>
                </c:pt>
                <c:pt idx="648">
                  <c:v>107.38</c:v>
                </c:pt>
                <c:pt idx="649">
                  <c:v>106.41</c:v>
                </c:pt>
                <c:pt idx="650">
                  <c:v>106.72</c:v>
                </c:pt>
                <c:pt idx="651">
                  <c:v>105.16</c:v>
                </c:pt>
                <c:pt idx="652">
                  <c:v>105.14</c:v>
                </c:pt>
                <c:pt idx="653">
                  <c:v>105.11</c:v>
                </c:pt>
                <c:pt idx="654">
                  <c:v>103.2</c:v>
                </c:pt>
                <c:pt idx="655">
                  <c:v>102.69</c:v>
                </c:pt>
                <c:pt idx="656">
                  <c:v>102.56</c:v>
                </c:pt>
                <c:pt idx="657">
                  <c:v>102.43</c:v>
                </c:pt>
                <c:pt idx="658">
                  <c:v>101.29</c:v>
                </c:pt>
                <c:pt idx="659">
                  <c:v>100.36</c:v>
                </c:pt>
                <c:pt idx="660">
                  <c:v>100.06</c:v>
                </c:pt>
                <c:pt idx="661">
                  <c:v>99.24</c:v>
                </c:pt>
                <c:pt idx="662">
                  <c:v>98.74</c:v>
                </c:pt>
                <c:pt idx="663">
                  <c:v>98.72</c:v>
                </c:pt>
                <c:pt idx="664">
                  <c:v>97.9</c:v>
                </c:pt>
                <c:pt idx="665">
                  <c:v>96.2</c:v>
                </c:pt>
                <c:pt idx="666">
                  <c:v>95.39</c:v>
                </c:pt>
                <c:pt idx="667">
                  <c:v>94.89</c:v>
                </c:pt>
                <c:pt idx="668">
                  <c:v>94.74</c:v>
                </c:pt>
                <c:pt idx="669">
                  <c:v>94.86</c:v>
                </c:pt>
                <c:pt idx="670">
                  <c:v>93.34</c:v>
                </c:pt>
                <c:pt idx="671">
                  <c:v>92.33</c:v>
                </c:pt>
                <c:pt idx="672">
                  <c:v>92.07</c:v>
                </c:pt>
                <c:pt idx="673">
                  <c:v>91.5</c:v>
                </c:pt>
                <c:pt idx="674">
                  <c:v>91.03</c:v>
                </c:pt>
                <c:pt idx="675">
                  <c:v>90.52</c:v>
                </c:pt>
                <c:pt idx="676">
                  <c:v>89.73</c:v>
                </c:pt>
                <c:pt idx="677">
                  <c:v>88.79</c:v>
                </c:pt>
                <c:pt idx="678">
                  <c:v>87.81</c:v>
                </c:pt>
                <c:pt idx="679">
                  <c:v>87.67</c:v>
                </c:pt>
                <c:pt idx="680">
                  <c:v>85.92</c:v>
                </c:pt>
                <c:pt idx="681">
                  <c:v>85.88</c:v>
                </c:pt>
                <c:pt idx="682">
                  <c:v>84.79</c:v>
                </c:pt>
                <c:pt idx="683">
                  <c:v>84.63</c:v>
                </c:pt>
                <c:pt idx="684">
                  <c:v>84.1</c:v>
                </c:pt>
                <c:pt idx="685">
                  <c:v>83.34</c:v>
                </c:pt>
                <c:pt idx="686">
                  <c:v>83.31</c:v>
                </c:pt>
                <c:pt idx="687">
                  <c:v>82.06</c:v>
                </c:pt>
                <c:pt idx="688">
                  <c:v>81.34</c:v>
                </c:pt>
                <c:pt idx="689">
                  <c:v>81.150000000000006</c:v>
                </c:pt>
                <c:pt idx="690">
                  <c:v>80.760000000000005</c:v>
                </c:pt>
                <c:pt idx="691">
                  <c:v>79.63</c:v>
                </c:pt>
                <c:pt idx="692">
                  <c:v>79.36</c:v>
                </c:pt>
                <c:pt idx="693">
                  <c:v>79.459999999999994</c:v>
                </c:pt>
                <c:pt idx="694">
                  <c:v>77.760000000000005</c:v>
                </c:pt>
                <c:pt idx="695">
                  <c:v>76.94</c:v>
                </c:pt>
                <c:pt idx="696">
                  <c:v>75.430000000000007</c:v>
                </c:pt>
                <c:pt idx="697">
                  <c:v>75.62</c:v>
                </c:pt>
                <c:pt idx="698">
                  <c:v>76.14</c:v>
                </c:pt>
                <c:pt idx="699">
                  <c:v>75.12</c:v>
                </c:pt>
                <c:pt idx="700">
                  <c:v>74.37</c:v>
                </c:pt>
                <c:pt idx="701">
                  <c:v>74.33</c:v>
                </c:pt>
                <c:pt idx="702">
                  <c:v>73.08</c:v>
                </c:pt>
                <c:pt idx="703">
                  <c:v>71.819999999999993</c:v>
                </c:pt>
                <c:pt idx="704">
                  <c:v>71.099999999999994</c:v>
                </c:pt>
                <c:pt idx="705">
                  <c:v>70.459999999999994</c:v>
                </c:pt>
                <c:pt idx="706">
                  <c:v>69.23</c:v>
                </c:pt>
                <c:pt idx="707">
                  <c:v>69.22</c:v>
                </c:pt>
                <c:pt idx="708">
                  <c:v>68.02</c:v>
                </c:pt>
                <c:pt idx="709">
                  <c:v>67.94</c:v>
                </c:pt>
                <c:pt idx="710">
                  <c:v>67.91</c:v>
                </c:pt>
                <c:pt idx="711">
                  <c:v>66.66</c:v>
                </c:pt>
                <c:pt idx="712">
                  <c:v>65.650000000000006</c:v>
                </c:pt>
                <c:pt idx="713">
                  <c:v>65.34</c:v>
                </c:pt>
                <c:pt idx="714">
                  <c:v>64.08</c:v>
                </c:pt>
                <c:pt idx="715">
                  <c:v>64.7</c:v>
                </c:pt>
                <c:pt idx="716">
                  <c:v>62.8</c:v>
                </c:pt>
                <c:pt idx="717">
                  <c:v>62.8</c:v>
                </c:pt>
                <c:pt idx="718">
                  <c:v>61.78</c:v>
                </c:pt>
                <c:pt idx="719">
                  <c:v>61.5</c:v>
                </c:pt>
                <c:pt idx="720">
                  <c:v>60.25</c:v>
                </c:pt>
                <c:pt idx="721">
                  <c:v>61.26</c:v>
                </c:pt>
                <c:pt idx="722">
                  <c:v>59.42</c:v>
                </c:pt>
                <c:pt idx="723">
                  <c:v>60.19</c:v>
                </c:pt>
                <c:pt idx="724">
                  <c:v>59.29</c:v>
                </c:pt>
                <c:pt idx="725">
                  <c:v>58.96</c:v>
                </c:pt>
                <c:pt idx="726">
                  <c:v>57.92</c:v>
                </c:pt>
                <c:pt idx="727">
                  <c:v>57.65</c:v>
                </c:pt>
                <c:pt idx="728">
                  <c:v>56.4</c:v>
                </c:pt>
                <c:pt idx="729">
                  <c:v>56.36</c:v>
                </c:pt>
                <c:pt idx="730">
                  <c:v>55.09</c:v>
                </c:pt>
                <c:pt idx="731">
                  <c:v>54.73</c:v>
                </c:pt>
                <c:pt idx="732">
                  <c:v>53.87</c:v>
                </c:pt>
                <c:pt idx="733">
                  <c:v>53.83</c:v>
                </c:pt>
                <c:pt idx="734">
                  <c:v>53.79</c:v>
                </c:pt>
                <c:pt idx="735">
                  <c:v>52.55</c:v>
                </c:pt>
                <c:pt idx="736">
                  <c:v>52.76</c:v>
                </c:pt>
                <c:pt idx="737">
                  <c:v>52.52</c:v>
                </c:pt>
                <c:pt idx="738">
                  <c:v>51.27</c:v>
                </c:pt>
                <c:pt idx="739">
                  <c:v>51.23</c:v>
                </c:pt>
                <c:pt idx="740">
                  <c:v>50.05</c:v>
                </c:pt>
                <c:pt idx="741">
                  <c:v>49.99</c:v>
                </c:pt>
                <c:pt idx="742">
                  <c:v>49.94</c:v>
                </c:pt>
                <c:pt idx="743">
                  <c:v>47.84</c:v>
                </c:pt>
                <c:pt idx="744">
                  <c:v>48.66</c:v>
                </c:pt>
                <c:pt idx="745">
                  <c:v>47.42</c:v>
                </c:pt>
                <c:pt idx="746">
                  <c:v>48.64</c:v>
                </c:pt>
                <c:pt idx="747">
                  <c:v>47.42</c:v>
                </c:pt>
                <c:pt idx="748">
                  <c:v>46.27</c:v>
                </c:pt>
                <c:pt idx="749">
                  <c:v>47.38</c:v>
                </c:pt>
                <c:pt idx="750">
                  <c:v>46.93</c:v>
                </c:pt>
                <c:pt idx="751">
                  <c:v>47.39</c:v>
                </c:pt>
                <c:pt idx="752">
                  <c:v>47.39</c:v>
                </c:pt>
                <c:pt idx="753">
                  <c:v>46.17</c:v>
                </c:pt>
                <c:pt idx="754">
                  <c:v>47.37</c:v>
                </c:pt>
                <c:pt idx="755">
                  <c:v>47.29</c:v>
                </c:pt>
                <c:pt idx="756">
                  <c:v>46.18</c:v>
                </c:pt>
                <c:pt idx="757">
                  <c:v>46.46</c:v>
                </c:pt>
                <c:pt idx="758">
                  <c:v>46.14</c:v>
                </c:pt>
                <c:pt idx="759">
                  <c:v>47.35</c:v>
                </c:pt>
                <c:pt idx="760">
                  <c:v>47.35</c:v>
                </c:pt>
                <c:pt idx="761">
                  <c:v>46.17</c:v>
                </c:pt>
                <c:pt idx="762">
                  <c:v>47</c:v>
                </c:pt>
                <c:pt idx="763">
                  <c:v>46.13</c:v>
                </c:pt>
                <c:pt idx="764">
                  <c:v>46.77</c:v>
                </c:pt>
                <c:pt idx="765">
                  <c:v>47.36</c:v>
                </c:pt>
                <c:pt idx="766">
                  <c:v>46.91</c:v>
                </c:pt>
                <c:pt idx="767">
                  <c:v>46.16</c:v>
                </c:pt>
                <c:pt idx="768">
                  <c:v>47.14</c:v>
                </c:pt>
                <c:pt idx="769">
                  <c:v>46.13</c:v>
                </c:pt>
                <c:pt idx="770">
                  <c:v>46.13</c:v>
                </c:pt>
                <c:pt idx="771">
                  <c:v>46.14</c:v>
                </c:pt>
                <c:pt idx="772">
                  <c:v>46.34</c:v>
                </c:pt>
                <c:pt idx="773">
                  <c:v>46.12</c:v>
                </c:pt>
                <c:pt idx="774">
                  <c:v>46.12</c:v>
                </c:pt>
                <c:pt idx="775">
                  <c:v>45.39</c:v>
                </c:pt>
                <c:pt idx="776">
                  <c:v>46.11</c:v>
                </c:pt>
                <c:pt idx="777">
                  <c:v>46.1</c:v>
                </c:pt>
                <c:pt idx="778">
                  <c:v>45.51</c:v>
                </c:pt>
                <c:pt idx="779">
                  <c:v>45.78</c:v>
                </c:pt>
                <c:pt idx="780">
                  <c:v>46.09</c:v>
                </c:pt>
                <c:pt idx="781">
                  <c:v>44.88</c:v>
                </c:pt>
                <c:pt idx="782">
                  <c:v>44.88</c:v>
                </c:pt>
                <c:pt idx="783">
                  <c:v>44.89</c:v>
                </c:pt>
                <c:pt idx="784">
                  <c:v>44.85</c:v>
                </c:pt>
                <c:pt idx="785">
                  <c:v>44.85</c:v>
                </c:pt>
                <c:pt idx="786">
                  <c:v>44.85</c:v>
                </c:pt>
                <c:pt idx="787">
                  <c:v>44.86</c:v>
                </c:pt>
                <c:pt idx="788">
                  <c:v>46.08</c:v>
                </c:pt>
                <c:pt idx="789">
                  <c:v>45.73</c:v>
                </c:pt>
                <c:pt idx="790">
                  <c:v>44.87</c:v>
                </c:pt>
                <c:pt idx="791">
                  <c:v>44.88</c:v>
                </c:pt>
                <c:pt idx="792">
                  <c:v>44.88</c:v>
                </c:pt>
                <c:pt idx="793">
                  <c:v>44.85</c:v>
                </c:pt>
                <c:pt idx="794">
                  <c:v>44.86</c:v>
                </c:pt>
                <c:pt idx="795">
                  <c:v>44.87</c:v>
                </c:pt>
                <c:pt idx="796">
                  <c:v>46.05</c:v>
                </c:pt>
                <c:pt idx="797">
                  <c:v>44.87</c:v>
                </c:pt>
                <c:pt idx="798">
                  <c:v>44.35</c:v>
                </c:pt>
                <c:pt idx="799">
                  <c:v>44.83</c:v>
                </c:pt>
                <c:pt idx="800">
                  <c:v>44.83</c:v>
                </c:pt>
                <c:pt idx="801">
                  <c:v>43.61</c:v>
                </c:pt>
                <c:pt idx="802">
                  <c:v>44.82</c:v>
                </c:pt>
                <c:pt idx="803">
                  <c:v>46.07</c:v>
                </c:pt>
                <c:pt idx="804">
                  <c:v>45.92</c:v>
                </c:pt>
                <c:pt idx="805">
                  <c:v>44.87</c:v>
                </c:pt>
                <c:pt idx="806">
                  <c:v>44.87</c:v>
                </c:pt>
                <c:pt idx="807">
                  <c:v>44.88</c:v>
                </c:pt>
                <c:pt idx="808">
                  <c:v>44.87</c:v>
                </c:pt>
                <c:pt idx="809">
                  <c:v>44.86</c:v>
                </c:pt>
                <c:pt idx="810">
                  <c:v>43.64</c:v>
                </c:pt>
                <c:pt idx="811">
                  <c:v>43.65</c:v>
                </c:pt>
                <c:pt idx="812">
                  <c:v>44.84</c:v>
                </c:pt>
                <c:pt idx="813">
                  <c:v>43.64</c:v>
                </c:pt>
                <c:pt idx="814">
                  <c:v>44.17</c:v>
                </c:pt>
                <c:pt idx="815">
                  <c:v>43.6</c:v>
                </c:pt>
                <c:pt idx="816">
                  <c:v>43.6</c:v>
                </c:pt>
                <c:pt idx="817">
                  <c:v>43.59</c:v>
                </c:pt>
                <c:pt idx="818">
                  <c:v>43.44</c:v>
                </c:pt>
                <c:pt idx="819">
                  <c:v>42.44</c:v>
                </c:pt>
                <c:pt idx="820">
                  <c:v>43.56</c:v>
                </c:pt>
                <c:pt idx="821">
                  <c:v>42.33</c:v>
                </c:pt>
                <c:pt idx="822">
                  <c:v>41.99</c:v>
                </c:pt>
                <c:pt idx="823">
                  <c:v>41.1</c:v>
                </c:pt>
                <c:pt idx="824">
                  <c:v>42.29</c:v>
                </c:pt>
                <c:pt idx="825">
                  <c:v>42.29</c:v>
                </c:pt>
                <c:pt idx="826">
                  <c:v>42.32</c:v>
                </c:pt>
                <c:pt idx="827">
                  <c:v>42.32</c:v>
                </c:pt>
                <c:pt idx="828">
                  <c:v>42.38</c:v>
                </c:pt>
                <c:pt idx="829">
                  <c:v>42.32</c:v>
                </c:pt>
                <c:pt idx="830">
                  <c:v>42.32</c:v>
                </c:pt>
                <c:pt idx="831">
                  <c:v>41.42</c:v>
                </c:pt>
                <c:pt idx="832">
                  <c:v>41.09</c:v>
                </c:pt>
                <c:pt idx="833">
                  <c:v>41.09</c:v>
                </c:pt>
                <c:pt idx="834">
                  <c:v>41.05</c:v>
                </c:pt>
                <c:pt idx="835">
                  <c:v>41.04</c:v>
                </c:pt>
                <c:pt idx="836">
                  <c:v>39.81</c:v>
                </c:pt>
                <c:pt idx="837">
                  <c:v>40.72</c:v>
                </c:pt>
                <c:pt idx="838">
                  <c:v>41.02</c:v>
                </c:pt>
                <c:pt idx="839">
                  <c:v>39.82</c:v>
                </c:pt>
                <c:pt idx="840">
                  <c:v>40.950000000000003</c:v>
                </c:pt>
                <c:pt idx="841">
                  <c:v>41.01</c:v>
                </c:pt>
                <c:pt idx="842">
                  <c:v>39.81</c:v>
                </c:pt>
                <c:pt idx="843">
                  <c:v>40.380000000000003</c:v>
                </c:pt>
                <c:pt idx="844">
                  <c:v>39.78</c:v>
                </c:pt>
                <c:pt idx="845">
                  <c:v>39.770000000000003</c:v>
                </c:pt>
                <c:pt idx="846">
                  <c:v>39.770000000000003</c:v>
                </c:pt>
                <c:pt idx="847">
                  <c:v>39.76</c:v>
                </c:pt>
                <c:pt idx="848">
                  <c:v>39.74</c:v>
                </c:pt>
                <c:pt idx="849">
                  <c:v>39.770000000000003</c:v>
                </c:pt>
                <c:pt idx="850">
                  <c:v>39.76</c:v>
                </c:pt>
                <c:pt idx="851">
                  <c:v>38.53</c:v>
                </c:pt>
                <c:pt idx="852">
                  <c:v>39.119999999999997</c:v>
                </c:pt>
                <c:pt idx="853">
                  <c:v>39.729999999999997</c:v>
                </c:pt>
                <c:pt idx="854">
                  <c:v>38.520000000000003</c:v>
                </c:pt>
                <c:pt idx="855">
                  <c:v>38.51</c:v>
                </c:pt>
                <c:pt idx="856">
                  <c:v>39.29</c:v>
                </c:pt>
                <c:pt idx="857">
                  <c:v>38.5</c:v>
                </c:pt>
                <c:pt idx="858">
                  <c:v>38.49</c:v>
                </c:pt>
                <c:pt idx="859">
                  <c:v>37.270000000000003</c:v>
                </c:pt>
                <c:pt idx="860">
                  <c:v>37.270000000000003</c:v>
                </c:pt>
                <c:pt idx="861">
                  <c:v>37.950000000000003</c:v>
                </c:pt>
                <c:pt idx="862">
                  <c:v>37.619999999999997</c:v>
                </c:pt>
                <c:pt idx="863">
                  <c:v>37.26</c:v>
                </c:pt>
                <c:pt idx="864">
                  <c:v>36.630000000000003</c:v>
                </c:pt>
                <c:pt idx="865">
                  <c:v>36.03</c:v>
                </c:pt>
                <c:pt idx="866">
                  <c:v>36.25</c:v>
                </c:pt>
                <c:pt idx="867">
                  <c:v>37.22</c:v>
                </c:pt>
                <c:pt idx="868">
                  <c:v>36.24</c:v>
                </c:pt>
                <c:pt idx="869">
                  <c:v>36.04</c:v>
                </c:pt>
                <c:pt idx="870">
                  <c:v>36.58</c:v>
                </c:pt>
                <c:pt idx="871">
                  <c:v>37.229999999999997</c:v>
                </c:pt>
                <c:pt idx="872">
                  <c:v>36.04</c:v>
                </c:pt>
                <c:pt idx="873">
                  <c:v>36.049999999999997</c:v>
                </c:pt>
                <c:pt idx="874">
                  <c:v>37.24</c:v>
                </c:pt>
                <c:pt idx="875">
                  <c:v>37.229999999999997</c:v>
                </c:pt>
                <c:pt idx="876">
                  <c:v>36.049999999999997</c:v>
                </c:pt>
                <c:pt idx="877">
                  <c:v>36.049999999999997</c:v>
                </c:pt>
                <c:pt idx="878">
                  <c:v>36.56</c:v>
                </c:pt>
                <c:pt idx="879">
                  <c:v>36.340000000000003</c:v>
                </c:pt>
                <c:pt idx="880">
                  <c:v>36.03</c:v>
                </c:pt>
                <c:pt idx="881">
                  <c:v>36.03</c:v>
                </c:pt>
                <c:pt idx="882">
                  <c:v>37.21</c:v>
                </c:pt>
                <c:pt idx="883">
                  <c:v>37.200000000000003</c:v>
                </c:pt>
                <c:pt idx="884">
                  <c:v>36.04</c:v>
                </c:pt>
                <c:pt idx="885">
                  <c:v>36.04</c:v>
                </c:pt>
                <c:pt idx="886">
                  <c:v>36.049999999999997</c:v>
                </c:pt>
                <c:pt idx="887">
                  <c:v>36.049999999999997</c:v>
                </c:pt>
                <c:pt idx="888">
                  <c:v>34.840000000000003</c:v>
                </c:pt>
                <c:pt idx="889">
                  <c:v>36.04</c:v>
                </c:pt>
                <c:pt idx="890">
                  <c:v>36.049999999999997</c:v>
                </c:pt>
                <c:pt idx="891">
                  <c:v>36.049999999999997</c:v>
                </c:pt>
                <c:pt idx="892">
                  <c:v>37.24</c:v>
                </c:pt>
                <c:pt idx="893">
                  <c:v>36.07</c:v>
                </c:pt>
                <c:pt idx="894">
                  <c:v>36.07</c:v>
                </c:pt>
                <c:pt idx="895">
                  <c:v>36.06</c:v>
                </c:pt>
                <c:pt idx="896">
                  <c:v>35.44</c:v>
                </c:pt>
                <c:pt idx="897">
                  <c:v>36.06</c:v>
                </c:pt>
                <c:pt idx="898">
                  <c:v>36.06</c:v>
                </c:pt>
                <c:pt idx="899">
                  <c:v>34.869999999999997</c:v>
                </c:pt>
                <c:pt idx="900">
                  <c:v>36.090000000000003</c:v>
                </c:pt>
                <c:pt idx="901">
                  <c:v>36.090000000000003</c:v>
                </c:pt>
                <c:pt idx="902">
                  <c:v>34.89</c:v>
                </c:pt>
                <c:pt idx="903">
                  <c:v>33.65</c:v>
                </c:pt>
                <c:pt idx="904">
                  <c:v>34.85</c:v>
                </c:pt>
                <c:pt idx="905">
                  <c:v>34.86</c:v>
                </c:pt>
                <c:pt idx="906">
                  <c:v>34.909999999999997</c:v>
                </c:pt>
                <c:pt idx="907">
                  <c:v>36.06</c:v>
                </c:pt>
                <c:pt idx="908">
                  <c:v>34.869999999999997</c:v>
                </c:pt>
                <c:pt idx="909">
                  <c:v>34.880000000000003</c:v>
                </c:pt>
                <c:pt idx="910">
                  <c:v>34.880000000000003</c:v>
                </c:pt>
                <c:pt idx="911">
                  <c:v>36.04</c:v>
                </c:pt>
                <c:pt idx="912">
                  <c:v>34.85</c:v>
                </c:pt>
                <c:pt idx="913">
                  <c:v>34.85</c:v>
                </c:pt>
                <c:pt idx="914">
                  <c:v>34.75</c:v>
                </c:pt>
                <c:pt idx="915">
                  <c:v>34.83</c:v>
                </c:pt>
                <c:pt idx="916">
                  <c:v>34.840000000000003</c:v>
                </c:pt>
                <c:pt idx="917">
                  <c:v>36.07</c:v>
                </c:pt>
                <c:pt idx="918">
                  <c:v>36.07</c:v>
                </c:pt>
                <c:pt idx="919">
                  <c:v>36.03</c:v>
                </c:pt>
                <c:pt idx="920">
                  <c:v>34.9</c:v>
                </c:pt>
                <c:pt idx="921">
                  <c:v>34.9</c:v>
                </c:pt>
                <c:pt idx="922">
                  <c:v>36.08</c:v>
                </c:pt>
                <c:pt idx="923">
                  <c:v>36.07</c:v>
                </c:pt>
                <c:pt idx="924">
                  <c:v>34.880000000000003</c:v>
                </c:pt>
                <c:pt idx="925">
                  <c:v>34.869999999999997</c:v>
                </c:pt>
                <c:pt idx="926">
                  <c:v>34.590000000000003</c:v>
                </c:pt>
                <c:pt idx="927">
                  <c:v>34.82</c:v>
                </c:pt>
                <c:pt idx="928">
                  <c:v>34.76</c:v>
                </c:pt>
                <c:pt idx="929">
                  <c:v>33.619999999999997</c:v>
                </c:pt>
                <c:pt idx="930">
                  <c:v>33.630000000000003</c:v>
                </c:pt>
                <c:pt idx="931">
                  <c:v>34.799999999999997</c:v>
                </c:pt>
                <c:pt idx="932">
                  <c:v>34.79</c:v>
                </c:pt>
                <c:pt idx="933">
                  <c:v>34.79</c:v>
                </c:pt>
                <c:pt idx="934">
                  <c:v>33.630000000000003</c:v>
                </c:pt>
                <c:pt idx="935">
                  <c:v>34.83</c:v>
                </c:pt>
                <c:pt idx="936">
                  <c:v>34.83</c:v>
                </c:pt>
                <c:pt idx="937">
                  <c:v>33.93</c:v>
                </c:pt>
                <c:pt idx="938">
                  <c:v>34.83</c:v>
                </c:pt>
                <c:pt idx="939">
                  <c:v>34.83</c:v>
                </c:pt>
                <c:pt idx="940">
                  <c:v>33.700000000000003</c:v>
                </c:pt>
                <c:pt idx="941">
                  <c:v>34.840000000000003</c:v>
                </c:pt>
                <c:pt idx="942">
                  <c:v>34.840000000000003</c:v>
                </c:pt>
                <c:pt idx="943">
                  <c:v>34.270000000000003</c:v>
                </c:pt>
                <c:pt idx="944">
                  <c:v>34.24</c:v>
                </c:pt>
                <c:pt idx="945">
                  <c:v>34.83</c:v>
                </c:pt>
                <c:pt idx="946">
                  <c:v>33.6</c:v>
                </c:pt>
                <c:pt idx="947">
                  <c:v>33.61</c:v>
                </c:pt>
                <c:pt idx="948">
                  <c:v>34.229999999999997</c:v>
                </c:pt>
                <c:pt idx="949">
                  <c:v>33.6</c:v>
                </c:pt>
                <c:pt idx="950">
                  <c:v>33.61</c:v>
                </c:pt>
                <c:pt idx="951">
                  <c:v>33.619999999999997</c:v>
                </c:pt>
                <c:pt idx="952">
                  <c:v>34.22</c:v>
                </c:pt>
                <c:pt idx="953">
                  <c:v>33.61</c:v>
                </c:pt>
                <c:pt idx="954">
                  <c:v>33.61</c:v>
                </c:pt>
                <c:pt idx="955">
                  <c:v>34.82</c:v>
                </c:pt>
                <c:pt idx="956">
                  <c:v>34.03</c:v>
                </c:pt>
                <c:pt idx="957">
                  <c:v>33.619999999999997</c:v>
                </c:pt>
                <c:pt idx="958">
                  <c:v>33.619999999999997</c:v>
                </c:pt>
                <c:pt idx="959">
                  <c:v>34.83</c:v>
                </c:pt>
                <c:pt idx="960">
                  <c:v>34.82</c:v>
                </c:pt>
                <c:pt idx="961">
                  <c:v>34.130000000000003</c:v>
                </c:pt>
                <c:pt idx="962">
                  <c:v>33.630000000000003</c:v>
                </c:pt>
                <c:pt idx="963">
                  <c:v>33.64</c:v>
                </c:pt>
                <c:pt idx="964">
                  <c:v>34.81</c:v>
                </c:pt>
                <c:pt idx="965">
                  <c:v>34.82</c:v>
                </c:pt>
                <c:pt idx="966">
                  <c:v>34.61</c:v>
                </c:pt>
                <c:pt idx="967">
                  <c:v>34.18</c:v>
                </c:pt>
                <c:pt idx="968">
                  <c:v>34.85</c:v>
                </c:pt>
                <c:pt idx="969">
                  <c:v>34.85</c:v>
                </c:pt>
                <c:pt idx="970">
                  <c:v>34.32</c:v>
                </c:pt>
                <c:pt idx="971">
                  <c:v>34.85</c:v>
                </c:pt>
                <c:pt idx="972">
                  <c:v>34.85</c:v>
                </c:pt>
                <c:pt idx="973">
                  <c:v>34.85</c:v>
                </c:pt>
                <c:pt idx="974">
                  <c:v>33.659999999999997</c:v>
                </c:pt>
                <c:pt idx="975">
                  <c:v>34.369999999999997</c:v>
                </c:pt>
                <c:pt idx="976">
                  <c:v>34.83</c:v>
                </c:pt>
                <c:pt idx="977">
                  <c:v>34.83</c:v>
                </c:pt>
                <c:pt idx="978">
                  <c:v>34.33</c:v>
                </c:pt>
                <c:pt idx="979">
                  <c:v>33.67</c:v>
                </c:pt>
                <c:pt idx="980">
                  <c:v>34.270000000000003</c:v>
                </c:pt>
                <c:pt idx="981">
                  <c:v>34.81</c:v>
                </c:pt>
                <c:pt idx="982">
                  <c:v>33.630000000000003</c:v>
                </c:pt>
                <c:pt idx="983">
                  <c:v>34.29</c:v>
                </c:pt>
                <c:pt idx="984">
                  <c:v>34.840000000000003</c:v>
                </c:pt>
                <c:pt idx="985">
                  <c:v>34.840000000000003</c:v>
                </c:pt>
                <c:pt idx="986">
                  <c:v>33.61</c:v>
                </c:pt>
                <c:pt idx="987">
                  <c:v>34.81</c:v>
                </c:pt>
                <c:pt idx="988">
                  <c:v>34.81</c:v>
                </c:pt>
                <c:pt idx="989">
                  <c:v>33.61</c:v>
                </c:pt>
                <c:pt idx="990">
                  <c:v>33.6</c:v>
                </c:pt>
                <c:pt idx="991">
                  <c:v>34.24</c:v>
                </c:pt>
                <c:pt idx="992">
                  <c:v>33.57</c:v>
                </c:pt>
                <c:pt idx="993">
                  <c:v>33.57</c:v>
                </c:pt>
                <c:pt idx="994">
                  <c:v>33.57</c:v>
                </c:pt>
                <c:pt idx="995">
                  <c:v>34.76</c:v>
                </c:pt>
                <c:pt idx="996">
                  <c:v>34.200000000000003</c:v>
                </c:pt>
                <c:pt idx="997">
                  <c:v>33.58</c:v>
                </c:pt>
                <c:pt idx="998">
                  <c:v>34.159999999999997</c:v>
                </c:pt>
                <c:pt idx="999">
                  <c:v>34.76</c:v>
                </c:pt>
                <c:pt idx="1000">
                  <c:v>33.53</c:v>
                </c:pt>
                <c:pt idx="1001">
                  <c:v>33.53</c:v>
                </c:pt>
                <c:pt idx="1002">
                  <c:v>34.1</c:v>
                </c:pt>
                <c:pt idx="1003">
                  <c:v>34.69</c:v>
                </c:pt>
                <c:pt idx="1004">
                  <c:v>33.5</c:v>
                </c:pt>
                <c:pt idx="1005">
                  <c:v>33.5</c:v>
                </c:pt>
                <c:pt idx="1006">
                  <c:v>34.659999999999997</c:v>
                </c:pt>
                <c:pt idx="1007">
                  <c:v>33.51</c:v>
                </c:pt>
                <c:pt idx="1008">
                  <c:v>33.51</c:v>
                </c:pt>
                <c:pt idx="1009">
                  <c:v>34.700000000000003</c:v>
                </c:pt>
                <c:pt idx="1010">
                  <c:v>34.700000000000003</c:v>
                </c:pt>
                <c:pt idx="1011">
                  <c:v>33.54</c:v>
                </c:pt>
                <c:pt idx="1012">
                  <c:v>34.520000000000003</c:v>
                </c:pt>
                <c:pt idx="1013">
                  <c:v>34.72</c:v>
                </c:pt>
                <c:pt idx="1014">
                  <c:v>34.29</c:v>
                </c:pt>
                <c:pt idx="1015">
                  <c:v>33.54</c:v>
                </c:pt>
                <c:pt idx="1016">
                  <c:v>33.54</c:v>
                </c:pt>
                <c:pt idx="1017">
                  <c:v>33.5</c:v>
                </c:pt>
                <c:pt idx="1018">
                  <c:v>33.51</c:v>
                </c:pt>
                <c:pt idx="1019">
                  <c:v>33.51</c:v>
                </c:pt>
                <c:pt idx="1020">
                  <c:v>33.520000000000003</c:v>
                </c:pt>
                <c:pt idx="1021">
                  <c:v>34.71</c:v>
                </c:pt>
                <c:pt idx="1022">
                  <c:v>33.54</c:v>
                </c:pt>
                <c:pt idx="1023">
                  <c:v>33.549999999999997</c:v>
                </c:pt>
                <c:pt idx="1024">
                  <c:v>34.74</c:v>
                </c:pt>
                <c:pt idx="1025">
                  <c:v>34.75</c:v>
                </c:pt>
                <c:pt idx="1026">
                  <c:v>33.81</c:v>
                </c:pt>
                <c:pt idx="1027">
                  <c:v>33.58</c:v>
                </c:pt>
                <c:pt idx="1028">
                  <c:v>34.44</c:v>
                </c:pt>
                <c:pt idx="1029">
                  <c:v>34.74</c:v>
                </c:pt>
                <c:pt idx="1030">
                  <c:v>34.74</c:v>
                </c:pt>
                <c:pt idx="1031">
                  <c:v>33.58</c:v>
                </c:pt>
                <c:pt idx="1032">
                  <c:v>34.729999999999997</c:v>
                </c:pt>
                <c:pt idx="1033">
                  <c:v>34.76</c:v>
                </c:pt>
                <c:pt idx="1034">
                  <c:v>34.76</c:v>
                </c:pt>
                <c:pt idx="1035">
                  <c:v>33.57</c:v>
                </c:pt>
                <c:pt idx="1036">
                  <c:v>34.76</c:v>
                </c:pt>
                <c:pt idx="1037">
                  <c:v>34.76</c:v>
                </c:pt>
                <c:pt idx="1038">
                  <c:v>33.57</c:v>
                </c:pt>
                <c:pt idx="1039">
                  <c:v>33.57</c:v>
                </c:pt>
                <c:pt idx="1040">
                  <c:v>34.729999999999997</c:v>
                </c:pt>
                <c:pt idx="1041">
                  <c:v>33.53</c:v>
                </c:pt>
                <c:pt idx="1042">
                  <c:v>33.53</c:v>
                </c:pt>
                <c:pt idx="1043">
                  <c:v>34.74</c:v>
                </c:pt>
                <c:pt idx="1044">
                  <c:v>34.15</c:v>
                </c:pt>
                <c:pt idx="1045">
                  <c:v>33.57</c:v>
                </c:pt>
                <c:pt idx="1046">
                  <c:v>34.78</c:v>
                </c:pt>
                <c:pt idx="1047">
                  <c:v>34.78</c:v>
                </c:pt>
                <c:pt idx="1048">
                  <c:v>34.159999999999997</c:v>
                </c:pt>
                <c:pt idx="1049">
                  <c:v>34.49</c:v>
                </c:pt>
                <c:pt idx="1050">
                  <c:v>34.770000000000003</c:v>
                </c:pt>
                <c:pt idx="1051">
                  <c:v>35.950000000000003</c:v>
                </c:pt>
                <c:pt idx="1052">
                  <c:v>34.799999999999997</c:v>
                </c:pt>
                <c:pt idx="1053">
                  <c:v>34.79</c:v>
                </c:pt>
                <c:pt idx="1054">
                  <c:v>34.799999999999997</c:v>
                </c:pt>
                <c:pt idx="1055">
                  <c:v>34.72</c:v>
                </c:pt>
                <c:pt idx="1056">
                  <c:v>34.79</c:v>
                </c:pt>
                <c:pt idx="1057">
                  <c:v>34.79</c:v>
                </c:pt>
                <c:pt idx="1058">
                  <c:v>34.799999999999997</c:v>
                </c:pt>
                <c:pt idx="1059">
                  <c:v>33.61</c:v>
                </c:pt>
                <c:pt idx="1060">
                  <c:v>34.78</c:v>
                </c:pt>
                <c:pt idx="1061">
                  <c:v>34.79</c:v>
                </c:pt>
                <c:pt idx="1062">
                  <c:v>34.78</c:v>
                </c:pt>
                <c:pt idx="1063">
                  <c:v>34.78</c:v>
                </c:pt>
                <c:pt idx="1064">
                  <c:v>34.78</c:v>
                </c:pt>
                <c:pt idx="1065">
                  <c:v>34.770000000000003</c:v>
                </c:pt>
                <c:pt idx="1066">
                  <c:v>34.770000000000003</c:v>
                </c:pt>
                <c:pt idx="1067">
                  <c:v>34.229999999999997</c:v>
                </c:pt>
                <c:pt idx="1068">
                  <c:v>33.549999999999997</c:v>
                </c:pt>
                <c:pt idx="1069">
                  <c:v>34.1</c:v>
                </c:pt>
                <c:pt idx="1070">
                  <c:v>34.700000000000003</c:v>
                </c:pt>
                <c:pt idx="1071">
                  <c:v>33.51</c:v>
                </c:pt>
                <c:pt idx="1072">
                  <c:v>33.5</c:v>
                </c:pt>
                <c:pt idx="1073">
                  <c:v>33.49</c:v>
                </c:pt>
                <c:pt idx="1074">
                  <c:v>34</c:v>
                </c:pt>
                <c:pt idx="1075">
                  <c:v>33.950000000000003</c:v>
                </c:pt>
                <c:pt idx="1076">
                  <c:v>33.479999999999997</c:v>
                </c:pt>
                <c:pt idx="1077">
                  <c:v>33.49</c:v>
                </c:pt>
                <c:pt idx="1078">
                  <c:v>33.67</c:v>
                </c:pt>
                <c:pt idx="1079">
                  <c:v>34.659999999999997</c:v>
                </c:pt>
                <c:pt idx="1080">
                  <c:v>34.06</c:v>
                </c:pt>
                <c:pt idx="1081">
                  <c:v>33.520000000000003</c:v>
                </c:pt>
                <c:pt idx="1082">
                  <c:v>34.53</c:v>
                </c:pt>
                <c:pt idx="1083">
                  <c:v>34.04</c:v>
                </c:pt>
                <c:pt idx="1084">
                  <c:v>33.49</c:v>
                </c:pt>
                <c:pt idx="1085">
                  <c:v>33.49</c:v>
                </c:pt>
                <c:pt idx="1086">
                  <c:v>33.49</c:v>
                </c:pt>
                <c:pt idx="1087">
                  <c:v>33.450000000000003</c:v>
                </c:pt>
                <c:pt idx="1088">
                  <c:v>33.450000000000003</c:v>
                </c:pt>
                <c:pt idx="1089">
                  <c:v>33.46</c:v>
                </c:pt>
                <c:pt idx="1090">
                  <c:v>33.64</c:v>
                </c:pt>
                <c:pt idx="1091">
                  <c:v>34</c:v>
                </c:pt>
                <c:pt idx="1092">
                  <c:v>33.479999999999997</c:v>
                </c:pt>
                <c:pt idx="1093">
                  <c:v>33.479999999999997</c:v>
                </c:pt>
                <c:pt idx="1094">
                  <c:v>33.479999999999997</c:v>
                </c:pt>
                <c:pt idx="1095">
                  <c:v>33.46</c:v>
                </c:pt>
                <c:pt idx="1096">
                  <c:v>33.46</c:v>
                </c:pt>
                <c:pt idx="1097">
                  <c:v>33.46</c:v>
                </c:pt>
                <c:pt idx="1098">
                  <c:v>32.880000000000003</c:v>
                </c:pt>
                <c:pt idx="1099">
                  <c:v>33.46</c:v>
                </c:pt>
                <c:pt idx="1100">
                  <c:v>33.47</c:v>
                </c:pt>
                <c:pt idx="1101">
                  <c:v>33.47</c:v>
                </c:pt>
                <c:pt idx="1102">
                  <c:v>34.1</c:v>
                </c:pt>
                <c:pt idx="1103">
                  <c:v>33.51</c:v>
                </c:pt>
                <c:pt idx="1104">
                  <c:v>33.51</c:v>
                </c:pt>
                <c:pt idx="1105">
                  <c:v>34.67</c:v>
                </c:pt>
                <c:pt idx="1106">
                  <c:v>33.49</c:v>
                </c:pt>
                <c:pt idx="1107">
                  <c:v>33.880000000000003</c:v>
                </c:pt>
                <c:pt idx="1108">
                  <c:v>34.700000000000003</c:v>
                </c:pt>
                <c:pt idx="1109">
                  <c:v>33.5</c:v>
                </c:pt>
                <c:pt idx="1110">
                  <c:v>33.49</c:v>
                </c:pt>
                <c:pt idx="1111">
                  <c:v>33.49</c:v>
                </c:pt>
                <c:pt idx="1112">
                  <c:v>33.69</c:v>
                </c:pt>
                <c:pt idx="1113">
                  <c:v>33.479999999999997</c:v>
                </c:pt>
                <c:pt idx="1114">
                  <c:v>33.47</c:v>
                </c:pt>
                <c:pt idx="1115">
                  <c:v>33.47</c:v>
                </c:pt>
                <c:pt idx="1116">
                  <c:v>33.46</c:v>
                </c:pt>
                <c:pt idx="1117">
                  <c:v>33.44</c:v>
                </c:pt>
                <c:pt idx="1118">
                  <c:v>33.43</c:v>
                </c:pt>
                <c:pt idx="1119">
                  <c:v>33.42</c:v>
                </c:pt>
                <c:pt idx="1120">
                  <c:v>33.409999999999997</c:v>
                </c:pt>
                <c:pt idx="1121">
                  <c:v>32.229999999999997</c:v>
                </c:pt>
                <c:pt idx="1122">
                  <c:v>33.380000000000003</c:v>
                </c:pt>
                <c:pt idx="1123">
                  <c:v>33.39</c:v>
                </c:pt>
                <c:pt idx="1124">
                  <c:v>32.21</c:v>
                </c:pt>
                <c:pt idx="1125">
                  <c:v>32.21</c:v>
                </c:pt>
                <c:pt idx="1126">
                  <c:v>32.83</c:v>
                </c:pt>
                <c:pt idx="1127">
                  <c:v>33.369999999999997</c:v>
                </c:pt>
                <c:pt idx="1128">
                  <c:v>32.520000000000003</c:v>
                </c:pt>
                <c:pt idx="1129">
                  <c:v>32.22</c:v>
                </c:pt>
                <c:pt idx="1130">
                  <c:v>33.4</c:v>
                </c:pt>
                <c:pt idx="1131">
                  <c:v>33.4</c:v>
                </c:pt>
                <c:pt idx="1132">
                  <c:v>32.26</c:v>
                </c:pt>
                <c:pt idx="1133">
                  <c:v>32.229999999999997</c:v>
                </c:pt>
                <c:pt idx="1134">
                  <c:v>33.4</c:v>
                </c:pt>
                <c:pt idx="1135">
                  <c:v>33.4</c:v>
                </c:pt>
                <c:pt idx="1136">
                  <c:v>32.21</c:v>
                </c:pt>
                <c:pt idx="1137">
                  <c:v>33.15</c:v>
                </c:pt>
                <c:pt idx="1138">
                  <c:v>33.39</c:v>
                </c:pt>
                <c:pt idx="1139">
                  <c:v>33.39</c:v>
                </c:pt>
                <c:pt idx="1140">
                  <c:v>32.229999999999997</c:v>
                </c:pt>
                <c:pt idx="1141">
                  <c:v>32.549999999999997</c:v>
                </c:pt>
                <c:pt idx="1142">
                  <c:v>33.39</c:v>
                </c:pt>
                <c:pt idx="1143">
                  <c:v>32.17</c:v>
                </c:pt>
                <c:pt idx="1144">
                  <c:v>32.17</c:v>
                </c:pt>
                <c:pt idx="1145">
                  <c:v>33.35</c:v>
                </c:pt>
                <c:pt idx="1146">
                  <c:v>32.15</c:v>
                </c:pt>
                <c:pt idx="1147">
                  <c:v>32.15</c:v>
                </c:pt>
                <c:pt idx="1148">
                  <c:v>33.35</c:v>
                </c:pt>
                <c:pt idx="1149">
                  <c:v>32.450000000000003</c:v>
                </c:pt>
                <c:pt idx="1150">
                  <c:v>32.17</c:v>
                </c:pt>
                <c:pt idx="1151">
                  <c:v>31.48</c:v>
                </c:pt>
                <c:pt idx="1152">
                  <c:v>32.14</c:v>
                </c:pt>
                <c:pt idx="1153">
                  <c:v>32.15</c:v>
                </c:pt>
                <c:pt idx="1154">
                  <c:v>32.15</c:v>
                </c:pt>
                <c:pt idx="1155">
                  <c:v>32.21</c:v>
                </c:pt>
                <c:pt idx="1156">
                  <c:v>32.15</c:v>
                </c:pt>
                <c:pt idx="1157">
                  <c:v>32.159999999999997</c:v>
                </c:pt>
                <c:pt idx="1158">
                  <c:v>33.04</c:v>
                </c:pt>
                <c:pt idx="1159">
                  <c:v>33.32</c:v>
                </c:pt>
                <c:pt idx="1160">
                  <c:v>32.15</c:v>
                </c:pt>
                <c:pt idx="1161">
                  <c:v>32.15</c:v>
                </c:pt>
                <c:pt idx="1162">
                  <c:v>32.159999999999997</c:v>
                </c:pt>
                <c:pt idx="1163">
                  <c:v>32.450000000000003</c:v>
                </c:pt>
                <c:pt idx="1164">
                  <c:v>32.130000000000003</c:v>
                </c:pt>
                <c:pt idx="1165">
                  <c:v>32.14</c:v>
                </c:pt>
                <c:pt idx="1166">
                  <c:v>32.14</c:v>
                </c:pt>
                <c:pt idx="1167">
                  <c:v>32.479999999999997</c:v>
                </c:pt>
                <c:pt idx="1168">
                  <c:v>33.32</c:v>
                </c:pt>
                <c:pt idx="1169">
                  <c:v>32.770000000000003</c:v>
                </c:pt>
                <c:pt idx="1170">
                  <c:v>32.17</c:v>
                </c:pt>
                <c:pt idx="1171">
                  <c:v>32.5</c:v>
                </c:pt>
                <c:pt idx="1172">
                  <c:v>33.369999999999997</c:v>
                </c:pt>
                <c:pt idx="1173">
                  <c:v>33.380000000000003</c:v>
                </c:pt>
                <c:pt idx="1174">
                  <c:v>32.880000000000003</c:v>
                </c:pt>
                <c:pt idx="1175">
                  <c:v>33.409999999999997</c:v>
                </c:pt>
                <c:pt idx="1176">
                  <c:v>33.42</c:v>
                </c:pt>
                <c:pt idx="1177">
                  <c:v>33.42</c:v>
                </c:pt>
                <c:pt idx="1178">
                  <c:v>33.24</c:v>
                </c:pt>
                <c:pt idx="1179">
                  <c:v>33.409999999999997</c:v>
                </c:pt>
                <c:pt idx="1180">
                  <c:v>33.409999999999997</c:v>
                </c:pt>
                <c:pt idx="1181">
                  <c:v>33.520000000000003</c:v>
                </c:pt>
                <c:pt idx="1182">
                  <c:v>33.61</c:v>
                </c:pt>
                <c:pt idx="1183">
                  <c:v>33.450000000000003</c:v>
                </c:pt>
                <c:pt idx="1184">
                  <c:v>33.450000000000003</c:v>
                </c:pt>
                <c:pt idx="1185">
                  <c:v>34.64</c:v>
                </c:pt>
                <c:pt idx="1186">
                  <c:v>34.630000000000003</c:v>
                </c:pt>
                <c:pt idx="1187">
                  <c:v>33.47</c:v>
                </c:pt>
                <c:pt idx="1188">
                  <c:v>33.47</c:v>
                </c:pt>
                <c:pt idx="1189">
                  <c:v>34.65</c:v>
                </c:pt>
                <c:pt idx="1190">
                  <c:v>34.47</c:v>
                </c:pt>
                <c:pt idx="1191">
                  <c:v>33.46</c:v>
                </c:pt>
                <c:pt idx="1192">
                  <c:v>33.46</c:v>
                </c:pt>
                <c:pt idx="1193">
                  <c:v>34.35</c:v>
                </c:pt>
                <c:pt idx="1194">
                  <c:v>34.619999999999997</c:v>
                </c:pt>
                <c:pt idx="1195">
                  <c:v>33.46</c:v>
                </c:pt>
                <c:pt idx="1196">
                  <c:v>33.46</c:v>
                </c:pt>
                <c:pt idx="1197">
                  <c:v>33.86</c:v>
                </c:pt>
                <c:pt idx="1198">
                  <c:v>34.619999999999997</c:v>
                </c:pt>
                <c:pt idx="1199">
                  <c:v>33.44</c:v>
                </c:pt>
                <c:pt idx="1200">
                  <c:v>33.43</c:v>
                </c:pt>
                <c:pt idx="1201">
                  <c:v>33.979999999999997</c:v>
                </c:pt>
                <c:pt idx="1202">
                  <c:v>33.4</c:v>
                </c:pt>
                <c:pt idx="1203">
                  <c:v>33.39</c:v>
                </c:pt>
                <c:pt idx="1204">
                  <c:v>33.39</c:v>
                </c:pt>
                <c:pt idx="1205">
                  <c:v>32.229999999999997</c:v>
                </c:pt>
                <c:pt idx="1206">
                  <c:v>33.380000000000003</c:v>
                </c:pt>
                <c:pt idx="1207">
                  <c:v>32.99</c:v>
                </c:pt>
                <c:pt idx="1208">
                  <c:v>32.17</c:v>
                </c:pt>
                <c:pt idx="1209">
                  <c:v>32.89</c:v>
                </c:pt>
                <c:pt idx="1210">
                  <c:v>33.369999999999997</c:v>
                </c:pt>
                <c:pt idx="1211">
                  <c:v>33.369999999999997</c:v>
                </c:pt>
                <c:pt idx="1212">
                  <c:v>32.19</c:v>
                </c:pt>
                <c:pt idx="1213">
                  <c:v>33.380000000000003</c:v>
                </c:pt>
                <c:pt idx="1214">
                  <c:v>33.39</c:v>
                </c:pt>
                <c:pt idx="1215">
                  <c:v>33.4</c:v>
                </c:pt>
                <c:pt idx="1216">
                  <c:v>33.409999999999997</c:v>
                </c:pt>
                <c:pt idx="1217">
                  <c:v>33.42</c:v>
                </c:pt>
                <c:pt idx="1218">
                  <c:v>33.43</c:v>
                </c:pt>
                <c:pt idx="1219">
                  <c:v>33.44</c:v>
                </c:pt>
                <c:pt idx="1220">
                  <c:v>33.630000000000003</c:v>
                </c:pt>
                <c:pt idx="1221">
                  <c:v>34.619999999999997</c:v>
                </c:pt>
                <c:pt idx="1222">
                  <c:v>33.46</c:v>
                </c:pt>
                <c:pt idx="1223">
                  <c:v>33.450000000000003</c:v>
                </c:pt>
                <c:pt idx="1224">
                  <c:v>33.44</c:v>
                </c:pt>
                <c:pt idx="1225">
                  <c:v>33.79</c:v>
                </c:pt>
                <c:pt idx="1226">
                  <c:v>33.979999999999997</c:v>
                </c:pt>
                <c:pt idx="1227">
                  <c:v>33.44</c:v>
                </c:pt>
                <c:pt idx="1228">
                  <c:v>33.44</c:v>
                </c:pt>
                <c:pt idx="1229">
                  <c:v>33.47</c:v>
                </c:pt>
                <c:pt idx="1230">
                  <c:v>33.42</c:v>
                </c:pt>
                <c:pt idx="1231">
                  <c:v>33.42</c:v>
                </c:pt>
                <c:pt idx="1232">
                  <c:v>34.020000000000003</c:v>
                </c:pt>
                <c:pt idx="1233">
                  <c:v>34.619999999999997</c:v>
                </c:pt>
                <c:pt idx="1234">
                  <c:v>33.450000000000003</c:v>
                </c:pt>
                <c:pt idx="1235">
                  <c:v>34.65</c:v>
                </c:pt>
                <c:pt idx="1236">
                  <c:v>34.65</c:v>
                </c:pt>
                <c:pt idx="1237">
                  <c:v>33.71</c:v>
                </c:pt>
                <c:pt idx="1238">
                  <c:v>34.22</c:v>
                </c:pt>
                <c:pt idx="1239">
                  <c:v>34.65</c:v>
                </c:pt>
                <c:pt idx="1240">
                  <c:v>34.65</c:v>
                </c:pt>
                <c:pt idx="1241">
                  <c:v>34.33</c:v>
                </c:pt>
                <c:pt idx="1242">
                  <c:v>34.67</c:v>
                </c:pt>
                <c:pt idx="1243">
                  <c:v>34.68</c:v>
                </c:pt>
                <c:pt idx="1244">
                  <c:v>34.68</c:v>
                </c:pt>
                <c:pt idx="1245">
                  <c:v>33.5</c:v>
                </c:pt>
                <c:pt idx="1246">
                  <c:v>34.67</c:v>
                </c:pt>
                <c:pt idx="1247">
                  <c:v>34.67</c:v>
                </c:pt>
                <c:pt idx="1248">
                  <c:v>33.47</c:v>
                </c:pt>
                <c:pt idx="1249">
                  <c:v>34.46</c:v>
                </c:pt>
                <c:pt idx="1250">
                  <c:v>34.64</c:v>
                </c:pt>
                <c:pt idx="1251">
                  <c:v>34.15</c:v>
                </c:pt>
                <c:pt idx="1252">
                  <c:v>33.450000000000003</c:v>
                </c:pt>
                <c:pt idx="1253">
                  <c:v>33.68</c:v>
                </c:pt>
                <c:pt idx="1254">
                  <c:v>34.61</c:v>
                </c:pt>
                <c:pt idx="1255">
                  <c:v>33.43</c:v>
                </c:pt>
                <c:pt idx="1256">
                  <c:v>33.43</c:v>
                </c:pt>
                <c:pt idx="1257">
                  <c:v>34.61</c:v>
                </c:pt>
                <c:pt idx="1258">
                  <c:v>33.729999999999997</c:v>
                </c:pt>
                <c:pt idx="1259">
                  <c:v>33.44</c:v>
                </c:pt>
                <c:pt idx="1260">
                  <c:v>33.450000000000003</c:v>
                </c:pt>
                <c:pt idx="1261">
                  <c:v>34.619999999999997</c:v>
                </c:pt>
                <c:pt idx="1262">
                  <c:v>34.619999999999997</c:v>
                </c:pt>
                <c:pt idx="1263">
                  <c:v>34.33</c:v>
                </c:pt>
                <c:pt idx="1264">
                  <c:v>33.92</c:v>
                </c:pt>
                <c:pt idx="1265">
                  <c:v>34.65</c:v>
                </c:pt>
                <c:pt idx="1266">
                  <c:v>34.65</c:v>
                </c:pt>
                <c:pt idx="1267">
                  <c:v>34.32</c:v>
                </c:pt>
                <c:pt idx="1268">
                  <c:v>34.67</c:v>
                </c:pt>
                <c:pt idx="1269">
                  <c:v>34.67</c:v>
                </c:pt>
                <c:pt idx="1270">
                  <c:v>34.67</c:v>
                </c:pt>
                <c:pt idx="1271">
                  <c:v>35.549999999999997</c:v>
                </c:pt>
                <c:pt idx="1272">
                  <c:v>34.68</c:v>
                </c:pt>
                <c:pt idx="1273">
                  <c:v>34.68</c:v>
                </c:pt>
                <c:pt idx="1274">
                  <c:v>34.68</c:v>
                </c:pt>
                <c:pt idx="1275">
                  <c:v>34.67</c:v>
                </c:pt>
                <c:pt idx="1276">
                  <c:v>34.67</c:v>
                </c:pt>
                <c:pt idx="1277">
                  <c:v>34.67</c:v>
                </c:pt>
                <c:pt idx="1278">
                  <c:v>34.67</c:v>
                </c:pt>
                <c:pt idx="1279">
                  <c:v>34.68</c:v>
                </c:pt>
                <c:pt idx="1280">
                  <c:v>34.68</c:v>
                </c:pt>
                <c:pt idx="1281">
                  <c:v>34.57</c:v>
                </c:pt>
                <c:pt idx="1282">
                  <c:v>34.65</c:v>
                </c:pt>
                <c:pt idx="1283">
                  <c:v>34.65</c:v>
                </c:pt>
                <c:pt idx="1284">
                  <c:v>34.659999999999997</c:v>
                </c:pt>
                <c:pt idx="1285">
                  <c:v>34.659999999999997</c:v>
                </c:pt>
                <c:pt idx="1286">
                  <c:v>34.67</c:v>
                </c:pt>
                <c:pt idx="1287">
                  <c:v>34.67</c:v>
                </c:pt>
                <c:pt idx="1288">
                  <c:v>35.86</c:v>
                </c:pt>
                <c:pt idx="1289">
                  <c:v>34.68</c:v>
                </c:pt>
                <c:pt idx="1290">
                  <c:v>34.69</c:v>
                </c:pt>
                <c:pt idx="1291">
                  <c:v>34.700000000000003</c:v>
                </c:pt>
                <c:pt idx="1292">
                  <c:v>35.869999999999997</c:v>
                </c:pt>
                <c:pt idx="1293">
                  <c:v>34.97</c:v>
                </c:pt>
                <c:pt idx="1294">
                  <c:v>34.700000000000003</c:v>
                </c:pt>
                <c:pt idx="1295">
                  <c:v>34.700000000000003</c:v>
                </c:pt>
                <c:pt idx="1296">
                  <c:v>35.869999999999997</c:v>
                </c:pt>
                <c:pt idx="1297">
                  <c:v>35.47</c:v>
                </c:pt>
                <c:pt idx="1298">
                  <c:v>34.71</c:v>
                </c:pt>
                <c:pt idx="1299">
                  <c:v>35.9</c:v>
                </c:pt>
                <c:pt idx="1300">
                  <c:v>35.909999999999997</c:v>
                </c:pt>
                <c:pt idx="1301">
                  <c:v>35.36</c:v>
                </c:pt>
                <c:pt idx="1302">
                  <c:v>34.74</c:v>
                </c:pt>
                <c:pt idx="1303">
                  <c:v>35.92</c:v>
                </c:pt>
                <c:pt idx="1304">
                  <c:v>35.92</c:v>
                </c:pt>
                <c:pt idx="1305">
                  <c:v>37.14</c:v>
                </c:pt>
                <c:pt idx="1306">
                  <c:v>35.97</c:v>
                </c:pt>
                <c:pt idx="1307">
                  <c:v>35.97</c:v>
                </c:pt>
                <c:pt idx="1308">
                  <c:v>37.15</c:v>
                </c:pt>
                <c:pt idx="1309">
                  <c:v>36.44</c:v>
                </c:pt>
                <c:pt idx="1310">
                  <c:v>35.97</c:v>
                </c:pt>
                <c:pt idx="1311">
                  <c:v>35.97</c:v>
                </c:pt>
                <c:pt idx="1312">
                  <c:v>37.15</c:v>
                </c:pt>
                <c:pt idx="1313">
                  <c:v>35.96</c:v>
                </c:pt>
                <c:pt idx="1314">
                  <c:v>35.96</c:v>
                </c:pt>
                <c:pt idx="1315">
                  <c:v>36.51</c:v>
                </c:pt>
                <c:pt idx="1316">
                  <c:v>37.130000000000003</c:v>
                </c:pt>
                <c:pt idx="1317">
                  <c:v>35.950000000000003</c:v>
                </c:pt>
                <c:pt idx="1318">
                  <c:v>35.950000000000003</c:v>
                </c:pt>
                <c:pt idx="1319">
                  <c:v>36.020000000000003</c:v>
                </c:pt>
                <c:pt idx="1320">
                  <c:v>36.950000000000003</c:v>
                </c:pt>
                <c:pt idx="1321">
                  <c:v>35.96</c:v>
                </c:pt>
                <c:pt idx="1322">
                  <c:v>36.840000000000003</c:v>
                </c:pt>
                <c:pt idx="1323">
                  <c:v>37.17</c:v>
                </c:pt>
                <c:pt idx="1324">
                  <c:v>37.17</c:v>
                </c:pt>
                <c:pt idx="1325">
                  <c:v>36.82</c:v>
                </c:pt>
                <c:pt idx="1326">
                  <c:v>36</c:v>
                </c:pt>
                <c:pt idx="1327">
                  <c:v>37.17</c:v>
                </c:pt>
                <c:pt idx="1328">
                  <c:v>37.17</c:v>
                </c:pt>
                <c:pt idx="1329">
                  <c:v>37.130000000000003</c:v>
                </c:pt>
                <c:pt idx="1330">
                  <c:v>35.99</c:v>
                </c:pt>
                <c:pt idx="1331">
                  <c:v>35.99</c:v>
                </c:pt>
                <c:pt idx="1332">
                  <c:v>36.549999999999997</c:v>
                </c:pt>
                <c:pt idx="1333">
                  <c:v>35.950000000000003</c:v>
                </c:pt>
                <c:pt idx="1334">
                  <c:v>35.950000000000003</c:v>
                </c:pt>
                <c:pt idx="1335">
                  <c:v>34.75</c:v>
                </c:pt>
                <c:pt idx="1336">
                  <c:v>35.909999999999997</c:v>
                </c:pt>
                <c:pt idx="1337">
                  <c:v>35.909999999999997</c:v>
                </c:pt>
                <c:pt idx="1338">
                  <c:v>35.159999999999997</c:v>
                </c:pt>
                <c:pt idx="1339">
                  <c:v>35.92</c:v>
                </c:pt>
                <c:pt idx="1340">
                  <c:v>35.92</c:v>
                </c:pt>
                <c:pt idx="1341">
                  <c:v>35.92</c:v>
                </c:pt>
                <c:pt idx="1342">
                  <c:v>34.79</c:v>
                </c:pt>
                <c:pt idx="1343">
                  <c:v>35.909999999999997</c:v>
                </c:pt>
                <c:pt idx="1344">
                  <c:v>35.909999999999997</c:v>
                </c:pt>
                <c:pt idx="1345">
                  <c:v>36.18</c:v>
                </c:pt>
                <c:pt idx="1346">
                  <c:v>35.93</c:v>
                </c:pt>
                <c:pt idx="1347">
                  <c:v>35.93</c:v>
                </c:pt>
                <c:pt idx="1348">
                  <c:v>35.93</c:v>
                </c:pt>
                <c:pt idx="1349">
                  <c:v>36.130000000000003</c:v>
                </c:pt>
                <c:pt idx="1350">
                  <c:v>35.950000000000003</c:v>
                </c:pt>
                <c:pt idx="1351">
                  <c:v>35.950000000000003</c:v>
                </c:pt>
                <c:pt idx="1352">
                  <c:v>37.15</c:v>
                </c:pt>
                <c:pt idx="1353">
                  <c:v>36.92</c:v>
                </c:pt>
                <c:pt idx="1354">
                  <c:v>35.99</c:v>
                </c:pt>
                <c:pt idx="1355">
                  <c:v>35.99</c:v>
                </c:pt>
                <c:pt idx="1356">
                  <c:v>37.15</c:v>
                </c:pt>
                <c:pt idx="1357">
                  <c:v>35.97</c:v>
                </c:pt>
                <c:pt idx="1358">
                  <c:v>35.97</c:v>
                </c:pt>
                <c:pt idx="1359">
                  <c:v>35.97</c:v>
                </c:pt>
                <c:pt idx="1360">
                  <c:v>37.130000000000003</c:v>
                </c:pt>
                <c:pt idx="1361">
                  <c:v>35.96</c:v>
                </c:pt>
                <c:pt idx="1362">
                  <c:v>35.96</c:v>
                </c:pt>
                <c:pt idx="1363">
                  <c:v>37.159999999999997</c:v>
                </c:pt>
                <c:pt idx="1364">
                  <c:v>36.72</c:v>
                </c:pt>
                <c:pt idx="1365">
                  <c:v>35.99</c:v>
                </c:pt>
                <c:pt idx="1366">
                  <c:v>35.99</c:v>
                </c:pt>
                <c:pt idx="1367">
                  <c:v>37.15</c:v>
                </c:pt>
                <c:pt idx="1368">
                  <c:v>35.97</c:v>
                </c:pt>
                <c:pt idx="1369">
                  <c:v>35.97</c:v>
                </c:pt>
                <c:pt idx="1370">
                  <c:v>35.97</c:v>
                </c:pt>
                <c:pt idx="1371">
                  <c:v>35.93</c:v>
                </c:pt>
                <c:pt idx="1372">
                  <c:v>35.94</c:v>
                </c:pt>
                <c:pt idx="1373">
                  <c:v>35.94</c:v>
                </c:pt>
                <c:pt idx="1374">
                  <c:v>37.119999999999997</c:v>
                </c:pt>
                <c:pt idx="1375">
                  <c:v>35.950000000000003</c:v>
                </c:pt>
                <c:pt idx="1376">
                  <c:v>35.950000000000003</c:v>
                </c:pt>
                <c:pt idx="1377">
                  <c:v>35.950000000000003</c:v>
                </c:pt>
                <c:pt idx="1378">
                  <c:v>37.119999999999997</c:v>
                </c:pt>
                <c:pt idx="1379">
                  <c:v>35.950000000000003</c:v>
                </c:pt>
                <c:pt idx="1380">
                  <c:v>35.950000000000003</c:v>
                </c:pt>
                <c:pt idx="1381">
                  <c:v>36.11</c:v>
                </c:pt>
                <c:pt idx="1382">
                  <c:v>35.89</c:v>
                </c:pt>
                <c:pt idx="1383">
                  <c:v>35.92</c:v>
                </c:pt>
                <c:pt idx="1384">
                  <c:v>35.909999999999997</c:v>
                </c:pt>
                <c:pt idx="1385">
                  <c:v>35.75</c:v>
                </c:pt>
                <c:pt idx="1386">
                  <c:v>35.909999999999997</c:v>
                </c:pt>
                <c:pt idx="1387">
                  <c:v>35.909999999999997</c:v>
                </c:pt>
                <c:pt idx="1388">
                  <c:v>34.72</c:v>
                </c:pt>
                <c:pt idx="1389">
                  <c:v>34.78</c:v>
                </c:pt>
                <c:pt idx="1390">
                  <c:v>35.869999999999997</c:v>
                </c:pt>
                <c:pt idx="1391">
                  <c:v>35.869999999999997</c:v>
                </c:pt>
                <c:pt idx="1392">
                  <c:v>34.700000000000003</c:v>
                </c:pt>
                <c:pt idx="1393">
                  <c:v>35.909999999999997</c:v>
                </c:pt>
                <c:pt idx="1394">
                  <c:v>35.909999999999997</c:v>
                </c:pt>
                <c:pt idx="1395">
                  <c:v>35.909999999999997</c:v>
                </c:pt>
                <c:pt idx="1396">
                  <c:v>35.93</c:v>
                </c:pt>
                <c:pt idx="1397">
                  <c:v>35.93</c:v>
                </c:pt>
                <c:pt idx="1398">
                  <c:v>36.270000000000003</c:v>
                </c:pt>
                <c:pt idx="1399">
                  <c:v>35.93</c:v>
                </c:pt>
                <c:pt idx="1400">
                  <c:v>35.93</c:v>
                </c:pt>
                <c:pt idx="1401">
                  <c:v>35.93</c:v>
                </c:pt>
                <c:pt idx="1402">
                  <c:v>35.93</c:v>
                </c:pt>
                <c:pt idx="1403">
                  <c:v>35.92</c:v>
                </c:pt>
                <c:pt idx="1404">
                  <c:v>35.92</c:v>
                </c:pt>
                <c:pt idx="1405">
                  <c:v>34.700000000000003</c:v>
                </c:pt>
                <c:pt idx="1406">
                  <c:v>35.26</c:v>
                </c:pt>
                <c:pt idx="1407">
                  <c:v>35.880000000000003</c:v>
                </c:pt>
                <c:pt idx="1408">
                  <c:v>34.700000000000003</c:v>
                </c:pt>
                <c:pt idx="1409">
                  <c:v>35.9</c:v>
                </c:pt>
                <c:pt idx="1410">
                  <c:v>35.9</c:v>
                </c:pt>
                <c:pt idx="1411">
                  <c:v>35.9</c:v>
                </c:pt>
                <c:pt idx="1412">
                  <c:v>34.72</c:v>
                </c:pt>
                <c:pt idx="1413">
                  <c:v>35.9</c:v>
                </c:pt>
                <c:pt idx="1414">
                  <c:v>35.9</c:v>
                </c:pt>
                <c:pt idx="1415">
                  <c:v>35.35</c:v>
                </c:pt>
                <c:pt idx="1416">
                  <c:v>35.340000000000003</c:v>
                </c:pt>
                <c:pt idx="1417">
                  <c:v>35.92</c:v>
                </c:pt>
                <c:pt idx="1418">
                  <c:v>35.92</c:v>
                </c:pt>
                <c:pt idx="1419">
                  <c:v>37.049999999999997</c:v>
                </c:pt>
                <c:pt idx="1420">
                  <c:v>36.81</c:v>
                </c:pt>
                <c:pt idx="1421">
                  <c:v>37.17</c:v>
                </c:pt>
                <c:pt idx="1422">
                  <c:v>36.299999999999997</c:v>
                </c:pt>
                <c:pt idx="1423">
                  <c:v>35.97</c:v>
                </c:pt>
                <c:pt idx="1424">
                  <c:v>37.17</c:v>
                </c:pt>
                <c:pt idx="1425">
                  <c:v>37.17</c:v>
                </c:pt>
                <c:pt idx="1426">
                  <c:v>37.18</c:v>
                </c:pt>
                <c:pt idx="1427">
                  <c:v>37.19</c:v>
                </c:pt>
                <c:pt idx="1428">
                  <c:v>37.19</c:v>
                </c:pt>
                <c:pt idx="1429">
                  <c:v>37.19</c:v>
                </c:pt>
                <c:pt idx="1430">
                  <c:v>37.200000000000003</c:v>
                </c:pt>
                <c:pt idx="1431">
                  <c:v>37.68</c:v>
                </c:pt>
                <c:pt idx="1432">
                  <c:v>37.200000000000003</c:v>
                </c:pt>
                <c:pt idx="1433">
                  <c:v>37.19</c:v>
                </c:pt>
                <c:pt idx="1434">
                  <c:v>37.19</c:v>
                </c:pt>
                <c:pt idx="1435">
                  <c:v>38.39</c:v>
                </c:pt>
                <c:pt idx="1436">
                  <c:v>37.229999999999997</c:v>
                </c:pt>
                <c:pt idx="1437">
                  <c:v>37.229999999999997</c:v>
                </c:pt>
                <c:pt idx="1438">
                  <c:v>38.409999999999997</c:v>
                </c:pt>
                <c:pt idx="1439">
                  <c:v>37.22</c:v>
                </c:pt>
                <c:pt idx="1440">
                  <c:v>37.21</c:v>
                </c:pt>
                <c:pt idx="1441">
                  <c:v>37.21</c:v>
                </c:pt>
                <c:pt idx="1442">
                  <c:v>37.35</c:v>
                </c:pt>
                <c:pt idx="1443">
                  <c:v>37.200000000000003</c:v>
                </c:pt>
                <c:pt idx="1444">
                  <c:v>37.200000000000003</c:v>
                </c:pt>
                <c:pt idx="1445">
                  <c:v>36.92</c:v>
                </c:pt>
                <c:pt idx="1446">
                  <c:v>36</c:v>
                </c:pt>
                <c:pt idx="1447">
                  <c:v>37.159999999999997</c:v>
                </c:pt>
                <c:pt idx="1448">
                  <c:v>37.159999999999997</c:v>
                </c:pt>
                <c:pt idx="1449">
                  <c:v>35.97</c:v>
                </c:pt>
                <c:pt idx="1450">
                  <c:v>36.69</c:v>
                </c:pt>
                <c:pt idx="1451">
                  <c:v>37.15</c:v>
                </c:pt>
                <c:pt idx="1452">
                  <c:v>35.950000000000003</c:v>
                </c:pt>
                <c:pt idx="1453">
                  <c:v>35.950000000000003</c:v>
                </c:pt>
                <c:pt idx="1454">
                  <c:v>37.130000000000003</c:v>
                </c:pt>
                <c:pt idx="1455">
                  <c:v>37.130000000000003</c:v>
                </c:pt>
                <c:pt idx="1456">
                  <c:v>35.97</c:v>
                </c:pt>
                <c:pt idx="1457">
                  <c:v>35.97</c:v>
                </c:pt>
                <c:pt idx="1458">
                  <c:v>37.130000000000003</c:v>
                </c:pt>
                <c:pt idx="1459">
                  <c:v>37.130000000000003</c:v>
                </c:pt>
                <c:pt idx="1460">
                  <c:v>35.979999999999997</c:v>
                </c:pt>
                <c:pt idx="1461">
                  <c:v>37.159999999999997</c:v>
                </c:pt>
                <c:pt idx="1462">
                  <c:v>37.159999999999997</c:v>
                </c:pt>
                <c:pt idx="1463">
                  <c:v>35.96</c:v>
                </c:pt>
                <c:pt idx="1464">
                  <c:v>35.99</c:v>
                </c:pt>
                <c:pt idx="1465">
                  <c:v>37.130000000000003</c:v>
                </c:pt>
                <c:pt idx="1466">
                  <c:v>37.130000000000003</c:v>
                </c:pt>
                <c:pt idx="1467">
                  <c:v>36.21</c:v>
                </c:pt>
                <c:pt idx="1468">
                  <c:v>37.159999999999997</c:v>
                </c:pt>
                <c:pt idx="1469">
                  <c:v>37.159999999999997</c:v>
                </c:pt>
                <c:pt idx="1470">
                  <c:v>37.159999999999997</c:v>
                </c:pt>
                <c:pt idx="1471">
                  <c:v>37.19</c:v>
                </c:pt>
                <c:pt idx="1472">
                  <c:v>37.19</c:v>
                </c:pt>
                <c:pt idx="1473">
                  <c:v>37.19</c:v>
                </c:pt>
                <c:pt idx="1474">
                  <c:v>37.19</c:v>
                </c:pt>
                <c:pt idx="1475">
                  <c:v>37.19</c:v>
                </c:pt>
                <c:pt idx="1476">
                  <c:v>37.19</c:v>
                </c:pt>
                <c:pt idx="1477">
                  <c:v>37.19</c:v>
                </c:pt>
                <c:pt idx="1478">
                  <c:v>37.19</c:v>
                </c:pt>
                <c:pt idx="1479">
                  <c:v>37.19</c:v>
                </c:pt>
                <c:pt idx="1480">
                  <c:v>37.869999999999997</c:v>
                </c:pt>
                <c:pt idx="1481">
                  <c:v>38.24</c:v>
                </c:pt>
                <c:pt idx="1482">
                  <c:v>37.28</c:v>
                </c:pt>
                <c:pt idx="1483">
                  <c:v>38.47</c:v>
                </c:pt>
                <c:pt idx="1484">
                  <c:v>38.47</c:v>
                </c:pt>
                <c:pt idx="1485">
                  <c:v>37.44</c:v>
                </c:pt>
                <c:pt idx="1486">
                  <c:v>38.46</c:v>
                </c:pt>
                <c:pt idx="1487">
                  <c:v>38.46</c:v>
                </c:pt>
                <c:pt idx="1488">
                  <c:v>38.46</c:v>
                </c:pt>
                <c:pt idx="1489">
                  <c:v>39.200000000000003</c:v>
                </c:pt>
                <c:pt idx="1490">
                  <c:v>38.479999999999997</c:v>
                </c:pt>
                <c:pt idx="1491">
                  <c:v>38.479999999999997</c:v>
                </c:pt>
                <c:pt idx="1492">
                  <c:v>38.479999999999997</c:v>
                </c:pt>
                <c:pt idx="1493">
                  <c:v>38.47</c:v>
                </c:pt>
                <c:pt idx="1494">
                  <c:v>38.47</c:v>
                </c:pt>
                <c:pt idx="1495">
                  <c:v>38.47</c:v>
                </c:pt>
                <c:pt idx="1496">
                  <c:v>37.28</c:v>
                </c:pt>
                <c:pt idx="1497">
                  <c:v>38.450000000000003</c:v>
                </c:pt>
                <c:pt idx="1498">
                  <c:v>38.11</c:v>
                </c:pt>
                <c:pt idx="1499">
                  <c:v>37.26</c:v>
                </c:pt>
                <c:pt idx="1500">
                  <c:v>38.44</c:v>
                </c:pt>
                <c:pt idx="1501">
                  <c:v>38.44</c:v>
                </c:pt>
                <c:pt idx="1502">
                  <c:v>38.44</c:v>
                </c:pt>
                <c:pt idx="1503">
                  <c:v>38.479999999999997</c:v>
                </c:pt>
                <c:pt idx="1504">
                  <c:v>38.479999999999997</c:v>
                </c:pt>
                <c:pt idx="1505">
                  <c:v>38.950000000000003</c:v>
                </c:pt>
                <c:pt idx="1506">
                  <c:v>39.119999999999997</c:v>
                </c:pt>
                <c:pt idx="1507">
                  <c:v>38.5</c:v>
                </c:pt>
                <c:pt idx="1508">
                  <c:v>38.5</c:v>
                </c:pt>
                <c:pt idx="1509">
                  <c:v>38.479999999999997</c:v>
                </c:pt>
                <c:pt idx="1510">
                  <c:v>38.479999999999997</c:v>
                </c:pt>
                <c:pt idx="1511">
                  <c:v>38.479999999999997</c:v>
                </c:pt>
                <c:pt idx="1512">
                  <c:v>39.49</c:v>
                </c:pt>
                <c:pt idx="1513">
                  <c:v>38.49</c:v>
                </c:pt>
                <c:pt idx="1514">
                  <c:v>38.49</c:v>
                </c:pt>
                <c:pt idx="1515">
                  <c:v>38.49</c:v>
                </c:pt>
                <c:pt idx="1516">
                  <c:v>39.06</c:v>
                </c:pt>
                <c:pt idx="1517">
                  <c:v>39.729999999999997</c:v>
                </c:pt>
                <c:pt idx="1518">
                  <c:v>39.729999999999997</c:v>
                </c:pt>
                <c:pt idx="1519">
                  <c:v>38.53</c:v>
                </c:pt>
                <c:pt idx="1520">
                  <c:v>38.1</c:v>
                </c:pt>
                <c:pt idx="1521">
                  <c:v>38.47</c:v>
                </c:pt>
                <c:pt idx="1522">
                  <c:v>38.47</c:v>
                </c:pt>
                <c:pt idx="1523">
                  <c:v>38.47</c:v>
                </c:pt>
                <c:pt idx="1524">
                  <c:v>37.28</c:v>
                </c:pt>
                <c:pt idx="1525">
                  <c:v>38.450000000000003</c:v>
                </c:pt>
                <c:pt idx="1526">
                  <c:v>38.44</c:v>
                </c:pt>
                <c:pt idx="1527">
                  <c:v>37.26</c:v>
                </c:pt>
                <c:pt idx="1528">
                  <c:v>38.46</c:v>
                </c:pt>
                <c:pt idx="1529">
                  <c:v>38.46</c:v>
                </c:pt>
                <c:pt idx="1530">
                  <c:v>38.46</c:v>
                </c:pt>
                <c:pt idx="1531">
                  <c:v>37.979999999999997</c:v>
                </c:pt>
                <c:pt idx="1532">
                  <c:v>38.47</c:v>
                </c:pt>
                <c:pt idx="1533">
                  <c:v>38.479999999999997</c:v>
                </c:pt>
                <c:pt idx="1534">
                  <c:v>38.479999999999997</c:v>
                </c:pt>
                <c:pt idx="1535">
                  <c:v>38.479999999999997</c:v>
                </c:pt>
                <c:pt idx="1536">
                  <c:v>38.479999999999997</c:v>
                </c:pt>
                <c:pt idx="1537">
                  <c:v>39.11</c:v>
                </c:pt>
                <c:pt idx="1538">
                  <c:v>38.49</c:v>
                </c:pt>
                <c:pt idx="1539">
                  <c:v>38.479999999999997</c:v>
                </c:pt>
                <c:pt idx="1540">
                  <c:v>38.49</c:v>
                </c:pt>
                <c:pt idx="1541">
                  <c:v>38.79</c:v>
                </c:pt>
                <c:pt idx="1542">
                  <c:v>39.479999999999997</c:v>
                </c:pt>
                <c:pt idx="1543">
                  <c:v>38.51</c:v>
                </c:pt>
                <c:pt idx="1544">
                  <c:v>38.51</c:v>
                </c:pt>
                <c:pt idx="1545">
                  <c:v>38.54</c:v>
                </c:pt>
                <c:pt idx="1546">
                  <c:v>39.68</c:v>
                </c:pt>
                <c:pt idx="1547">
                  <c:v>38.520000000000003</c:v>
                </c:pt>
                <c:pt idx="1548">
                  <c:v>38.520000000000003</c:v>
                </c:pt>
                <c:pt idx="1549">
                  <c:v>39.700000000000003</c:v>
                </c:pt>
                <c:pt idx="1550">
                  <c:v>38.979999999999997</c:v>
                </c:pt>
                <c:pt idx="1551">
                  <c:v>38.520000000000003</c:v>
                </c:pt>
                <c:pt idx="1552">
                  <c:v>39.72</c:v>
                </c:pt>
                <c:pt idx="1553">
                  <c:v>39.72</c:v>
                </c:pt>
                <c:pt idx="1554">
                  <c:v>38.54</c:v>
                </c:pt>
                <c:pt idx="1555">
                  <c:v>38.54</c:v>
                </c:pt>
                <c:pt idx="1556">
                  <c:v>39.700000000000003</c:v>
                </c:pt>
                <c:pt idx="1557">
                  <c:v>39.700000000000003</c:v>
                </c:pt>
                <c:pt idx="1558">
                  <c:v>38.54</c:v>
                </c:pt>
                <c:pt idx="1559">
                  <c:v>39.65</c:v>
                </c:pt>
                <c:pt idx="1560">
                  <c:v>39.700000000000003</c:v>
                </c:pt>
                <c:pt idx="1561">
                  <c:v>38.520000000000003</c:v>
                </c:pt>
                <c:pt idx="1562">
                  <c:v>38.520000000000003</c:v>
                </c:pt>
                <c:pt idx="1563">
                  <c:v>39.700000000000003</c:v>
                </c:pt>
                <c:pt idx="1564">
                  <c:v>39.67</c:v>
                </c:pt>
                <c:pt idx="1565">
                  <c:v>38.53</c:v>
                </c:pt>
                <c:pt idx="1566">
                  <c:v>39.15</c:v>
                </c:pt>
                <c:pt idx="1567">
                  <c:v>39.47</c:v>
                </c:pt>
                <c:pt idx="1568">
                  <c:v>38.520000000000003</c:v>
                </c:pt>
                <c:pt idx="1569">
                  <c:v>38.520000000000003</c:v>
                </c:pt>
                <c:pt idx="1570">
                  <c:v>39.700000000000003</c:v>
                </c:pt>
                <c:pt idx="1571">
                  <c:v>38.51</c:v>
                </c:pt>
                <c:pt idx="1572">
                  <c:v>38.51</c:v>
                </c:pt>
                <c:pt idx="1573">
                  <c:v>39.65</c:v>
                </c:pt>
                <c:pt idx="1574">
                  <c:v>38.51</c:v>
                </c:pt>
                <c:pt idx="1575">
                  <c:v>38.51</c:v>
                </c:pt>
                <c:pt idx="1576">
                  <c:v>38.51</c:v>
                </c:pt>
                <c:pt idx="1577">
                  <c:v>39.69</c:v>
                </c:pt>
                <c:pt idx="1578">
                  <c:v>38.520000000000003</c:v>
                </c:pt>
                <c:pt idx="1579">
                  <c:v>38.520000000000003</c:v>
                </c:pt>
                <c:pt idx="1580">
                  <c:v>39.03</c:v>
                </c:pt>
                <c:pt idx="1581">
                  <c:v>39.49</c:v>
                </c:pt>
                <c:pt idx="1582">
                  <c:v>39.729999999999997</c:v>
                </c:pt>
                <c:pt idx="1583">
                  <c:v>38.51</c:v>
                </c:pt>
                <c:pt idx="1584">
                  <c:v>38.5</c:v>
                </c:pt>
                <c:pt idx="1585">
                  <c:v>39.69</c:v>
                </c:pt>
                <c:pt idx="1586">
                  <c:v>38.5</c:v>
                </c:pt>
                <c:pt idx="1587">
                  <c:v>38.5</c:v>
                </c:pt>
                <c:pt idx="1588">
                  <c:v>39.700000000000003</c:v>
                </c:pt>
                <c:pt idx="1589">
                  <c:v>38.89</c:v>
                </c:pt>
                <c:pt idx="1590">
                  <c:v>38.51</c:v>
                </c:pt>
                <c:pt idx="1591">
                  <c:v>38.5</c:v>
                </c:pt>
                <c:pt idx="1592">
                  <c:v>39.69</c:v>
                </c:pt>
                <c:pt idx="1593">
                  <c:v>38.49</c:v>
                </c:pt>
                <c:pt idx="1594">
                  <c:v>38.49</c:v>
                </c:pt>
                <c:pt idx="1595">
                  <c:v>38.49</c:v>
                </c:pt>
                <c:pt idx="1596">
                  <c:v>39.67</c:v>
                </c:pt>
                <c:pt idx="1597">
                  <c:v>38.49</c:v>
                </c:pt>
                <c:pt idx="1598">
                  <c:v>38.479999999999997</c:v>
                </c:pt>
                <c:pt idx="1599">
                  <c:v>38.479999999999997</c:v>
                </c:pt>
                <c:pt idx="1600">
                  <c:v>38.479999999999997</c:v>
                </c:pt>
                <c:pt idx="1601">
                  <c:v>38.479999999999997</c:v>
                </c:pt>
                <c:pt idx="1602">
                  <c:v>38.47</c:v>
                </c:pt>
                <c:pt idx="1603">
                  <c:v>37.270000000000003</c:v>
                </c:pt>
                <c:pt idx="1604">
                  <c:v>38.450000000000003</c:v>
                </c:pt>
                <c:pt idx="1605">
                  <c:v>37.979999999999997</c:v>
                </c:pt>
                <c:pt idx="1606">
                  <c:v>37.25</c:v>
                </c:pt>
                <c:pt idx="1607">
                  <c:v>38.44</c:v>
                </c:pt>
                <c:pt idx="1608">
                  <c:v>38.43</c:v>
                </c:pt>
                <c:pt idx="1609">
                  <c:v>37.25</c:v>
                </c:pt>
                <c:pt idx="1610">
                  <c:v>38.43</c:v>
                </c:pt>
                <c:pt idx="1611">
                  <c:v>38.43</c:v>
                </c:pt>
                <c:pt idx="1612">
                  <c:v>37.42</c:v>
                </c:pt>
                <c:pt idx="1613">
                  <c:v>38.450000000000003</c:v>
                </c:pt>
                <c:pt idx="1614">
                  <c:v>38.44</c:v>
                </c:pt>
                <c:pt idx="1615">
                  <c:v>38.44</c:v>
                </c:pt>
                <c:pt idx="1616">
                  <c:v>38.46</c:v>
                </c:pt>
                <c:pt idx="1617">
                  <c:v>37.22</c:v>
                </c:pt>
                <c:pt idx="1618">
                  <c:v>37.21</c:v>
                </c:pt>
                <c:pt idx="1619">
                  <c:v>37.21</c:v>
                </c:pt>
                <c:pt idx="1620">
                  <c:v>37.950000000000003</c:v>
                </c:pt>
                <c:pt idx="1621">
                  <c:v>37.22</c:v>
                </c:pt>
                <c:pt idx="1622">
                  <c:v>37.22</c:v>
                </c:pt>
                <c:pt idx="1623">
                  <c:v>38.409999999999997</c:v>
                </c:pt>
                <c:pt idx="1624">
                  <c:v>38.409999999999997</c:v>
                </c:pt>
                <c:pt idx="1625">
                  <c:v>37.24</c:v>
                </c:pt>
                <c:pt idx="1626">
                  <c:v>38.43</c:v>
                </c:pt>
                <c:pt idx="1627">
                  <c:v>38.43</c:v>
                </c:pt>
                <c:pt idx="1628">
                  <c:v>37.229999999999997</c:v>
                </c:pt>
                <c:pt idx="1629">
                  <c:v>37.24</c:v>
                </c:pt>
                <c:pt idx="1630">
                  <c:v>38.42</c:v>
                </c:pt>
                <c:pt idx="1631">
                  <c:v>38.42</c:v>
                </c:pt>
                <c:pt idx="1632">
                  <c:v>37.96</c:v>
                </c:pt>
                <c:pt idx="1633">
                  <c:v>38.44</c:v>
                </c:pt>
                <c:pt idx="1634">
                  <c:v>38.44</c:v>
                </c:pt>
                <c:pt idx="1635">
                  <c:v>37.24</c:v>
                </c:pt>
                <c:pt idx="1636">
                  <c:v>38.42</c:v>
                </c:pt>
                <c:pt idx="1637">
                  <c:v>37.79</c:v>
                </c:pt>
                <c:pt idx="1638">
                  <c:v>37.229999999999997</c:v>
                </c:pt>
                <c:pt idx="1639">
                  <c:v>37.26</c:v>
                </c:pt>
                <c:pt idx="1640">
                  <c:v>38.26</c:v>
                </c:pt>
                <c:pt idx="1641">
                  <c:v>38.090000000000003</c:v>
                </c:pt>
                <c:pt idx="1642">
                  <c:v>37.21</c:v>
                </c:pt>
                <c:pt idx="1643">
                  <c:v>38.409999999999997</c:v>
                </c:pt>
                <c:pt idx="1644">
                  <c:v>38.409999999999997</c:v>
                </c:pt>
                <c:pt idx="1645">
                  <c:v>38.380000000000003</c:v>
                </c:pt>
                <c:pt idx="1646">
                  <c:v>38.369999999999997</c:v>
                </c:pt>
                <c:pt idx="1647">
                  <c:v>38.43</c:v>
                </c:pt>
                <c:pt idx="1648">
                  <c:v>38.43</c:v>
                </c:pt>
                <c:pt idx="1649">
                  <c:v>38.46</c:v>
                </c:pt>
                <c:pt idx="1650">
                  <c:v>38.450000000000003</c:v>
                </c:pt>
                <c:pt idx="1651">
                  <c:v>38.44</c:v>
                </c:pt>
                <c:pt idx="1652">
                  <c:v>38.380000000000003</c:v>
                </c:pt>
                <c:pt idx="1653">
                  <c:v>38.44</c:v>
                </c:pt>
                <c:pt idx="1654">
                  <c:v>38.43</c:v>
                </c:pt>
                <c:pt idx="1655">
                  <c:v>38.43</c:v>
                </c:pt>
                <c:pt idx="1656">
                  <c:v>38.450000000000003</c:v>
                </c:pt>
                <c:pt idx="1657">
                  <c:v>38.450000000000003</c:v>
                </c:pt>
                <c:pt idx="1658">
                  <c:v>38.450000000000003</c:v>
                </c:pt>
                <c:pt idx="1659">
                  <c:v>37.92</c:v>
                </c:pt>
                <c:pt idx="1660">
                  <c:v>38.46</c:v>
                </c:pt>
                <c:pt idx="1661">
                  <c:v>38.450000000000003</c:v>
                </c:pt>
                <c:pt idx="1662">
                  <c:v>38.44</c:v>
                </c:pt>
                <c:pt idx="1663">
                  <c:v>37.56</c:v>
                </c:pt>
                <c:pt idx="1664">
                  <c:v>38.44</c:v>
                </c:pt>
                <c:pt idx="1665">
                  <c:v>38.43</c:v>
                </c:pt>
                <c:pt idx="1666">
                  <c:v>37.81</c:v>
                </c:pt>
                <c:pt idx="1667">
                  <c:v>38.43</c:v>
                </c:pt>
                <c:pt idx="1668">
                  <c:v>38.42</c:v>
                </c:pt>
                <c:pt idx="1669">
                  <c:v>38.42</c:v>
                </c:pt>
                <c:pt idx="1670">
                  <c:v>37.24</c:v>
                </c:pt>
                <c:pt idx="1671">
                  <c:v>38.42</c:v>
                </c:pt>
                <c:pt idx="1672">
                  <c:v>38.42</c:v>
                </c:pt>
                <c:pt idx="1673">
                  <c:v>37.28</c:v>
                </c:pt>
                <c:pt idx="1674">
                  <c:v>38.44</c:v>
                </c:pt>
                <c:pt idx="1675">
                  <c:v>38.43</c:v>
                </c:pt>
                <c:pt idx="1676">
                  <c:v>38.43</c:v>
                </c:pt>
                <c:pt idx="1677">
                  <c:v>37.25</c:v>
                </c:pt>
                <c:pt idx="1678">
                  <c:v>38.42</c:v>
                </c:pt>
                <c:pt idx="1679">
                  <c:v>38.42</c:v>
                </c:pt>
                <c:pt idx="1680">
                  <c:v>37.229999999999997</c:v>
                </c:pt>
                <c:pt idx="1681">
                  <c:v>37.409999999999997</c:v>
                </c:pt>
                <c:pt idx="1682">
                  <c:v>37.17</c:v>
                </c:pt>
                <c:pt idx="1683">
                  <c:v>37.17</c:v>
                </c:pt>
                <c:pt idx="1684">
                  <c:v>37.18</c:v>
                </c:pt>
                <c:pt idx="1685">
                  <c:v>37.17</c:v>
                </c:pt>
                <c:pt idx="1686">
                  <c:v>37.17</c:v>
                </c:pt>
                <c:pt idx="1687">
                  <c:v>37.17</c:v>
                </c:pt>
                <c:pt idx="1688">
                  <c:v>37.17</c:v>
                </c:pt>
                <c:pt idx="1689">
                  <c:v>37.18</c:v>
                </c:pt>
                <c:pt idx="1690">
                  <c:v>38.409999999999997</c:v>
                </c:pt>
                <c:pt idx="1691">
                  <c:v>38.409999999999997</c:v>
                </c:pt>
                <c:pt idx="1692">
                  <c:v>37.22</c:v>
                </c:pt>
                <c:pt idx="1693">
                  <c:v>37.229999999999997</c:v>
                </c:pt>
                <c:pt idx="1694">
                  <c:v>38.409999999999997</c:v>
                </c:pt>
                <c:pt idx="1695">
                  <c:v>38.4</c:v>
                </c:pt>
                <c:pt idx="1696">
                  <c:v>37.22</c:v>
                </c:pt>
                <c:pt idx="1697">
                  <c:v>37.590000000000003</c:v>
                </c:pt>
                <c:pt idx="1698">
                  <c:v>38.409999999999997</c:v>
                </c:pt>
                <c:pt idx="1699">
                  <c:v>38.4</c:v>
                </c:pt>
                <c:pt idx="1700">
                  <c:v>37.21</c:v>
                </c:pt>
                <c:pt idx="1701">
                  <c:v>37.21</c:v>
                </c:pt>
                <c:pt idx="1702">
                  <c:v>38.4</c:v>
                </c:pt>
                <c:pt idx="1703">
                  <c:v>38.4</c:v>
                </c:pt>
                <c:pt idx="1704">
                  <c:v>37.22</c:v>
                </c:pt>
                <c:pt idx="1705">
                  <c:v>38.409999999999997</c:v>
                </c:pt>
                <c:pt idx="1706">
                  <c:v>38.4</c:v>
                </c:pt>
                <c:pt idx="1707">
                  <c:v>37.200000000000003</c:v>
                </c:pt>
                <c:pt idx="1708">
                  <c:v>37.200000000000003</c:v>
                </c:pt>
                <c:pt idx="1709">
                  <c:v>37.82</c:v>
                </c:pt>
                <c:pt idx="1710">
                  <c:v>37.19</c:v>
                </c:pt>
                <c:pt idx="1711">
                  <c:v>37.18</c:v>
                </c:pt>
                <c:pt idx="1712">
                  <c:v>37.17</c:v>
                </c:pt>
                <c:pt idx="1713">
                  <c:v>35.96</c:v>
                </c:pt>
                <c:pt idx="1714">
                  <c:v>37.159999999999997</c:v>
                </c:pt>
                <c:pt idx="1715">
                  <c:v>37.15</c:v>
                </c:pt>
                <c:pt idx="1716">
                  <c:v>35.950000000000003</c:v>
                </c:pt>
                <c:pt idx="1717">
                  <c:v>35.950000000000003</c:v>
                </c:pt>
                <c:pt idx="1718">
                  <c:v>37.14</c:v>
                </c:pt>
                <c:pt idx="1719">
                  <c:v>37.14</c:v>
                </c:pt>
                <c:pt idx="1720">
                  <c:v>35.96</c:v>
                </c:pt>
                <c:pt idx="1721">
                  <c:v>37.15</c:v>
                </c:pt>
                <c:pt idx="1722">
                  <c:v>37.15</c:v>
                </c:pt>
                <c:pt idx="1723">
                  <c:v>35.950000000000003</c:v>
                </c:pt>
                <c:pt idx="1724">
                  <c:v>36.5</c:v>
                </c:pt>
                <c:pt idx="1725">
                  <c:v>37.119999999999997</c:v>
                </c:pt>
                <c:pt idx="1726">
                  <c:v>35.94</c:v>
                </c:pt>
                <c:pt idx="1727">
                  <c:v>35.94</c:v>
                </c:pt>
                <c:pt idx="1728">
                  <c:v>35.93</c:v>
                </c:pt>
                <c:pt idx="1729">
                  <c:v>36.42</c:v>
                </c:pt>
                <c:pt idx="1730">
                  <c:v>35.9</c:v>
                </c:pt>
                <c:pt idx="1731">
                  <c:v>36.11</c:v>
                </c:pt>
                <c:pt idx="1732">
                  <c:v>36.4</c:v>
                </c:pt>
                <c:pt idx="1733">
                  <c:v>35.92</c:v>
                </c:pt>
                <c:pt idx="1734">
                  <c:v>35.92</c:v>
                </c:pt>
                <c:pt idx="1735">
                  <c:v>35.92</c:v>
                </c:pt>
                <c:pt idx="1736">
                  <c:v>35.9</c:v>
                </c:pt>
                <c:pt idx="1737">
                  <c:v>35.9</c:v>
                </c:pt>
                <c:pt idx="1738">
                  <c:v>35.9</c:v>
                </c:pt>
                <c:pt idx="1739">
                  <c:v>36.409999999999997</c:v>
                </c:pt>
                <c:pt idx="1740">
                  <c:v>36.049999999999997</c:v>
                </c:pt>
                <c:pt idx="1741">
                  <c:v>35.92</c:v>
                </c:pt>
                <c:pt idx="1742">
                  <c:v>35.92</c:v>
                </c:pt>
                <c:pt idx="1743">
                  <c:v>35.9</c:v>
                </c:pt>
                <c:pt idx="1744">
                  <c:v>35.9</c:v>
                </c:pt>
                <c:pt idx="1745">
                  <c:v>35.9</c:v>
                </c:pt>
                <c:pt idx="1746">
                  <c:v>34.76</c:v>
                </c:pt>
                <c:pt idx="1747">
                  <c:v>35.89</c:v>
                </c:pt>
                <c:pt idx="1748">
                  <c:v>35.89</c:v>
                </c:pt>
                <c:pt idx="1749">
                  <c:v>34.68</c:v>
                </c:pt>
                <c:pt idx="1750">
                  <c:v>35.880000000000003</c:v>
                </c:pt>
                <c:pt idx="1751">
                  <c:v>35.89</c:v>
                </c:pt>
                <c:pt idx="1752">
                  <c:v>34.75</c:v>
                </c:pt>
                <c:pt idx="1753">
                  <c:v>35.880000000000003</c:v>
                </c:pt>
                <c:pt idx="1754">
                  <c:v>35.89</c:v>
                </c:pt>
                <c:pt idx="1755">
                  <c:v>37.11</c:v>
                </c:pt>
                <c:pt idx="1756">
                  <c:v>35.92</c:v>
                </c:pt>
                <c:pt idx="1757">
                  <c:v>35.909999999999997</c:v>
                </c:pt>
                <c:pt idx="1758">
                  <c:v>35.909999999999997</c:v>
                </c:pt>
                <c:pt idx="1759">
                  <c:v>36.51</c:v>
                </c:pt>
                <c:pt idx="1760">
                  <c:v>35.909999999999997</c:v>
                </c:pt>
                <c:pt idx="1761">
                  <c:v>35.909999999999997</c:v>
                </c:pt>
                <c:pt idx="1762">
                  <c:v>35.909999999999997</c:v>
                </c:pt>
                <c:pt idx="1763">
                  <c:v>36.79</c:v>
                </c:pt>
                <c:pt idx="1764">
                  <c:v>35.9</c:v>
                </c:pt>
                <c:pt idx="1765">
                  <c:v>35.909999999999997</c:v>
                </c:pt>
                <c:pt idx="1766">
                  <c:v>35.909999999999997</c:v>
                </c:pt>
                <c:pt idx="1767">
                  <c:v>35.82</c:v>
                </c:pt>
                <c:pt idx="1768">
                  <c:v>35.89</c:v>
                </c:pt>
                <c:pt idx="1769">
                  <c:v>36.35</c:v>
                </c:pt>
                <c:pt idx="1770">
                  <c:v>37.11</c:v>
                </c:pt>
                <c:pt idx="1771">
                  <c:v>35.93</c:v>
                </c:pt>
                <c:pt idx="1772">
                  <c:v>35.93</c:v>
                </c:pt>
                <c:pt idx="1773">
                  <c:v>37.119999999999997</c:v>
                </c:pt>
                <c:pt idx="1774">
                  <c:v>35.909999999999997</c:v>
                </c:pt>
                <c:pt idx="1775">
                  <c:v>35.92</c:v>
                </c:pt>
                <c:pt idx="1776">
                  <c:v>35.92</c:v>
                </c:pt>
                <c:pt idx="1777">
                  <c:v>37.1</c:v>
                </c:pt>
                <c:pt idx="1778">
                  <c:v>35.93</c:v>
                </c:pt>
                <c:pt idx="1779">
                  <c:v>35.93</c:v>
                </c:pt>
                <c:pt idx="1780">
                  <c:v>37.11</c:v>
                </c:pt>
                <c:pt idx="1781">
                  <c:v>35.94</c:v>
                </c:pt>
                <c:pt idx="1782">
                  <c:v>35.94</c:v>
                </c:pt>
                <c:pt idx="1783">
                  <c:v>37.03</c:v>
                </c:pt>
                <c:pt idx="1784">
                  <c:v>37.119999999999997</c:v>
                </c:pt>
                <c:pt idx="1785">
                  <c:v>35.94</c:v>
                </c:pt>
                <c:pt idx="1786">
                  <c:v>35.950000000000003</c:v>
                </c:pt>
                <c:pt idx="1787">
                  <c:v>37.130000000000003</c:v>
                </c:pt>
                <c:pt idx="1788">
                  <c:v>35.93</c:v>
                </c:pt>
                <c:pt idx="1789">
                  <c:v>37.15</c:v>
                </c:pt>
                <c:pt idx="1790">
                  <c:v>35.93</c:v>
                </c:pt>
                <c:pt idx="1791">
                  <c:v>36.54</c:v>
                </c:pt>
                <c:pt idx="1792">
                  <c:v>37.14</c:v>
                </c:pt>
                <c:pt idx="1793">
                  <c:v>37.14</c:v>
                </c:pt>
                <c:pt idx="1794">
                  <c:v>35.950000000000003</c:v>
                </c:pt>
                <c:pt idx="1795">
                  <c:v>35.94</c:v>
                </c:pt>
                <c:pt idx="1796">
                  <c:v>36.28</c:v>
                </c:pt>
                <c:pt idx="1797">
                  <c:v>36.729999999999997</c:v>
                </c:pt>
                <c:pt idx="1798">
                  <c:v>35.92</c:v>
                </c:pt>
                <c:pt idx="1799">
                  <c:v>37.15</c:v>
                </c:pt>
                <c:pt idx="1800">
                  <c:v>37.15</c:v>
                </c:pt>
                <c:pt idx="1801">
                  <c:v>37.14</c:v>
                </c:pt>
                <c:pt idx="1802">
                  <c:v>35.96</c:v>
                </c:pt>
                <c:pt idx="1803">
                  <c:v>37.15</c:v>
                </c:pt>
                <c:pt idx="1804">
                  <c:v>37.15</c:v>
                </c:pt>
                <c:pt idx="1805">
                  <c:v>36.94</c:v>
                </c:pt>
                <c:pt idx="1806">
                  <c:v>37.159999999999997</c:v>
                </c:pt>
                <c:pt idx="1807">
                  <c:v>37.17</c:v>
                </c:pt>
                <c:pt idx="1808">
                  <c:v>37.69</c:v>
                </c:pt>
                <c:pt idx="1809">
                  <c:v>37.75</c:v>
                </c:pt>
                <c:pt idx="1810">
                  <c:v>37.19</c:v>
                </c:pt>
                <c:pt idx="1811">
                  <c:v>37.200000000000003</c:v>
                </c:pt>
                <c:pt idx="1812">
                  <c:v>38.409999999999997</c:v>
                </c:pt>
                <c:pt idx="1813">
                  <c:v>38.409999999999997</c:v>
                </c:pt>
                <c:pt idx="1814">
                  <c:v>37.21</c:v>
                </c:pt>
                <c:pt idx="1815">
                  <c:v>37.21</c:v>
                </c:pt>
                <c:pt idx="1816">
                  <c:v>37.21</c:v>
                </c:pt>
                <c:pt idx="1817">
                  <c:v>38.380000000000003</c:v>
                </c:pt>
                <c:pt idx="1818">
                  <c:v>37.200000000000003</c:v>
                </c:pt>
                <c:pt idx="1819">
                  <c:v>37.19</c:v>
                </c:pt>
                <c:pt idx="1820">
                  <c:v>38.15</c:v>
                </c:pt>
                <c:pt idx="1821">
                  <c:v>37.17</c:v>
                </c:pt>
                <c:pt idx="1822">
                  <c:v>37.17</c:v>
                </c:pt>
                <c:pt idx="1823">
                  <c:v>37.18</c:v>
                </c:pt>
                <c:pt idx="1824">
                  <c:v>37.81</c:v>
                </c:pt>
                <c:pt idx="1825">
                  <c:v>37.19</c:v>
                </c:pt>
                <c:pt idx="1826">
                  <c:v>37.19</c:v>
                </c:pt>
                <c:pt idx="1827">
                  <c:v>37.729999999999997</c:v>
                </c:pt>
                <c:pt idx="1828">
                  <c:v>38.380000000000003</c:v>
                </c:pt>
                <c:pt idx="1829">
                  <c:v>37.89</c:v>
                </c:pt>
                <c:pt idx="1830">
                  <c:v>38.43</c:v>
                </c:pt>
                <c:pt idx="1831">
                  <c:v>38.21</c:v>
                </c:pt>
                <c:pt idx="1832">
                  <c:v>37.21</c:v>
                </c:pt>
                <c:pt idx="1833">
                  <c:v>38.200000000000003</c:v>
                </c:pt>
                <c:pt idx="1834">
                  <c:v>38.4</c:v>
                </c:pt>
                <c:pt idx="1835">
                  <c:v>38.4</c:v>
                </c:pt>
                <c:pt idx="1836">
                  <c:v>37.92</c:v>
                </c:pt>
                <c:pt idx="1837">
                  <c:v>38.43</c:v>
                </c:pt>
                <c:pt idx="1838">
                  <c:v>38.43</c:v>
                </c:pt>
                <c:pt idx="1839">
                  <c:v>37.9</c:v>
                </c:pt>
                <c:pt idx="1840">
                  <c:v>38.44</c:v>
                </c:pt>
                <c:pt idx="1841">
                  <c:v>38.44</c:v>
                </c:pt>
                <c:pt idx="1842">
                  <c:v>38.44</c:v>
                </c:pt>
                <c:pt idx="1843">
                  <c:v>38.46</c:v>
                </c:pt>
                <c:pt idx="1844">
                  <c:v>38.450000000000003</c:v>
                </c:pt>
                <c:pt idx="1845">
                  <c:v>38.46</c:v>
                </c:pt>
                <c:pt idx="1846">
                  <c:v>39.32</c:v>
                </c:pt>
                <c:pt idx="1847">
                  <c:v>38.46</c:v>
                </c:pt>
                <c:pt idx="1848">
                  <c:v>38.46</c:v>
                </c:pt>
                <c:pt idx="1849">
                  <c:v>38.46</c:v>
                </c:pt>
                <c:pt idx="1850">
                  <c:v>38.450000000000003</c:v>
                </c:pt>
                <c:pt idx="1851">
                  <c:v>38.450000000000003</c:v>
                </c:pt>
                <c:pt idx="1852">
                  <c:v>38.450000000000003</c:v>
                </c:pt>
                <c:pt idx="1853">
                  <c:v>37.42</c:v>
                </c:pt>
                <c:pt idx="1854">
                  <c:v>37.96</c:v>
                </c:pt>
                <c:pt idx="1855">
                  <c:v>37.18</c:v>
                </c:pt>
                <c:pt idx="1856">
                  <c:v>37.19</c:v>
                </c:pt>
                <c:pt idx="1857">
                  <c:v>37.19</c:v>
                </c:pt>
                <c:pt idx="1858">
                  <c:v>38.200000000000003</c:v>
                </c:pt>
                <c:pt idx="1859">
                  <c:v>37.18</c:v>
                </c:pt>
                <c:pt idx="1860">
                  <c:v>37.18</c:v>
                </c:pt>
                <c:pt idx="1861">
                  <c:v>37.19</c:v>
                </c:pt>
                <c:pt idx="1862">
                  <c:v>38.380000000000003</c:v>
                </c:pt>
                <c:pt idx="1863">
                  <c:v>37.200000000000003</c:v>
                </c:pt>
                <c:pt idx="1864">
                  <c:v>37.21</c:v>
                </c:pt>
                <c:pt idx="1865">
                  <c:v>38.409999999999997</c:v>
                </c:pt>
                <c:pt idx="1866">
                  <c:v>38.409999999999997</c:v>
                </c:pt>
                <c:pt idx="1867">
                  <c:v>38.54</c:v>
                </c:pt>
                <c:pt idx="1868">
                  <c:v>38.479999999999997</c:v>
                </c:pt>
                <c:pt idx="1869">
                  <c:v>38.46</c:v>
                </c:pt>
                <c:pt idx="1870">
                  <c:v>38.450000000000003</c:v>
                </c:pt>
                <c:pt idx="1871">
                  <c:v>38.44</c:v>
                </c:pt>
                <c:pt idx="1872">
                  <c:v>38.44</c:v>
                </c:pt>
                <c:pt idx="1873">
                  <c:v>37.25</c:v>
                </c:pt>
                <c:pt idx="1874">
                  <c:v>38.43</c:v>
                </c:pt>
                <c:pt idx="1875">
                  <c:v>38.43</c:v>
                </c:pt>
                <c:pt idx="1876">
                  <c:v>38.43</c:v>
                </c:pt>
                <c:pt idx="1877">
                  <c:v>38.43</c:v>
                </c:pt>
                <c:pt idx="1878">
                  <c:v>38.43</c:v>
                </c:pt>
                <c:pt idx="1879">
                  <c:v>38.43</c:v>
                </c:pt>
                <c:pt idx="1880">
                  <c:v>37.25</c:v>
                </c:pt>
                <c:pt idx="1881">
                  <c:v>38.43</c:v>
                </c:pt>
                <c:pt idx="1882">
                  <c:v>38.43</c:v>
                </c:pt>
                <c:pt idx="1883">
                  <c:v>38.56</c:v>
                </c:pt>
                <c:pt idx="1884">
                  <c:v>38.47</c:v>
                </c:pt>
                <c:pt idx="1885">
                  <c:v>38.65</c:v>
                </c:pt>
                <c:pt idx="1886">
                  <c:v>39.659999999999997</c:v>
                </c:pt>
                <c:pt idx="1887">
                  <c:v>38.47</c:v>
                </c:pt>
                <c:pt idx="1888">
                  <c:v>38.47</c:v>
                </c:pt>
                <c:pt idx="1889">
                  <c:v>37.43</c:v>
                </c:pt>
                <c:pt idx="1890">
                  <c:v>38.43</c:v>
                </c:pt>
                <c:pt idx="1891">
                  <c:v>37.83</c:v>
                </c:pt>
                <c:pt idx="1892">
                  <c:v>37.229999999999997</c:v>
                </c:pt>
                <c:pt idx="1893">
                  <c:v>37.97</c:v>
                </c:pt>
                <c:pt idx="1894">
                  <c:v>38.42</c:v>
                </c:pt>
                <c:pt idx="1895">
                  <c:v>38.44</c:v>
                </c:pt>
                <c:pt idx="1896">
                  <c:v>39.299999999999997</c:v>
                </c:pt>
                <c:pt idx="1897">
                  <c:v>38.49</c:v>
                </c:pt>
                <c:pt idx="1898">
                  <c:v>38.479999999999997</c:v>
                </c:pt>
                <c:pt idx="1899">
                  <c:v>37.26</c:v>
                </c:pt>
                <c:pt idx="1900">
                  <c:v>38.450000000000003</c:v>
                </c:pt>
                <c:pt idx="1901">
                  <c:v>38.450000000000003</c:v>
                </c:pt>
                <c:pt idx="1902">
                  <c:v>38.44</c:v>
                </c:pt>
                <c:pt idx="1903">
                  <c:v>37.25</c:v>
                </c:pt>
                <c:pt idx="1904">
                  <c:v>38.43</c:v>
                </c:pt>
                <c:pt idx="1905">
                  <c:v>37.450000000000003</c:v>
                </c:pt>
                <c:pt idx="1906">
                  <c:v>37.24</c:v>
                </c:pt>
                <c:pt idx="1907">
                  <c:v>38.44</c:v>
                </c:pt>
                <c:pt idx="1908">
                  <c:v>37.93</c:v>
                </c:pt>
                <c:pt idx="1909">
                  <c:v>38.119999999999997</c:v>
                </c:pt>
                <c:pt idx="1910">
                  <c:v>38.450000000000003</c:v>
                </c:pt>
                <c:pt idx="1911">
                  <c:v>38.44</c:v>
                </c:pt>
                <c:pt idx="1912">
                  <c:v>37.229999999999997</c:v>
                </c:pt>
                <c:pt idx="1913">
                  <c:v>37.24</c:v>
                </c:pt>
                <c:pt idx="1914">
                  <c:v>38.32</c:v>
                </c:pt>
                <c:pt idx="1915">
                  <c:v>38.43</c:v>
                </c:pt>
                <c:pt idx="1916">
                  <c:v>38.43</c:v>
                </c:pt>
                <c:pt idx="1917">
                  <c:v>37.86</c:v>
                </c:pt>
                <c:pt idx="1918">
                  <c:v>38.46</c:v>
                </c:pt>
                <c:pt idx="1919">
                  <c:v>38.47</c:v>
                </c:pt>
                <c:pt idx="1920">
                  <c:v>37.51</c:v>
                </c:pt>
                <c:pt idx="1921">
                  <c:v>38.479999999999997</c:v>
                </c:pt>
                <c:pt idx="1922">
                  <c:v>38.479999999999997</c:v>
                </c:pt>
                <c:pt idx="1923">
                  <c:v>39.71</c:v>
                </c:pt>
                <c:pt idx="1924">
                  <c:v>38.53</c:v>
                </c:pt>
                <c:pt idx="1925">
                  <c:v>38.53</c:v>
                </c:pt>
                <c:pt idx="1926">
                  <c:v>39.729999999999997</c:v>
                </c:pt>
                <c:pt idx="1927">
                  <c:v>39.19</c:v>
                </c:pt>
                <c:pt idx="1928">
                  <c:v>38.54</c:v>
                </c:pt>
                <c:pt idx="1929">
                  <c:v>38.53</c:v>
                </c:pt>
                <c:pt idx="1930">
                  <c:v>37.74</c:v>
                </c:pt>
                <c:pt idx="1931">
                  <c:v>38.5</c:v>
                </c:pt>
                <c:pt idx="1932">
                  <c:v>38.5</c:v>
                </c:pt>
                <c:pt idx="1933">
                  <c:v>38.01</c:v>
                </c:pt>
                <c:pt idx="1934">
                  <c:v>38.51</c:v>
                </c:pt>
                <c:pt idx="1935">
                  <c:v>38.51</c:v>
                </c:pt>
                <c:pt idx="1936">
                  <c:v>37.83</c:v>
                </c:pt>
                <c:pt idx="1937">
                  <c:v>37.81</c:v>
                </c:pt>
                <c:pt idx="1938">
                  <c:v>38.49</c:v>
                </c:pt>
                <c:pt idx="1939">
                  <c:v>38.479999999999997</c:v>
                </c:pt>
                <c:pt idx="1940">
                  <c:v>37.299999999999997</c:v>
                </c:pt>
                <c:pt idx="1941">
                  <c:v>38.49</c:v>
                </c:pt>
                <c:pt idx="1942">
                  <c:v>38.49</c:v>
                </c:pt>
                <c:pt idx="1943">
                  <c:v>37.29</c:v>
                </c:pt>
                <c:pt idx="1944">
                  <c:v>38.450000000000003</c:v>
                </c:pt>
                <c:pt idx="1945">
                  <c:v>38.47</c:v>
                </c:pt>
                <c:pt idx="1946">
                  <c:v>37.619999999999997</c:v>
                </c:pt>
                <c:pt idx="1947">
                  <c:v>37.94</c:v>
                </c:pt>
                <c:pt idx="1948">
                  <c:v>38.49</c:v>
                </c:pt>
                <c:pt idx="1949">
                  <c:v>38.49</c:v>
                </c:pt>
                <c:pt idx="1950">
                  <c:v>37.33</c:v>
                </c:pt>
                <c:pt idx="1951">
                  <c:v>38.5</c:v>
                </c:pt>
                <c:pt idx="1952">
                  <c:v>38.49</c:v>
                </c:pt>
                <c:pt idx="1953">
                  <c:v>38.32</c:v>
                </c:pt>
                <c:pt idx="1954">
                  <c:v>37.78</c:v>
                </c:pt>
                <c:pt idx="1955">
                  <c:v>37.5</c:v>
                </c:pt>
                <c:pt idx="1956">
                  <c:v>38.53</c:v>
                </c:pt>
                <c:pt idx="1957">
                  <c:v>38.54</c:v>
                </c:pt>
                <c:pt idx="1958">
                  <c:v>37.53</c:v>
                </c:pt>
                <c:pt idx="1959">
                  <c:v>38.57</c:v>
                </c:pt>
                <c:pt idx="1960">
                  <c:v>38.57</c:v>
                </c:pt>
                <c:pt idx="1961">
                  <c:v>38.57</c:v>
                </c:pt>
                <c:pt idx="1962">
                  <c:v>38.58</c:v>
                </c:pt>
                <c:pt idx="1963">
                  <c:v>38.58</c:v>
                </c:pt>
                <c:pt idx="1964">
                  <c:v>38.58</c:v>
                </c:pt>
                <c:pt idx="1965">
                  <c:v>37.36</c:v>
                </c:pt>
                <c:pt idx="1966">
                  <c:v>37.479999999999997</c:v>
                </c:pt>
                <c:pt idx="1967">
                  <c:v>37.31</c:v>
                </c:pt>
                <c:pt idx="1968">
                  <c:v>37.31</c:v>
                </c:pt>
                <c:pt idx="1969">
                  <c:v>36.869999999999997</c:v>
                </c:pt>
                <c:pt idx="1970">
                  <c:v>37.130000000000003</c:v>
                </c:pt>
                <c:pt idx="1971">
                  <c:v>37.299999999999997</c:v>
                </c:pt>
                <c:pt idx="1972">
                  <c:v>37.299999999999997</c:v>
                </c:pt>
                <c:pt idx="1973">
                  <c:v>38.5</c:v>
                </c:pt>
                <c:pt idx="1974">
                  <c:v>37.33</c:v>
                </c:pt>
                <c:pt idx="1975">
                  <c:v>37.33</c:v>
                </c:pt>
                <c:pt idx="1976">
                  <c:v>37.33</c:v>
                </c:pt>
                <c:pt idx="1977">
                  <c:v>37.35</c:v>
                </c:pt>
                <c:pt idx="1978">
                  <c:v>37.35</c:v>
                </c:pt>
                <c:pt idx="1979">
                  <c:v>37.35</c:v>
                </c:pt>
                <c:pt idx="1980">
                  <c:v>38.549999999999997</c:v>
                </c:pt>
                <c:pt idx="1981">
                  <c:v>37.369999999999997</c:v>
                </c:pt>
                <c:pt idx="1982">
                  <c:v>38.6</c:v>
                </c:pt>
                <c:pt idx="1983">
                  <c:v>37.369999999999997</c:v>
                </c:pt>
                <c:pt idx="1984">
                  <c:v>37.42</c:v>
                </c:pt>
                <c:pt idx="1985">
                  <c:v>38.380000000000003</c:v>
                </c:pt>
                <c:pt idx="1986">
                  <c:v>37.36</c:v>
                </c:pt>
                <c:pt idx="1987">
                  <c:v>37.369999999999997</c:v>
                </c:pt>
                <c:pt idx="1988">
                  <c:v>37.36</c:v>
                </c:pt>
                <c:pt idx="1989">
                  <c:v>38.380000000000003</c:v>
                </c:pt>
                <c:pt idx="1990">
                  <c:v>37.369999999999997</c:v>
                </c:pt>
                <c:pt idx="1991">
                  <c:v>37.36</c:v>
                </c:pt>
                <c:pt idx="1992">
                  <c:v>37.36</c:v>
                </c:pt>
                <c:pt idx="1993">
                  <c:v>37.11</c:v>
                </c:pt>
                <c:pt idx="1994">
                  <c:v>37.36</c:v>
                </c:pt>
                <c:pt idx="1995">
                  <c:v>37.35</c:v>
                </c:pt>
                <c:pt idx="1996">
                  <c:v>36.15</c:v>
                </c:pt>
                <c:pt idx="1997">
                  <c:v>37.36</c:v>
                </c:pt>
                <c:pt idx="1998">
                  <c:v>37.369999999999997</c:v>
                </c:pt>
                <c:pt idx="1999">
                  <c:v>37.369999999999997</c:v>
                </c:pt>
                <c:pt idx="2000">
                  <c:v>37.380000000000003</c:v>
                </c:pt>
                <c:pt idx="2001">
                  <c:v>37.39</c:v>
                </c:pt>
                <c:pt idx="2002">
                  <c:v>37.4</c:v>
                </c:pt>
                <c:pt idx="2003">
                  <c:v>38.18</c:v>
                </c:pt>
                <c:pt idx="2004">
                  <c:v>37.43</c:v>
                </c:pt>
                <c:pt idx="2005">
                  <c:v>37.43</c:v>
                </c:pt>
                <c:pt idx="2006">
                  <c:v>37.43</c:v>
                </c:pt>
                <c:pt idx="2007">
                  <c:v>37.409999999999997</c:v>
                </c:pt>
                <c:pt idx="2008">
                  <c:v>37.409999999999997</c:v>
                </c:pt>
                <c:pt idx="2009">
                  <c:v>36.54</c:v>
                </c:pt>
                <c:pt idx="2010">
                  <c:v>37.33</c:v>
                </c:pt>
                <c:pt idx="2011">
                  <c:v>37.409999999999997</c:v>
                </c:pt>
                <c:pt idx="2012">
                  <c:v>37.42</c:v>
                </c:pt>
                <c:pt idx="2013">
                  <c:v>37.42</c:v>
                </c:pt>
                <c:pt idx="2014">
                  <c:v>37.53</c:v>
                </c:pt>
                <c:pt idx="2015">
                  <c:v>37.43</c:v>
                </c:pt>
                <c:pt idx="2016">
                  <c:v>38.65</c:v>
                </c:pt>
                <c:pt idx="2017">
                  <c:v>38.04</c:v>
                </c:pt>
                <c:pt idx="2018">
                  <c:v>37.44</c:v>
                </c:pt>
                <c:pt idx="2019">
                  <c:v>38.119999999999997</c:v>
                </c:pt>
                <c:pt idx="2020">
                  <c:v>38.619999999999997</c:v>
                </c:pt>
                <c:pt idx="2021">
                  <c:v>37.43</c:v>
                </c:pt>
                <c:pt idx="2022">
                  <c:v>37.43</c:v>
                </c:pt>
                <c:pt idx="2023">
                  <c:v>37.39</c:v>
                </c:pt>
                <c:pt idx="2024">
                  <c:v>37.380000000000003</c:v>
                </c:pt>
                <c:pt idx="2025">
                  <c:v>37.369999999999997</c:v>
                </c:pt>
                <c:pt idx="2026">
                  <c:v>36.17</c:v>
                </c:pt>
                <c:pt idx="2027">
                  <c:v>36.33</c:v>
                </c:pt>
                <c:pt idx="2028">
                  <c:v>37.340000000000003</c:v>
                </c:pt>
                <c:pt idx="2029">
                  <c:v>37.35</c:v>
                </c:pt>
                <c:pt idx="2030">
                  <c:v>37.549999999999997</c:v>
                </c:pt>
                <c:pt idx="2031">
                  <c:v>37.4</c:v>
                </c:pt>
                <c:pt idx="2032">
                  <c:v>37.4</c:v>
                </c:pt>
                <c:pt idx="2033">
                  <c:v>36.9</c:v>
                </c:pt>
                <c:pt idx="2034">
                  <c:v>36.97</c:v>
                </c:pt>
                <c:pt idx="2035">
                  <c:v>37.4</c:v>
                </c:pt>
                <c:pt idx="2036">
                  <c:v>37.4</c:v>
                </c:pt>
                <c:pt idx="2037">
                  <c:v>38.11</c:v>
                </c:pt>
                <c:pt idx="2038">
                  <c:v>37.42</c:v>
                </c:pt>
                <c:pt idx="2039">
                  <c:v>37.43</c:v>
                </c:pt>
                <c:pt idx="2040">
                  <c:v>37.85</c:v>
                </c:pt>
                <c:pt idx="2041">
                  <c:v>37.450000000000003</c:v>
                </c:pt>
                <c:pt idx="2042">
                  <c:v>37.450000000000003</c:v>
                </c:pt>
                <c:pt idx="2043">
                  <c:v>38.11</c:v>
                </c:pt>
                <c:pt idx="2044">
                  <c:v>37.49</c:v>
                </c:pt>
                <c:pt idx="2045">
                  <c:v>37.46</c:v>
                </c:pt>
                <c:pt idx="2046">
                  <c:v>37.46</c:v>
                </c:pt>
                <c:pt idx="2047">
                  <c:v>37.54</c:v>
                </c:pt>
                <c:pt idx="2048">
                  <c:v>37.44</c:v>
                </c:pt>
                <c:pt idx="2049">
                  <c:v>37.44</c:v>
                </c:pt>
                <c:pt idx="2050">
                  <c:v>37.42</c:v>
                </c:pt>
                <c:pt idx="2051">
                  <c:v>37.44</c:v>
                </c:pt>
                <c:pt idx="2052">
                  <c:v>37.450000000000003</c:v>
                </c:pt>
                <c:pt idx="2053">
                  <c:v>37.47</c:v>
                </c:pt>
                <c:pt idx="2054">
                  <c:v>38.69</c:v>
                </c:pt>
                <c:pt idx="2055">
                  <c:v>38.53</c:v>
                </c:pt>
                <c:pt idx="2056">
                  <c:v>37.5</c:v>
                </c:pt>
                <c:pt idx="2057">
                  <c:v>38.700000000000003</c:v>
                </c:pt>
                <c:pt idx="2058">
                  <c:v>38.700000000000003</c:v>
                </c:pt>
                <c:pt idx="2059">
                  <c:v>37.5</c:v>
                </c:pt>
                <c:pt idx="2060">
                  <c:v>38.340000000000003</c:v>
                </c:pt>
                <c:pt idx="2061">
                  <c:v>38.68</c:v>
                </c:pt>
                <c:pt idx="2062">
                  <c:v>38.36</c:v>
                </c:pt>
                <c:pt idx="2063">
                  <c:v>38.71</c:v>
                </c:pt>
                <c:pt idx="2064">
                  <c:v>38.71</c:v>
                </c:pt>
                <c:pt idx="2065">
                  <c:v>38.72</c:v>
                </c:pt>
                <c:pt idx="2066">
                  <c:v>39.79</c:v>
                </c:pt>
                <c:pt idx="2067">
                  <c:v>38.74</c:v>
                </c:pt>
                <c:pt idx="2068">
                  <c:v>38.74</c:v>
                </c:pt>
                <c:pt idx="2069">
                  <c:v>39.93</c:v>
                </c:pt>
                <c:pt idx="2070">
                  <c:v>38.909999999999997</c:v>
                </c:pt>
                <c:pt idx="2071">
                  <c:v>38.75</c:v>
                </c:pt>
                <c:pt idx="2072">
                  <c:v>38.74</c:v>
                </c:pt>
                <c:pt idx="2073">
                  <c:v>38.729999999999997</c:v>
                </c:pt>
                <c:pt idx="2074">
                  <c:v>38.72</c:v>
                </c:pt>
                <c:pt idx="2075">
                  <c:v>38.72</c:v>
                </c:pt>
                <c:pt idx="2076">
                  <c:v>39.82</c:v>
                </c:pt>
                <c:pt idx="2077">
                  <c:v>38.700000000000003</c:v>
                </c:pt>
                <c:pt idx="2078">
                  <c:v>38.700000000000003</c:v>
                </c:pt>
                <c:pt idx="2079">
                  <c:v>39.9</c:v>
                </c:pt>
                <c:pt idx="2080">
                  <c:v>38.700000000000003</c:v>
                </c:pt>
                <c:pt idx="2081">
                  <c:v>38.700000000000003</c:v>
                </c:pt>
                <c:pt idx="2082">
                  <c:v>38.68</c:v>
                </c:pt>
                <c:pt idx="2083">
                  <c:v>38.68</c:v>
                </c:pt>
                <c:pt idx="2084">
                  <c:v>38.619999999999997</c:v>
                </c:pt>
                <c:pt idx="2085">
                  <c:v>37.479999999999997</c:v>
                </c:pt>
                <c:pt idx="2086">
                  <c:v>38.68</c:v>
                </c:pt>
                <c:pt idx="2087">
                  <c:v>38.67</c:v>
                </c:pt>
                <c:pt idx="2088">
                  <c:v>38.67</c:v>
                </c:pt>
                <c:pt idx="2089">
                  <c:v>37.47</c:v>
                </c:pt>
                <c:pt idx="2090">
                  <c:v>38.67</c:v>
                </c:pt>
                <c:pt idx="2091">
                  <c:v>38.68</c:v>
                </c:pt>
                <c:pt idx="2092">
                  <c:v>39.42</c:v>
                </c:pt>
                <c:pt idx="2093">
                  <c:v>39.380000000000003</c:v>
                </c:pt>
                <c:pt idx="2094">
                  <c:v>38.69</c:v>
                </c:pt>
                <c:pt idx="2095">
                  <c:v>39.909999999999997</c:v>
                </c:pt>
                <c:pt idx="2096">
                  <c:v>39.909999999999997</c:v>
                </c:pt>
                <c:pt idx="2097">
                  <c:v>38.700000000000003</c:v>
                </c:pt>
                <c:pt idx="2098">
                  <c:v>39.1</c:v>
                </c:pt>
                <c:pt idx="2099">
                  <c:v>39.880000000000003</c:v>
                </c:pt>
                <c:pt idx="2100">
                  <c:v>38.69</c:v>
                </c:pt>
                <c:pt idx="2101">
                  <c:v>38.69</c:v>
                </c:pt>
                <c:pt idx="2102">
                  <c:v>39.880000000000003</c:v>
                </c:pt>
                <c:pt idx="2103">
                  <c:v>39.1</c:v>
                </c:pt>
                <c:pt idx="2104">
                  <c:v>39.19</c:v>
                </c:pt>
                <c:pt idx="2105">
                  <c:v>39.869999999999997</c:v>
                </c:pt>
                <c:pt idx="2106">
                  <c:v>39.86</c:v>
                </c:pt>
                <c:pt idx="2107">
                  <c:v>38.68</c:v>
                </c:pt>
                <c:pt idx="2108">
                  <c:v>39.18</c:v>
                </c:pt>
                <c:pt idx="2109">
                  <c:v>39.869999999999997</c:v>
                </c:pt>
                <c:pt idx="2110">
                  <c:v>38.76</c:v>
                </c:pt>
                <c:pt idx="2111">
                  <c:v>39.49</c:v>
                </c:pt>
                <c:pt idx="2112">
                  <c:v>39.89</c:v>
                </c:pt>
                <c:pt idx="2113">
                  <c:v>39.89</c:v>
                </c:pt>
                <c:pt idx="2114">
                  <c:v>39.909999999999997</c:v>
                </c:pt>
                <c:pt idx="2115">
                  <c:v>39.9</c:v>
                </c:pt>
                <c:pt idx="2116">
                  <c:v>38.68</c:v>
                </c:pt>
                <c:pt idx="2117">
                  <c:v>39.020000000000003</c:v>
                </c:pt>
                <c:pt idx="2118">
                  <c:v>39.880000000000003</c:v>
                </c:pt>
                <c:pt idx="2119">
                  <c:v>39.19</c:v>
                </c:pt>
                <c:pt idx="2120">
                  <c:v>38.69</c:v>
                </c:pt>
                <c:pt idx="2121">
                  <c:v>39.909999999999997</c:v>
                </c:pt>
                <c:pt idx="2122">
                  <c:v>39.909999999999997</c:v>
                </c:pt>
                <c:pt idx="2123">
                  <c:v>38.72</c:v>
                </c:pt>
                <c:pt idx="2124">
                  <c:v>39.57</c:v>
                </c:pt>
                <c:pt idx="2125">
                  <c:v>39.93</c:v>
                </c:pt>
                <c:pt idx="2126">
                  <c:v>39.93</c:v>
                </c:pt>
                <c:pt idx="2127">
                  <c:v>40.630000000000003</c:v>
                </c:pt>
                <c:pt idx="2128">
                  <c:v>39.96</c:v>
                </c:pt>
                <c:pt idx="2129">
                  <c:v>39.96</c:v>
                </c:pt>
                <c:pt idx="2130">
                  <c:v>40.56</c:v>
                </c:pt>
                <c:pt idx="2131">
                  <c:v>39.96</c:v>
                </c:pt>
                <c:pt idx="2132">
                  <c:v>39.96</c:v>
                </c:pt>
                <c:pt idx="2133">
                  <c:v>41.16</c:v>
                </c:pt>
                <c:pt idx="2134">
                  <c:v>40.39</c:v>
                </c:pt>
                <c:pt idx="2135">
                  <c:v>39.96</c:v>
                </c:pt>
                <c:pt idx="2136">
                  <c:v>41.15</c:v>
                </c:pt>
                <c:pt idx="2137">
                  <c:v>39.950000000000003</c:v>
                </c:pt>
                <c:pt idx="2138">
                  <c:v>39.96</c:v>
                </c:pt>
                <c:pt idx="2139">
                  <c:v>41.16</c:v>
                </c:pt>
                <c:pt idx="2140">
                  <c:v>40.74</c:v>
                </c:pt>
                <c:pt idx="2141">
                  <c:v>39.94</c:v>
                </c:pt>
                <c:pt idx="2142">
                  <c:v>40.369999999999997</c:v>
                </c:pt>
                <c:pt idx="2143">
                  <c:v>40.46</c:v>
                </c:pt>
                <c:pt idx="2144">
                  <c:v>39.93</c:v>
                </c:pt>
                <c:pt idx="2145">
                  <c:v>39.96</c:v>
                </c:pt>
                <c:pt idx="2146">
                  <c:v>41.13</c:v>
                </c:pt>
                <c:pt idx="2147">
                  <c:v>40.4</c:v>
                </c:pt>
                <c:pt idx="2148">
                  <c:v>40.74</c:v>
                </c:pt>
                <c:pt idx="2149">
                  <c:v>41.15</c:v>
                </c:pt>
                <c:pt idx="2150">
                  <c:v>41.15</c:v>
                </c:pt>
                <c:pt idx="2151">
                  <c:v>39.96</c:v>
                </c:pt>
                <c:pt idx="2152">
                  <c:v>41.14</c:v>
                </c:pt>
                <c:pt idx="2153">
                  <c:v>42.38</c:v>
                </c:pt>
                <c:pt idx="2154">
                  <c:v>41.15</c:v>
                </c:pt>
                <c:pt idx="2155">
                  <c:v>41.15</c:v>
                </c:pt>
                <c:pt idx="2156">
                  <c:v>41.17</c:v>
                </c:pt>
                <c:pt idx="2157">
                  <c:v>41.13</c:v>
                </c:pt>
                <c:pt idx="2158">
                  <c:v>41.12</c:v>
                </c:pt>
                <c:pt idx="2159">
                  <c:v>41.11</c:v>
                </c:pt>
                <c:pt idx="2160">
                  <c:v>40.270000000000003</c:v>
                </c:pt>
                <c:pt idx="2161">
                  <c:v>41.11</c:v>
                </c:pt>
                <c:pt idx="2162">
                  <c:v>40.24</c:v>
                </c:pt>
                <c:pt idx="2163">
                  <c:v>39.89</c:v>
                </c:pt>
                <c:pt idx="2164">
                  <c:v>41.08</c:v>
                </c:pt>
                <c:pt idx="2165">
                  <c:v>41.09</c:v>
                </c:pt>
                <c:pt idx="2166">
                  <c:v>39.9</c:v>
                </c:pt>
                <c:pt idx="2167">
                  <c:v>41.1</c:v>
                </c:pt>
                <c:pt idx="2168">
                  <c:v>41.09</c:v>
                </c:pt>
                <c:pt idx="2169">
                  <c:v>39.9</c:v>
                </c:pt>
                <c:pt idx="2170">
                  <c:v>41.1</c:v>
                </c:pt>
                <c:pt idx="2171">
                  <c:v>41.09</c:v>
                </c:pt>
                <c:pt idx="2172">
                  <c:v>41.1</c:v>
                </c:pt>
                <c:pt idx="2173">
                  <c:v>39.909999999999997</c:v>
                </c:pt>
                <c:pt idx="2174">
                  <c:v>41.1</c:v>
                </c:pt>
                <c:pt idx="2175">
                  <c:v>41.1</c:v>
                </c:pt>
                <c:pt idx="2176">
                  <c:v>40</c:v>
                </c:pt>
                <c:pt idx="2177">
                  <c:v>41.13</c:v>
                </c:pt>
                <c:pt idx="2178">
                  <c:v>41.12</c:v>
                </c:pt>
                <c:pt idx="2179">
                  <c:v>39.909999999999997</c:v>
                </c:pt>
                <c:pt idx="2180">
                  <c:v>39.97</c:v>
                </c:pt>
                <c:pt idx="2181">
                  <c:v>41.09</c:v>
                </c:pt>
                <c:pt idx="2182">
                  <c:v>39.869999999999997</c:v>
                </c:pt>
                <c:pt idx="2183">
                  <c:v>39.869999999999997</c:v>
                </c:pt>
                <c:pt idx="2184">
                  <c:v>39.869999999999997</c:v>
                </c:pt>
                <c:pt idx="2185">
                  <c:v>41.06</c:v>
                </c:pt>
                <c:pt idx="2186">
                  <c:v>39.86</c:v>
                </c:pt>
                <c:pt idx="2187">
                  <c:v>39.86</c:v>
                </c:pt>
                <c:pt idx="2188">
                  <c:v>40.83</c:v>
                </c:pt>
                <c:pt idx="2189">
                  <c:v>41.07</c:v>
                </c:pt>
                <c:pt idx="2190">
                  <c:v>39.880000000000003</c:v>
                </c:pt>
                <c:pt idx="2191">
                  <c:v>41.09</c:v>
                </c:pt>
                <c:pt idx="2192">
                  <c:v>40.340000000000003</c:v>
                </c:pt>
                <c:pt idx="2193">
                  <c:v>39.880000000000003</c:v>
                </c:pt>
                <c:pt idx="2194">
                  <c:v>39.869999999999997</c:v>
                </c:pt>
                <c:pt idx="2195">
                  <c:v>38.65</c:v>
                </c:pt>
                <c:pt idx="2196">
                  <c:v>39.83</c:v>
                </c:pt>
                <c:pt idx="2197">
                  <c:v>39.82</c:v>
                </c:pt>
                <c:pt idx="2198">
                  <c:v>39.42</c:v>
                </c:pt>
                <c:pt idx="2199">
                  <c:v>39.840000000000003</c:v>
                </c:pt>
                <c:pt idx="2200">
                  <c:v>39.83</c:v>
                </c:pt>
                <c:pt idx="2201">
                  <c:v>39.83</c:v>
                </c:pt>
                <c:pt idx="2202">
                  <c:v>38.630000000000003</c:v>
                </c:pt>
                <c:pt idx="2203">
                  <c:v>39.82</c:v>
                </c:pt>
                <c:pt idx="2204">
                  <c:v>39.299999999999997</c:v>
                </c:pt>
                <c:pt idx="2205">
                  <c:v>38.619999999999997</c:v>
                </c:pt>
                <c:pt idx="2206">
                  <c:v>39.83</c:v>
                </c:pt>
                <c:pt idx="2207">
                  <c:v>39.83</c:v>
                </c:pt>
                <c:pt idx="2208">
                  <c:v>39.47</c:v>
                </c:pt>
                <c:pt idx="2209">
                  <c:v>39.840000000000003</c:v>
                </c:pt>
                <c:pt idx="2210">
                  <c:v>39.83</c:v>
                </c:pt>
                <c:pt idx="2211">
                  <c:v>39.020000000000003</c:v>
                </c:pt>
                <c:pt idx="2212">
                  <c:v>38.619999999999997</c:v>
                </c:pt>
                <c:pt idx="2213">
                  <c:v>39.36</c:v>
                </c:pt>
                <c:pt idx="2214">
                  <c:v>38.58</c:v>
                </c:pt>
                <c:pt idx="2215">
                  <c:v>38.58</c:v>
                </c:pt>
                <c:pt idx="2216">
                  <c:v>38.58</c:v>
                </c:pt>
                <c:pt idx="2217">
                  <c:v>38.83</c:v>
                </c:pt>
                <c:pt idx="2218">
                  <c:v>38.56</c:v>
                </c:pt>
                <c:pt idx="2219">
                  <c:v>38.57</c:v>
                </c:pt>
                <c:pt idx="2220">
                  <c:v>38.69</c:v>
                </c:pt>
                <c:pt idx="2221">
                  <c:v>38.56</c:v>
                </c:pt>
                <c:pt idx="2222">
                  <c:v>38.549999999999997</c:v>
                </c:pt>
                <c:pt idx="2223">
                  <c:v>38.549999999999997</c:v>
                </c:pt>
                <c:pt idx="2224">
                  <c:v>38.880000000000003</c:v>
                </c:pt>
                <c:pt idx="2225">
                  <c:v>38.56</c:v>
                </c:pt>
                <c:pt idx="2226">
                  <c:v>38.56</c:v>
                </c:pt>
                <c:pt idx="2227">
                  <c:v>38.799999999999997</c:v>
                </c:pt>
                <c:pt idx="2228">
                  <c:v>38.56</c:v>
                </c:pt>
                <c:pt idx="2229">
                  <c:v>38.56</c:v>
                </c:pt>
                <c:pt idx="2230">
                  <c:v>38.56</c:v>
                </c:pt>
                <c:pt idx="2231">
                  <c:v>38.56</c:v>
                </c:pt>
                <c:pt idx="2232">
                  <c:v>38.56</c:v>
                </c:pt>
                <c:pt idx="2233">
                  <c:v>38.54</c:v>
                </c:pt>
                <c:pt idx="2234">
                  <c:v>38.54</c:v>
                </c:pt>
                <c:pt idx="2235">
                  <c:v>38.54</c:v>
                </c:pt>
                <c:pt idx="2236">
                  <c:v>38.549999999999997</c:v>
                </c:pt>
                <c:pt idx="2237">
                  <c:v>38.549999999999997</c:v>
                </c:pt>
                <c:pt idx="2238">
                  <c:v>38.549999999999997</c:v>
                </c:pt>
                <c:pt idx="2239">
                  <c:v>38.119999999999997</c:v>
                </c:pt>
                <c:pt idx="2240">
                  <c:v>38.53</c:v>
                </c:pt>
                <c:pt idx="2241">
                  <c:v>38.54</c:v>
                </c:pt>
                <c:pt idx="2242">
                  <c:v>39.32</c:v>
                </c:pt>
                <c:pt idx="2243">
                  <c:v>38.56</c:v>
                </c:pt>
                <c:pt idx="2244">
                  <c:v>38.56</c:v>
                </c:pt>
                <c:pt idx="2245">
                  <c:v>39.74</c:v>
                </c:pt>
                <c:pt idx="2246">
                  <c:v>38.57</c:v>
                </c:pt>
                <c:pt idx="2247">
                  <c:v>38.57</c:v>
                </c:pt>
                <c:pt idx="2248">
                  <c:v>38.979999999999997</c:v>
                </c:pt>
                <c:pt idx="2249">
                  <c:v>38.57</c:v>
                </c:pt>
                <c:pt idx="2250">
                  <c:v>38.619999999999997</c:v>
                </c:pt>
                <c:pt idx="2251">
                  <c:v>39.76</c:v>
                </c:pt>
                <c:pt idx="2252">
                  <c:v>38.57</c:v>
                </c:pt>
                <c:pt idx="2253">
                  <c:v>37.31</c:v>
                </c:pt>
                <c:pt idx="2254">
                  <c:v>37.32</c:v>
                </c:pt>
                <c:pt idx="2255">
                  <c:v>38.5</c:v>
                </c:pt>
                <c:pt idx="2256">
                  <c:v>38.47</c:v>
                </c:pt>
                <c:pt idx="2257">
                  <c:v>37.31</c:v>
                </c:pt>
                <c:pt idx="2258">
                  <c:v>37.75</c:v>
                </c:pt>
                <c:pt idx="2259">
                  <c:v>38.51</c:v>
                </c:pt>
                <c:pt idx="2260">
                  <c:v>38.5</c:v>
                </c:pt>
                <c:pt idx="2261">
                  <c:v>37.32</c:v>
                </c:pt>
                <c:pt idx="2262">
                  <c:v>37.94</c:v>
                </c:pt>
                <c:pt idx="2263">
                  <c:v>38.49</c:v>
                </c:pt>
                <c:pt idx="2264">
                  <c:v>37.299999999999997</c:v>
                </c:pt>
                <c:pt idx="2265">
                  <c:v>37.950000000000003</c:v>
                </c:pt>
                <c:pt idx="2266">
                  <c:v>38.5</c:v>
                </c:pt>
                <c:pt idx="2267">
                  <c:v>37.619999999999997</c:v>
                </c:pt>
                <c:pt idx="2268">
                  <c:v>38.520000000000003</c:v>
                </c:pt>
                <c:pt idx="2269">
                  <c:v>38.51</c:v>
                </c:pt>
                <c:pt idx="2270">
                  <c:v>37.32</c:v>
                </c:pt>
                <c:pt idx="2271">
                  <c:v>37.32</c:v>
                </c:pt>
                <c:pt idx="2272">
                  <c:v>37.590000000000003</c:v>
                </c:pt>
                <c:pt idx="2273">
                  <c:v>38.47</c:v>
                </c:pt>
                <c:pt idx="2274">
                  <c:v>37.28</c:v>
                </c:pt>
                <c:pt idx="2275">
                  <c:v>37.799999999999997</c:v>
                </c:pt>
                <c:pt idx="2276">
                  <c:v>38.49</c:v>
                </c:pt>
                <c:pt idx="2277">
                  <c:v>37.270000000000003</c:v>
                </c:pt>
                <c:pt idx="2278">
                  <c:v>37.28</c:v>
                </c:pt>
                <c:pt idx="2279">
                  <c:v>38.19</c:v>
                </c:pt>
                <c:pt idx="2280">
                  <c:v>38.409999999999997</c:v>
                </c:pt>
                <c:pt idx="2281">
                  <c:v>37.28</c:v>
                </c:pt>
                <c:pt idx="2282">
                  <c:v>37.28</c:v>
                </c:pt>
                <c:pt idx="2283">
                  <c:v>37.28</c:v>
                </c:pt>
                <c:pt idx="2284">
                  <c:v>38.479999999999997</c:v>
                </c:pt>
                <c:pt idx="2285">
                  <c:v>37.28</c:v>
                </c:pt>
                <c:pt idx="2286">
                  <c:v>37.28</c:v>
                </c:pt>
                <c:pt idx="2287">
                  <c:v>37.28</c:v>
                </c:pt>
                <c:pt idx="2288">
                  <c:v>37.51</c:v>
                </c:pt>
                <c:pt idx="2289">
                  <c:v>37.270000000000003</c:v>
                </c:pt>
                <c:pt idx="2290">
                  <c:v>37.39</c:v>
                </c:pt>
                <c:pt idx="2291">
                  <c:v>37.26</c:v>
                </c:pt>
                <c:pt idx="2292">
                  <c:v>37.270000000000003</c:v>
                </c:pt>
                <c:pt idx="2293">
                  <c:v>37.28</c:v>
                </c:pt>
                <c:pt idx="2294">
                  <c:v>38.47</c:v>
                </c:pt>
                <c:pt idx="2295">
                  <c:v>38.479999999999997</c:v>
                </c:pt>
                <c:pt idx="2296">
                  <c:v>37.299999999999997</c:v>
                </c:pt>
                <c:pt idx="2297">
                  <c:v>38.14</c:v>
                </c:pt>
                <c:pt idx="2298">
                  <c:v>38.49</c:v>
                </c:pt>
                <c:pt idx="2299">
                  <c:v>37.29</c:v>
                </c:pt>
                <c:pt idx="2300">
                  <c:v>38.51</c:v>
                </c:pt>
                <c:pt idx="2301">
                  <c:v>38.51</c:v>
                </c:pt>
                <c:pt idx="2302">
                  <c:v>38.51</c:v>
                </c:pt>
                <c:pt idx="2303">
                  <c:v>37.32</c:v>
                </c:pt>
                <c:pt idx="2304">
                  <c:v>38.5</c:v>
                </c:pt>
                <c:pt idx="2305">
                  <c:v>38.49</c:v>
                </c:pt>
                <c:pt idx="2306">
                  <c:v>37.28</c:v>
                </c:pt>
                <c:pt idx="2307">
                  <c:v>38.49</c:v>
                </c:pt>
                <c:pt idx="2308">
                  <c:v>38.35</c:v>
                </c:pt>
                <c:pt idx="2309">
                  <c:v>37.29</c:v>
                </c:pt>
                <c:pt idx="2310">
                  <c:v>38.5</c:v>
                </c:pt>
                <c:pt idx="2311">
                  <c:v>38.5</c:v>
                </c:pt>
                <c:pt idx="2312">
                  <c:v>38.49</c:v>
                </c:pt>
                <c:pt idx="2313">
                  <c:v>37.75</c:v>
                </c:pt>
                <c:pt idx="2314">
                  <c:v>38.51</c:v>
                </c:pt>
                <c:pt idx="2315">
                  <c:v>38.520000000000003</c:v>
                </c:pt>
                <c:pt idx="2316">
                  <c:v>38.61</c:v>
                </c:pt>
                <c:pt idx="2317">
                  <c:v>39.130000000000003</c:v>
                </c:pt>
                <c:pt idx="2318">
                  <c:v>38.54</c:v>
                </c:pt>
                <c:pt idx="2319">
                  <c:v>38.54</c:v>
                </c:pt>
                <c:pt idx="2320">
                  <c:v>38.69</c:v>
                </c:pt>
                <c:pt idx="2321">
                  <c:v>38.520000000000003</c:v>
                </c:pt>
                <c:pt idx="2322">
                  <c:v>38.53</c:v>
                </c:pt>
                <c:pt idx="2323">
                  <c:v>39.75</c:v>
                </c:pt>
                <c:pt idx="2324">
                  <c:v>38.58</c:v>
                </c:pt>
                <c:pt idx="2325">
                  <c:v>39.770000000000003</c:v>
                </c:pt>
                <c:pt idx="2326">
                  <c:v>39.76</c:v>
                </c:pt>
                <c:pt idx="2327">
                  <c:v>38.65</c:v>
                </c:pt>
                <c:pt idx="2328">
                  <c:v>38.549999999999997</c:v>
                </c:pt>
                <c:pt idx="2329">
                  <c:v>39.74</c:v>
                </c:pt>
                <c:pt idx="2330">
                  <c:v>38.520000000000003</c:v>
                </c:pt>
                <c:pt idx="2331">
                  <c:v>38.51</c:v>
                </c:pt>
                <c:pt idx="2332">
                  <c:v>38.5</c:v>
                </c:pt>
                <c:pt idx="2333">
                  <c:v>37.380000000000003</c:v>
                </c:pt>
                <c:pt idx="2334">
                  <c:v>38.49</c:v>
                </c:pt>
                <c:pt idx="2335">
                  <c:v>38.49</c:v>
                </c:pt>
                <c:pt idx="2336">
                  <c:v>37.29</c:v>
                </c:pt>
                <c:pt idx="2337">
                  <c:v>38.49</c:v>
                </c:pt>
                <c:pt idx="2338">
                  <c:v>38.49</c:v>
                </c:pt>
                <c:pt idx="2339">
                  <c:v>37.72</c:v>
                </c:pt>
                <c:pt idx="2340">
                  <c:v>37.299999999999997</c:v>
                </c:pt>
                <c:pt idx="2341">
                  <c:v>38.36</c:v>
                </c:pt>
                <c:pt idx="2342">
                  <c:v>37.24</c:v>
                </c:pt>
                <c:pt idx="2343">
                  <c:v>37.25</c:v>
                </c:pt>
                <c:pt idx="2344">
                  <c:v>38.47</c:v>
                </c:pt>
                <c:pt idx="2345">
                  <c:v>37.270000000000003</c:v>
                </c:pt>
                <c:pt idx="2346">
                  <c:v>38.08</c:v>
                </c:pt>
                <c:pt idx="2347">
                  <c:v>38.47</c:v>
                </c:pt>
                <c:pt idx="2348">
                  <c:v>37.26</c:v>
                </c:pt>
                <c:pt idx="2349">
                  <c:v>37.26</c:v>
                </c:pt>
                <c:pt idx="2350">
                  <c:v>37.28</c:v>
                </c:pt>
                <c:pt idx="2351">
                  <c:v>37.229999999999997</c:v>
                </c:pt>
                <c:pt idx="2352">
                  <c:v>37.229999999999997</c:v>
                </c:pt>
                <c:pt idx="2353">
                  <c:v>37.24</c:v>
                </c:pt>
                <c:pt idx="2354">
                  <c:v>38.44</c:v>
                </c:pt>
                <c:pt idx="2355">
                  <c:v>37.26</c:v>
                </c:pt>
                <c:pt idx="2356">
                  <c:v>37.270000000000003</c:v>
                </c:pt>
                <c:pt idx="2357">
                  <c:v>38.47</c:v>
                </c:pt>
                <c:pt idx="2358">
                  <c:v>38.04</c:v>
                </c:pt>
                <c:pt idx="2359">
                  <c:v>37.29</c:v>
                </c:pt>
                <c:pt idx="2360">
                  <c:v>38.49</c:v>
                </c:pt>
                <c:pt idx="2361">
                  <c:v>38.479999999999997</c:v>
                </c:pt>
                <c:pt idx="2362">
                  <c:v>37.85</c:v>
                </c:pt>
                <c:pt idx="2363">
                  <c:v>38.35</c:v>
                </c:pt>
                <c:pt idx="2364">
                  <c:v>38.5</c:v>
                </c:pt>
                <c:pt idx="2365">
                  <c:v>37.85</c:v>
                </c:pt>
                <c:pt idx="2366">
                  <c:v>37.299999999999997</c:v>
                </c:pt>
                <c:pt idx="2367">
                  <c:v>38.159999999999997</c:v>
                </c:pt>
                <c:pt idx="2368">
                  <c:v>37.270000000000003</c:v>
                </c:pt>
                <c:pt idx="2369">
                  <c:v>37.450000000000003</c:v>
                </c:pt>
                <c:pt idx="2370">
                  <c:v>38.479999999999997</c:v>
                </c:pt>
                <c:pt idx="2371">
                  <c:v>38.49</c:v>
                </c:pt>
                <c:pt idx="2372">
                  <c:v>39.36</c:v>
                </c:pt>
                <c:pt idx="2373">
                  <c:v>38.53</c:v>
                </c:pt>
                <c:pt idx="2374">
                  <c:v>38.54</c:v>
                </c:pt>
                <c:pt idx="2375">
                  <c:v>38.96</c:v>
                </c:pt>
                <c:pt idx="2376">
                  <c:v>38.520000000000003</c:v>
                </c:pt>
                <c:pt idx="2377">
                  <c:v>38.520000000000003</c:v>
                </c:pt>
                <c:pt idx="2378">
                  <c:v>38.520000000000003</c:v>
                </c:pt>
                <c:pt idx="2379">
                  <c:v>38.36</c:v>
                </c:pt>
                <c:pt idx="2380">
                  <c:v>38.520000000000003</c:v>
                </c:pt>
                <c:pt idx="2381">
                  <c:v>38.53</c:v>
                </c:pt>
                <c:pt idx="2382">
                  <c:v>38.54</c:v>
                </c:pt>
                <c:pt idx="2383">
                  <c:v>39.729999999999997</c:v>
                </c:pt>
                <c:pt idx="2384">
                  <c:v>38.54</c:v>
                </c:pt>
                <c:pt idx="2385">
                  <c:v>39.770000000000003</c:v>
                </c:pt>
                <c:pt idx="2386">
                  <c:v>39.770000000000003</c:v>
                </c:pt>
                <c:pt idx="2387">
                  <c:v>39.78</c:v>
                </c:pt>
                <c:pt idx="2388">
                  <c:v>38.79</c:v>
                </c:pt>
                <c:pt idx="2389">
                  <c:v>39.770000000000003</c:v>
                </c:pt>
                <c:pt idx="2390">
                  <c:v>39.64</c:v>
                </c:pt>
                <c:pt idx="2391">
                  <c:v>38.56</c:v>
                </c:pt>
                <c:pt idx="2392">
                  <c:v>39.76</c:v>
                </c:pt>
                <c:pt idx="2393">
                  <c:v>39.76</c:v>
                </c:pt>
                <c:pt idx="2394">
                  <c:v>38.58</c:v>
                </c:pt>
                <c:pt idx="2395">
                  <c:v>39.76</c:v>
                </c:pt>
                <c:pt idx="2396">
                  <c:v>39.950000000000003</c:v>
                </c:pt>
                <c:pt idx="2397">
                  <c:v>40.17</c:v>
                </c:pt>
                <c:pt idx="2398">
                  <c:v>39.82</c:v>
                </c:pt>
                <c:pt idx="2399">
                  <c:v>39.81</c:v>
                </c:pt>
                <c:pt idx="2400">
                  <c:v>39.25</c:v>
                </c:pt>
                <c:pt idx="2401">
                  <c:v>39.78</c:v>
                </c:pt>
                <c:pt idx="2402">
                  <c:v>39.78</c:v>
                </c:pt>
                <c:pt idx="2403">
                  <c:v>39.78</c:v>
                </c:pt>
                <c:pt idx="2404">
                  <c:v>38.61</c:v>
                </c:pt>
                <c:pt idx="2405">
                  <c:v>39.43</c:v>
                </c:pt>
                <c:pt idx="2406">
                  <c:v>39.770000000000003</c:v>
                </c:pt>
                <c:pt idx="2407">
                  <c:v>38.549999999999997</c:v>
                </c:pt>
                <c:pt idx="2408">
                  <c:v>38.54</c:v>
                </c:pt>
                <c:pt idx="2409">
                  <c:v>39.74</c:v>
                </c:pt>
                <c:pt idx="2410">
                  <c:v>38.53</c:v>
                </c:pt>
                <c:pt idx="2411">
                  <c:v>38.53</c:v>
                </c:pt>
                <c:pt idx="2412">
                  <c:v>39.74</c:v>
                </c:pt>
                <c:pt idx="2413">
                  <c:v>39.74</c:v>
                </c:pt>
                <c:pt idx="2414">
                  <c:v>38.56</c:v>
                </c:pt>
                <c:pt idx="2415">
                  <c:v>38.56</c:v>
                </c:pt>
                <c:pt idx="2416">
                  <c:v>39.65</c:v>
                </c:pt>
                <c:pt idx="2417">
                  <c:v>38.54</c:v>
                </c:pt>
                <c:pt idx="2418">
                  <c:v>38.54</c:v>
                </c:pt>
                <c:pt idx="2419">
                  <c:v>39.74</c:v>
                </c:pt>
                <c:pt idx="2420">
                  <c:v>39.47</c:v>
                </c:pt>
                <c:pt idx="2421">
                  <c:v>38.590000000000003</c:v>
                </c:pt>
                <c:pt idx="2422">
                  <c:v>39.75</c:v>
                </c:pt>
                <c:pt idx="2423">
                  <c:v>38.53</c:v>
                </c:pt>
                <c:pt idx="2424">
                  <c:v>38.799999999999997</c:v>
                </c:pt>
                <c:pt idx="2425">
                  <c:v>38.51</c:v>
                </c:pt>
                <c:pt idx="2426">
                  <c:v>38.520000000000003</c:v>
                </c:pt>
                <c:pt idx="2427">
                  <c:v>38.82</c:v>
                </c:pt>
                <c:pt idx="2428">
                  <c:v>39.729999999999997</c:v>
                </c:pt>
                <c:pt idx="2429">
                  <c:v>38.54</c:v>
                </c:pt>
                <c:pt idx="2430">
                  <c:v>38.549999999999997</c:v>
                </c:pt>
                <c:pt idx="2431">
                  <c:v>39.75</c:v>
                </c:pt>
                <c:pt idx="2432">
                  <c:v>39.76</c:v>
                </c:pt>
                <c:pt idx="2433">
                  <c:v>40.25</c:v>
                </c:pt>
                <c:pt idx="2434">
                  <c:v>39.79</c:v>
                </c:pt>
                <c:pt idx="2435">
                  <c:v>39.9</c:v>
                </c:pt>
                <c:pt idx="2436">
                  <c:v>41</c:v>
                </c:pt>
                <c:pt idx="2437">
                  <c:v>39.79</c:v>
                </c:pt>
                <c:pt idx="2438">
                  <c:v>39.79</c:v>
                </c:pt>
                <c:pt idx="2439">
                  <c:v>40.35</c:v>
                </c:pt>
                <c:pt idx="2440">
                  <c:v>40.98</c:v>
                </c:pt>
                <c:pt idx="2441">
                  <c:v>39.909999999999997</c:v>
                </c:pt>
                <c:pt idx="2442">
                  <c:v>39.82</c:v>
                </c:pt>
                <c:pt idx="2443">
                  <c:v>41.02</c:v>
                </c:pt>
                <c:pt idx="2444">
                  <c:v>39.79</c:v>
                </c:pt>
                <c:pt idx="2445">
                  <c:v>39.79</c:v>
                </c:pt>
                <c:pt idx="2446">
                  <c:v>40.17</c:v>
                </c:pt>
                <c:pt idx="2447">
                  <c:v>39.78</c:v>
                </c:pt>
                <c:pt idx="2448">
                  <c:v>39.79</c:v>
                </c:pt>
                <c:pt idx="2449">
                  <c:v>40.99</c:v>
                </c:pt>
                <c:pt idx="2450">
                  <c:v>40.909999999999997</c:v>
                </c:pt>
                <c:pt idx="2451">
                  <c:v>39.81</c:v>
                </c:pt>
                <c:pt idx="2452">
                  <c:v>39.81</c:v>
                </c:pt>
                <c:pt idx="2453">
                  <c:v>41</c:v>
                </c:pt>
                <c:pt idx="2454">
                  <c:v>39.799999999999997</c:v>
                </c:pt>
                <c:pt idx="2455">
                  <c:v>39.799999999999997</c:v>
                </c:pt>
                <c:pt idx="2456">
                  <c:v>41</c:v>
                </c:pt>
                <c:pt idx="2457">
                  <c:v>39.79</c:v>
                </c:pt>
                <c:pt idx="2458">
                  <c:v>39.79</c:v>
                </c:pt>
                <c:pt idx="2459">
                  <c:v>40.99</c:v>
                </c:pt>
                <c:pt idx="2460">
                  <c:v>39.799999999999997</c:v>
                </c:pt>
                <c:pt idx="2461">
                  <c:v>39.85</c:v>
                </c:pt>
                <c:pt idx="2462">
                  <c:v>41.01</c:v>
                </c:pt>
                <c:pt idx="2463">
                  <c:v>39.96</c:v>
                </c:pt>
                <c:pt idx="2464">
                  <c:v>39.81</c:v>
                </c:pt>
                <c:pt idx="2465">
                  <c:v>41.01</c:v>
                </c:pt>
                <c:pt idx="2466">
                  <c:v>41</c:v>
                </c:pt>
                <c:pt idx="2467">
                  <c:v>39.82</c:v>
                </c:pt>
                <c:pt idx="2468">
                  <c:v>40.700000000000003</c:v>
                </c:pt>
                <c:pt idx="2469">
                  <c:v>40.83</c:v>
                </c:pt>
                <c:pt idx="2470">
                  <c:v>39.79</c:v>
                </c:pt>
                <c:pt idx="2471">
                  <c:v>39.78</c:v>
                </c:pt>
                <c:pt idx="2472">
                  <c:v>38.619999999999997</c:v>
                </c:pt>
                <c:pt idx="2473">
                  <c:v>39.270000000000003</c:v>
                </c:pt>
                <c:pt idx="2474">
                  <c:v>39.74</c:v>
                </c:pt>
                <c:pt idx="2475">
                  <c:v>38.799999999999997</c:v>
                </c:pt>
                <c:pt idx="2476">
                  <c:v>39.46</c:v>
                </c:pt>
                <c:pt idx="2477">
                  <c:v>39.75</c:v>
                </c:pt>
                <c:pt idx="2478">
                  <c:v>39.74</c:v>
                </c:pt>
                <c:pt idx="2479">
                  <c:v>39.200000000000003</c:v>
                </c:pt>
                <c:pt idx="2480">
                  <c:v>39.76</c:v>
                </c:pt>
                <c:pt idx="2481">
                  <c:v>39.75</c:v>
                </c:pt>
                <c:pt idx="2482">
                  <c:v>39.74</c:v>
                </c:pt>
                <c:pt idx="2483">
                  <c:v>39.770000000000003</c:v>
                </c:pt>
                <c:pt idx="2484">
                  <c:v>39.76</c:v>
                </c:pt>
                <c:pt idx="2485">
                  <c:v>38.54</c:v>
                </c:pt>
                <c:pt idx="2486">
                  <c:v>39.75</c:v>
                </c:pt>
                <c:pt idx="2487">
                  <c:v>39.75</c:v>
                </c:pt>
                <c:pt idx="2488">
                  <c:v>39.549999999999997</c:v>
                </c:pt>
                <c:pt idx="2489">
                  <c:v>38.6</c:v>
                </c:pt>
                <c:pt idx="2490">
                  <c:v>39.74</c:v>
                </c:pt>
                <c:pt idx="2491">
                  <c:v>39.74</c:v>
                </c:pt>
                <c:pt idx="2492">
                  <c:v>39.76</c:v>
                </c:pt>
                <c:pt idx="2493">
                  <c:v>39.75</c:v>
                </c:pt>
                <c:pt idx="2494">
                  <c:v>39.75</c:v>
                </c:pt>
                <c:pt idx="2495">
                  <c:v>38.56</c:v>
                </c:pt>
                <c:pt idx="2496">
                  <c:v>39.56</c:v>
                </c:pt>
                <c:pt idx="2497">
                  <c:v>38.51</c:v>
                </c:pt>
                <c:pt idx="2498">
                  <c:v>38.51</c:v>
                </c:pt>
                <c:pt idx="2499">
                  <c:v>39.71</c:v>
                </c:pt>
                <c:pt idx="2500">
                  <c:v>39.06</c:v>
                </c:pt>
                <c:pt idx="2501">
                  <c:v>38.53</c:v>
                </c:pt>
                <c:pt idx="2502">
                  <c:v>39.049999999999997</c:v>
                </c:pt>
                <c:pt idx="2503">
                  <c:v>39.72</c:v>
                </c:pt>
                <c:pt idx="2504">
                  <c:v>39.71</c:v>
                </c:pt>
                <c:pt idx="2505">
                  <c:v>40.119999999999997</c:v>
                </c:pt>
                <c:pt idx="2506">
                  <c:v>39.79</c:v>
                </c:pt>
                <c:pt idx="2507">
                  <c:v>40.9</c:v>
                </c:pt>
                <c:pt idx="2508">
                  <c:v>41.01</c:v>
                </c:pt>
                <c:pt idx="2509">
                  <c:v>39.81</c:v>
                </c:pt>
                <c:pt idx="2510">
                  <c:v>41.02</c:v>
                </c:pt>
                <c:pt idx="2511">
                  <c:v>41.03</c:v>
                </c:pt>
                <c:pt idx="2512">
                  <c:v>39.83</c:v>
                </c:pt>
                <c:pt idx="2513">
                  <c:v>40.98</c:v>
                </c:pt>
                <c:pt idx="2514">
                  <c:v>41.01</c:v>
                </c:pt>
                <c:pt idx="2515">
                  <c:v>41.01</c:v>
                </c:pt>
                <c:pt idx="2516">
                  <c:v>39.81</c:v>
                </c:pt>
                <c:pt idx="2517">
                  <c:v>40.18</c:v>
                </c:pt>
                <c:pt idx="2518">
                  <c:v>41</c:v>
                </c:pt>
                <c:pt idx="2519">
                  <c:v>39.799999999999997</c:v>
                </c:pt>
                <c:pt idx="2520">
                  <c:v>40.299999999999997</c:v>
                </c:pt>
                <c:pt idx="2521">
                  <c:v>40.96</c:v>
                </c:pt>
                <c:pt idx="2522">
                  <c:v>39.799999999999997</c:v>
                </c:pt>
                <c:pt idx="2523">
                  <c:v>40.630000000000003</c:v>
                </c:pt>
                <c:pt idx="2524">
                  <c:v>40.729999999999997</c:v>
                </c:pt>
                <c:pt idx="2525">
                  <c:v>39.799999999999997</c:v>
                </c:pt>
                <c:pt idx="2526">
                  <c:v>41</c:v>
                </c:pt>
                <c:pt idx="2527">
                  <c:v>40.71</c:v>
                </c:pt>
                <c:pt idx="2528">
                  <c:v>39.81</c:v>
                </c:pt>
                <c:pt idx="2529">
                  <c:v>39.81</c:v>
                </c:pt>
                <c:pt idx="2530">
                  <c:v>40.98</c:v>
                </c:pt>
                <c:pt idx="2531">
                  <c:v>40.15</c:v>
                </c:pt>
                <c:pt idx="2532">
                  <c:v>41.02</c:v>
                </c:pt>
                <c:pt idx="2533">
                  <c:v>40.47</c:v>
                </c:pt>
                <c:pt idx="2534">
                  <c:v>40.98</c:v>
                </c:pt>
                <c:pt idx="2535">
                  <c:v>40.9</c:v>
                </c:pt>
                <c:pt idx="2536">
                  <c:v>39.799999999999997</c:v>
                </c:pt>
                <c:pt idx="2537">
                  <c:v>39.799999999999997</c:v>
                </c:pt>
                <c:pt idx="2538">
                  <c:v>39.799999999999997</c:v>
                </c:pt>
                <c:pt idx="2539">
                  <c:v>40.409999999999997</c:v>
                </c:pt>
                <c:pt idx="2540">
                  <c:v>39.79</c:v>
                </c:pt>
                <c:pt idx="2541">
                  <c:v>40.14</c:v>
                </c:pt>
                <c:pt idx="2542">
                  <c:v>40.99</c:v>
                </c:pt>
                <c:pt idx="2543">
                  <c:v>39.79</c:v>
                </c:pt>
                <c:pt idx="2544">
                  <c:v>41.02</c:v>
                </c:pt>
                <c:pt idx="2545">
                  <c:v>41.02</c:v>
                </c:pt>
                <c:pt idx="2546">
                  <c:v>39.83</c:v>
                </c:pt>
                <c:pt idx="2547">
                  <c:v>41.02</c:v>
                </c:pt>
                <c:pt idx="2548">
                  <c:v>41.02</c:v>
                </c:pt>
                <c:pt idx="2549">
                  <c:v>39.82</c:v>
                </c:pt>
                <c:pt idx="2550">
                  <c:v>41.02</c:v>
                </c:pt>
                <c:pt idx="2551">
                  <c:v>41.03</c:v>
                </c:pt>
                <c:pt idx="2552">
                  <c:v>41.04</c:v>
                </c:pt>
                <c:pt idx="2553">
                  <c:v>40.49</c:v>
                </c:pt>
                <c:pt idx="2554">
                  <c:v>41.03</c:v>
                </c:pt>
                <c:pt idx="2555">
                  <c:v>41.03</c:v>
                </c:pt>
                <c:pt idx="2556">
                  <c:v>41.03</c:v>
                </c:pt>
                <c:pt idx="2557">
                  <c:v>41.04</c:v>
                </c:pt>
                <c:pt idx="2558">
                  <c:v>42.14</c:v>
                </c:pt>
                <c:pt idx="2559">
                  <c:v>41.05</c:v>
                </c:pt>
                <c:pt idx="2560">
                  <c:v>41.05</c:v>
                </c:pt>
                <c:pt idx="2561">
                  <c:v>42.22</c:v>
                </c:pt>
                <c:pt idx="2562">
                  <c:v>41.07</c:v>
                </c:pt>
                <c:pt idx="2563">
                  <c:v>41.07</c:v>
                </c:pt>
                <c:pt idx="2564">
                  <c:v>42.26</c:v>
                </c:pt>
                <c:pt idx="2565">
                  <c:v>41.05</c:v>
                </c:pt>
                <c:pt idx="2566">
                  <c:v>41.05</c:v>
                </c:pt>
                <c:pt idx="2567">
                  <c:v>41.05</c:v>
                </c:pt>
                <c:pt idx="2568">
                  <c:v>40.17</c:v>
                </c:pt>
                <c:pt idx="2569">
                  <c:v>40.729999999999997</c:v>
                </c:pt>
                <c:pt idx="2570">
                  <c:v>41.02</c:v>
                </c:pt>
                <c:pt idx="2571">
                  <c:v>41.03</c:v>
                </c:pt>
                <c:pt idx="2572">
                  <c:v>42.26</c:v>
                </c:pt>
                <c:pt idx="2573">
                  <c:v>41.56</c:v>
                </c:pt>
                <c:pt idx="2574">
                  <c:v>41.09</c:v>
                </c:pt>
                <c:pt idx="2575">
                  <c:v>42.28</c:v>
                </c:pt>
                <c:pt idx="2576">
                  <c:v>41.37</c:v>
                </c:pt>
                <c:pt idx="2577">
                  <c:v>41.09</c:v>
                </c:pt>
                <c:pt idx="2578">
                  <c:v>41.09</c:v>
                </c:pt>
                <c:pt idx="2579">
                  <c:v>41.95</c:v>
                </c:pt>
                <c:pt idx="2580">
                  <c:v>41.04</c:v>
                </c:pt>
                <c:pt idx="2581">
                  <c:v>41.04</c:v>
                </c:pt>
                <c:pt idx="2582">
                  <c:v>42.27</c:v>
                </c:pt>
                <c:pt idx="2583">
                  <c:v>41.06</c:v>
                </c:pt>
                <c:pt idx="2584">
                  <c:v>41.07</c:v>
                </c:pt>
                <c:pt idx="2585">
                  <c:v>42.27</c:v>
                </c:pt>
                <c:pt idx="2586">
                  <c:v>41.07</c:v>
                </c:pt>
                <c:pt idx="2587">
                  <c:v>42.29</c:v>
                </c:pt>
                <c:pt idx="2588">
                  <c:v>42.29</c:v>
                </c:pt>
                <c:pt idx="2589">
                  <c:v>42.25</c:v>
                </c:pt>
                <c:pt idx="2590">
                  <c:v>42.04</c:v>
                </c:pt>
                <c:pt idx="2591">
                  <c:v>42.3</c:v>
                </c:pt>
                <c:pt idx="2592">
                  <c:v>41.08</c:v>
                </c:pt>
                <c:pt idx="2593">
                  <c:v>41.93</c:v>
                </c:pt>
                <c:pt idx="2594">
                  <c:v>42.28</c:v>
                </c:pt>
                <c:pt idx="2595">
                  <c:v>42.29</c:v>
                </c:pt>
                <c:pt idx="2596">
                  <c:v>41.1</c:v>
                </c:pt>
                <c:pt idx="2597">
                  <c:v>42.29</c:v>
                </c:pt>
                <c:pt idx="2598">
                  <c:v>43.53</c:v>
                </c:pt>
                <c:pt idx="2599">
                  <c:v>42.33</c:v>
                </c:pt>
                <c:pt idx="2600">
                  <c:v>42.32</c:v>
                </c:pt>
                <c:pt idx="2601">
                  <c:v>42.31</c:v>
                </c:pt>
                <c:pt idx="2602">
                  <c:v>42.93</c:v>
                </c:pt>
                <c:pt idx="2603">
                  <c:v>42.31</c:v>
                </c:pt>
                <c:pt idx="2604">
                  <c:v>42.3</c:v>
                </c:pt>
                <c:pt idx="2605">
                  <c:v>41.16</c:v>
                </c:pt>
                <c:pt idx="2606">
                  <c:v>42.27</c:v>
                </c:pt>
                <c:pt idx="2607">
                  <c:v>41.16</c:v>
                </c:pt>
                <c:pt idx="2608">
                  <c:v>41.06</c:v>
                </c:pt>
                <c:pt idx="2609">
                  <c:v>41.18</c:v>
                </c:pt>
                <c:pt idx="2610">
                  <c:v>41.04</c:v>
                </c:pt>
                <c:pt idx="2611">
                  <c:v>41.04</c:v>
                </c:pt>
                <c:pt idx="2612">
                  <c:v>41.92</c:v>
                </c:pt>
                <c:pt idx="2613">
                  <c:v>41.08</c:v>
                </c:pt>
                <c:pt idx="2614">
                  <c:v>41.05</c:v>
                </c:pt>
                <c:pt idx="2615">
                  <c:v>41.05</c:v>
                </c:pt>
                <c:pt idx="2616">
                  <c:v>42.26</c:v>
                </c:pt>
                <c:pt idx="2617">
                  <c:v>41.9</c:v>
                </c:pt>
                <c:pt idx="2618">
                  <c:v>42.3</c:v>
                </c:pt>
                <c:pt idx="2619">
                  <c:v>42.3</c:v>
                </c:pt>
                <c:pt idx="2620">
                  <c:v>43.01</c:v>
                </c:pt>
                <c:pt idx="2621">
                  <c:v>42.31</c:v>
                </c:pt>
                <c:pt idx="2622">
                  <c:v>42.31</c:v>
                </c:pt>
                <c:pt idx="2623">
                  <c:v>42.69</c:v>
                </c:pt>
                <c:pt idx="2624">
                  <c:v>42.32</c:v>
                </c:pt>
                <c:pt idx="2625">
                  <c:v>42.62</c:v>
                </c:pt>
                <c:pt idx="2626">
                  <c:v>42.31</c:v>
                </c:pt>
                <c:pt idx="2627">
                  <c:v>42.3</c:v>
                </c:pt>
                <c:pt idx="2628">
                  <c:v>42.29</c:v>
                </c:pt>
                <c:pt idx="2629">
                  <c:v>42.29</c:v>
                </c:pt>
                <c:pt idx="2630">
                  <c:v>42.3</c:v>
                </c:pt>
                <c:pt idx="2631">
                  <c:v>41.94</c:v>
                </c:pt>
                <c:pt idx="2632">
                  <c:v>41.07</c:v>
                </c:pt>
                <c:pt idx="2633">
                  <c:v>41.8</c:v>
                </c:pt>
                <c:pt idx="2634">
                  <c:v>41.08</c:v>
                </c:pt>
                <c:pt idx="2635">
                  <c:v>41.05</c:v>
                </c:pt>
                <c:pt idx="2636">
                  <c:v>41.68</c:v>
                </c:pt>
                <c:pt idx="2637">
                  <c:v>42.25</c:v>
                </c:pt>
                <c:pt idx="2638">
                  <c:v>42.24</c:v>
                </c:pt>
                <c:pt idx="2639">
                  <c:v>41.06</c:v>
                </c:pt>
                <c:pt idx="2640">
                  <c:v>41.06</c:v>
                </c:pt>
                <c:pt idx="2641">
                  <c:v>41.9</c:v>
                </c:pt>
                <c:pt idx="2642">
                  <c:v>41.04</c:v>
                </c:pt>
                <c:pt idx="2643">
                  <c:v>41.03</c:v>
                </c:pt>
                <c:pt idx="2644">
                  <c:v>41.01</c:v>
                </c:pt>
                <c:pt idx="2645">
                  <c:v>41.01</c:v>
                </c:pt>
                <c:pt idx="2646">
                  <c:v>41.01</c:v>
                </c:pt>
                <c:pt idx="2647">
                  <c:v>39.93</c:v>
                </c:pt>
                <c:pt idx="2648">
                  <c:v>40.98</c:v>
                </c:pt>
                <c:pt idx="2649">
                  <c:v>40.98</c:v>
                </c:pt>
                <c:pt idx="2650">
                  <c:v>39.85</c:v>
                </c:pt>
                <c:pt idx="2651">
                  <c:v>40.99</c:v>
                </c:pt>
                <c:pt idx="2652">
                  <c:v>40.99</c:v>
                </c:pt>
                <c:pt idx="2653">
                  <c:v>40.35</c:v>
                </c:pt>
                <c:pt idx="2654">
                  <c:v>39.9</c:v>
                </c:pt>
                <c:pt idx="2655">
                  <c:v>40.61</c:v>
                </c:pt>
                <c:pt idx="2656">
                  <c:v>39.76</c:v>
                </c:pt>
                <c:pt idx="2657">
                  <c:v>39.75</c:v>
                </c:pt>
                <c:pt idx="2658">
                  <c:v>39.31</c:v>
                </c:pt>
                <c:pt idx="2659">
                  <c:v>39.74</c:v>
                </c:pt>
                <c:pt idx="2660">
                  <c:v>39.74</c:v>
                </c:pt>
                <c:pt idx="2661">
                  <c:v>39.729999999999997</c:v>
                </c:pt>
                <c:pt idx="2662">
                  <c:v>39.729999999999997</c:v>
                </c:pt>
                <c:pt idx="2663">
                  <c:v>39.729999999999997</c:v>
                </c:pt>
                <c:pt idx="2664">
                  <c:v>39.74</c:v>
                </c:pt>
                <c:pt idx="2665">
                  <c:v>39.75</c:v>
                </c:pt>
                <c:pt idx="2666">
                  <c:v>39.76</c:v>
                </c:pt>
                <c:pt idx="2667">
                  <c:v>40.96</c:v>
                </c:pt>
                <c:pt idx="2668">
                  <c:v>40.950000000000003</c:v>
                </c:pt>
                <c:pt idx="2669">
                  <c:v>40.090000000000003</c:v>
                </c:pt>
                <c:pt idx="2670">
                  <c:v>40.68</c:v>
                </c:pt>
                <c:pt idx="2671">
                  <c:v>40.98</c:v>
                </c:pt>
                <c:pt idx="2672">
                  <c:v>39.770000000000003</c:v>
                </c:pt>
                <c:pt idx="2673">
                  <c:v>40.99</c:v>
                </c:pt>
                <c:pt idx="2674">
                  <c:v>40.98</c:v>
                </c:pt>
                <c:pt idx="2675">
                  <c:v>39.78</c:v>
                </c:pt>
                <c:pt idx="2676">
                  <c:v>40.39</c:v>
                </c:pt>
                <c:pt idx="2677">
                  <c:v>40.950000000000003</c:v>
                </c:pt>
                <c:pt idx="2678">
                  <c:v>40.96</c:v>
                </c:pt>
                <c:pt idx="2679">
                  <c:v>39.9</c:v>
                </c:pt>
                <c:pt idx="2680">
                  <c:v>41.01</c:v>
                </c:pt>
                <c:pt idx="2681">
                  <c:v>41.01</c:v>
                </c:pt>
                <c:pt idx="2682">
                  <c:v>39.78</c:v>
                </c:pt>
                <c:pt idx="2683">
                  <c:v>40.71</c:v>
                </c:pt>
                <c:pt idx="2684">
                  <c:v>40.97</c:v>
                </c:pt>
                <c:pt idx="2685">
                  <c:v>39.770000000000003</c:v>
                </c:pt>
                <c:pt idx="2686">
                  <c:v>40.98</c:v>
                </c:pt>
                <c:pt idx="2687">
                  <c:v>39.76</c:v>
                </c:pt>
                <c:pt idx="2688">
                  <c:v>40.01</c:v>
                </c:pt>
                <c:pt idx="2689">
                  <c:v>40.97</c:v>
                </c:pt>
                <c:pt idx="2690">
                  <c:v>40.04</c:v>
                </c:pt>
                <c:pt idx="2691">
                  <c:v>41</c:v>
                </c:pt>
                <c:pt idx="2692">
                  <c:v>40.99</c:v>
                </c:pt>
                <c:pt idx="2693">
                  <c:v>40.14</c:v>
                </c:pt>
                <c:pt idx="2694">
                  <c:v>40.53</c:v>
                </c:pt>
                <c:pt idx="2695">
                  <c:v>40.98</c:v>
                </c:pt>
                <c:pt idx="2696">
                  <c:v>40.97</c:v>
                </c:pt>
                <c:pt idx="2697">
                  <c:v>39.78</c:v>
                </c:pt>
                <c:pt idx="2698">
                  <c:v>39.24</c:v>
                </c:pt>
                <c:pt idx="2699">
                  <c:v>39.729999999999997</c:v>
                </c:pt>
                <c:pt idx="2700">
                  <c:v>39.729999999999997</c:v>
                </c:pt>
                <c:pt idx="2701">
                  <c:v>39.89</c:v>
                </c:pt>
                <c:pt idx="2702">
                  <c:v>39.799999999999997</c:v>
                </c:pt>
                <c:pt idx="2703">
                  <c:v>39.74</c:v>
                </c:pt>
                <c:pt idx="2704">
                  <c:v>39.75</c:v>
                </c:pt>
                <c:pt idx="2705">
                  <c:v>40.869999999999997</c:v>
                </c:pt>
                <c:pt idx="2706">
                  <c:v>39.75</c:v>
                </c:pt>
                <c:pt idx="2707">
                  <c:v>39.76</c:v>
                </c:pt>
                <c:pt idx="2708">
                  <c:v>39.76</c:v>
                </c:pt>
                <c:pt idx="2709">
                  <c:v>40.82</c:v>
                </c:pt>
                <c:pt idx="2710">
                  <c:v>39.76</c:v>
                </c:pt>
                <c:pt idx="2711">
                  <c:v>39.96</c:v>
                </c:pt>
                <c:pt idx="2712">
                  <c:v>40.07</c:v>
                </c:pt>
                <c:pt idx="2713">
                  <c:v>39.75</c:v>
                </c:pt>
                <c:pt idx="2714">
                  <c:v>39.75</c:v>
                </c:pt>
                <c:pt idx="2715">
                  <c:v>40.950000000000003</c:v>
                </c:pt>
                <c:pt idx="2716">
                  <c:v>39.75</c:v>
                </c:pt>
                <c:pt idx="2717">
                  <c:v>39.75</c:v>
                </c:pt>
                <c:pt idx="2718">
                  <c:v>39.729999999999997</c:v>
                </c:pt>
                <c:pt idx="2719">
                  <c:v>39.729999999999997</c:v>
                </c:pt>
                <c:pt idx="2720">
                  <c:v>38.659999999999997</c:v>
                </c:pt>
                <c:pt idx="2721">
                  <c:v>39.72</c:v>
                </c:pt>
                <c:pt idx="2722">
                  <c:v>39.72</c:v>
                </c:pt>
                <c:pt idx="2723">
                  <c:v>38.51</c:v>
                </c:pt>
                <c:pt idx="2724">
                  <c:v>39.71</c:v>
                </c:pt>
                <c:pt idx="2725">
                  <c:v>39.4</c:v>
                </c:pt>
                <c:pt idx="2726">
                  <c:v>39.729999999999997</c:v>
                </c:pt>
                <c:pt idx="2727">
                  <c:v>39.729999999999997</c:v>
                </c:pt>
                <c:pt idx="2728">
                  <c:v>39.729999999999997</c:v>
                </c:pt>
                <c:pt idx="2729">
                  <c:v>39.72</c:v>
                </c:pt>
                <c:pt idx="2730">
                  <c:v>38.53</c:v>
                </c:pt>
                <c:pt idx="2731">
                  <c:v>39.700000000000003</c:v>
                </c:pt>
                <c:pt idx="2732">
                  <c:v>39.700000000000003</c:v>
                </c:pt>
                <c:pt idx="2733">
                  <c:v>38.97</c:v>
                </c:pt>
                <c:pt idx="2734">
                  <c:v>39.729999999999997</c:v>
                </c:pt>
                <c:pt idx="2735">
                  <c:v>39.729999999999997</c:v>
                </c:pt>
                <c:pt idx="2736">
                  <c:v>40.32</c:v>
                </c:pt>
                <c:pt idx="2737">
                  <c:v>39.75</c:v>
                </c:pt>
                <c:pt idx="2738">
                  <c:v>39.76</c:v>
                </c:pt>
                <c:pt idx="2739">
                  <c:v>39.770000000000003</c:v>
                </c:pt>
                <c:pt idx="2740">
                  <c:v>40.950000000000003</c:v>
                </c:pt>
                <c:pt idx="2741">
                  <c:v>39.76</c:v>
                </c:pt>
                <c:pt idx="2742">
                  <c:v>39.770000000000003</c:v>
                </c:pt>
                <c:pt idx="2743">
                  <c:v>40.630000000000003</c:v>
                </c:pt>
                <c:pt idx="2744">
                  <c:v>39.76</c:v>
                </c:pt>
                <c:pt idx="2745">
                  <c:v>39.76</c:v>
                </c:pt>
                <c:pt idx="2746">
                  <c:v>40.96</c:v>
                </c:pt>
                <c:pt idx="2747">
                  <c:v>40.85</c:v>
                </c:pt>
                <c:pt idx="2748">
                  <c:v>39.799999999999997</c:v>
                </c:pt>
                <c:pt idx="2749">
                  <c:v>41</c:v>
                </c:pt>
                <c:pt idx="2750">
                  <c:v>40.94</c:v>
                </c:pt>
                <c:pt idx="2751">
                  <c:v>39.97</c:v>
                </c:pt>
                <c:pt idx="2752">
                  <c:v>41</c:v>
                </c:pt>
                <c:pt idx="2753">
                  <c:v>41</c:v>
                </c:pt>
                <c:pt idx="2754">
                  <c:v>41.4</c:v>
                </c:pt>
                <c:pt idx="2755">
                  <c:v>41.39</c:v>
                </c:pt>
                <c:pt idx="2756">
                  <c:v>41.04</c:v>
                </c:pt>
                <c:pt idx="2757">
                  <c:v>41.05</c:v>
                </c:pt>
                <c:pt idx="2758">
                  <c:v>41.58</c:v>
                </c:pt>
                <c:pt idx="2759">
                  <c:v>42.28</c:v>
                </c:pt>
                <c:pt idx="2760">
                  <c:v>42.28</c:v>
                </c:pt>
                <c:pt idx="2761">
                  <c:v>41.08</c:v>
                </c:pt>
                <c:pt idx="2762">
                  <c:v>42.28</c:v>
                </c:pt>
                <c:pt idx="2763">
                  <c:v>42.28</c:v>
                </c:pt>
                <c:pt idx="2764">
                  <c:v>41.08</c:v>
                </c:pt>
                <c:pt idx="2765">
                  <c:v>42.27</c:v>
                </c:pt>
                <c:pt idx="2766">
                  <c:v>42.26</c:v>
                </c:pt>
                <c:pt idx="2767">
                  <c:v>41.05</c:v>
                </c:pt>
                <c:pt idx="2768">
                  <c:v>42.26</c:v>
                </c:pt>
                <c:pt idx="2769">
                  <c:v>42.26</c:v>
                </c:pt>
                <c:pt idx="2770">
                  <c:v>41.38</c:v>
                </c:pt>
                <c:pt idx="2771">
                  <c:v>41.08</c:v>
                </c:pt>
                <c:pt idx="2772">
                  <c:v>42.27</c:v>
                </c:pt>
                <c:pt idx="2773">
                  <c:v>41.04</c:v>
                </c:pt>
                <c:pt idx="2774">
                  <c:v>41.05</c:v>
                </c:pt>
                <c:pt idx="2775">
                  <c:v>42.26</c:v>
                </c:pt>
                <c:pt idx="2776">
                  <c:v>41.65</c:v>
                </c:pt>
                <c:pt idx="2777">
                  <c:v>41.2</c:v>
                </c:pt>
                <c:pt idx="2778">
                  <c:v>42.28</c:v>
                </c:pt>
                <c:pt idx="2779">
                  <c:v>42.28</c:v>
                </c:pt>
                <c:pt idx="2780">
                  <c:v>42.3</c:v>
                </c:pt>
                <c:pt idx="2781">
                  <c:v>42.31</c:v>
                </c:pt>
                <c:pt idx="2782">
                  <c:v>42.32</c:v>
                </c:pt>
                <c:pt idx="2783">
                  <c:v>42.58</c:v>
                </c:pt>
                <c:pt idx="2784">
                  <c:v>42.32</c:v>
                </c:pt>
                <c:pt idx="2785">
                  <c:v>42.32</c:v>
                </c:pt>
                <c:pt idx="2786">
                  <c:v>42.18</c:v>
                </c:pt>
                <c:pt idx="2787">
                  <c:v>42.29</c:v>
                </c:pt>
                <c:pt idx="2788">
                  <c:v>42.04</c:v>
                </c:pt>
                <c:pt idx="2789">
                  <c:v>41.08</c:v>
                </c:pt>
                <c:pt idx="2790">
                  <c:v>41.67</c:v>
                </c:pt>
                <c:pt idx="2791">
                  <c:v>41.04</c:v>
                </c:pt>
                <c:pt idx="2792">
                  <c:v>41.41</c:v>
                </c:pt>
                <c:pt idx="2793">
                  <c:v>42.27</c:v>
                </c:pt>
                <c:pt idx="2794">
                  <c:v>41.53</c:v>
                </c:pt>
                <c:pt idx="2795">
                  <c:v>41.07</c:v>
                </c:pt>
                <c:pt idx="2796">
                  <c:v>42.08</c:v>
                </c:pt>
                <c:pt idx="2797">
                  <c:v>42.26</c:v>
                </c:pt>
                <c:pt idx="2798">
                  <c:v>41.56</c:v>
                </c:pt>
                <c:pt idx="2799">
                  <c:v>42.29</c:v>
                </c:pt>
                <c:pt idx="2800">
                  <c:v>42.3</c:v>
                </c:pt>
                <c:pt idx="2801">
                  <c:v>42.15</c:v>
                </c:pt>
                <c:pt idx="2802">
                  <c:v>42.31</c:v>
                </c:pt>
                <c:pt idx="2803">
                  <c:v>42.32</c:v>
                </c:pt>
                <c:pt idx="2804">
                  <c:v>42.63</c:v>
                </c:pt>
                <c:pt idx="2805">
                  <c:v>41.9</c:v>
                </c:pt>
                <c:pt idx="2806">
                  <c:v>42.29</c:v>
                </c:pt>
                <c:pt idx="2807">
                  <c:v>42.29</c:v>
                </c:pt>
                <c:pt idx="2808">
                  <c:v>43.04</c:v>
                </c:pt>
                <c:pt idx="2809">
                  <c:v>42.3</c:v>
                </c:pt>
                <c:pt idx="2810">
                  <c:v>43.54</c:v>
                </c:pt>
                <c:pt idx="2811">
                  <c:v>43.33</c:v>
                </c:pt>
                <c:pt idx="2812">
                  <c:v>42.34</c:v>
                </c:pt>
                <c:pt idx="2813">
                  <c:v>42.4</c:v>
                </c:pt>
                <c:pt idx="2814">
                  <c:v>43.53</c:v>
                </c:pt>
                <c:pt idx="2815">
                  <c:v>42.33</c:v>
                </c:pt>
                <c:pt idx="2816">
                  <c:v>42.86</c:v>
                </c:pt>
                <c:pt idx="2817">
                  <c:v>43.53</c:v>
                </c:pt>
                <c:pt idx="2818">
                  <c:v>42.33</c:v>
                </c:pt>
                <c:pt idx="2819">
                  <c:v>42.79</c:v>
                </c:pt>
                <c:pt idx="2820">
                  <c:v>43.38</c:v>
                </c:pt>
                <c:pt idx="2821">
                  <c:v>42.33</c:v>
                </c:pt>
                <c:pt idx="2822">
                  <c:v>42.33</c:v>
                </c:pt>
                <c:pt idx="2823">
                  <c:v>43.51</c:v>
                </c:pt>
                <c:pt idx="2824">
                  <c:v>42.31</c:v>
                </c:pt>
                <c:pt idx="2825">
                  <c:v>43.09</c:v>
                </c:pt>
                <c:pt idx="2826">
                  <c:v>42.31</c:v>
                </c:pt>
                <c:pt idx="2827">
                  <c:v>42.32</c:v>
                </c:pt>
                <c:pt idx="2828">
                  <c:v>43.32</c:v>
                </c:pt>
                <c:pt idx="2829">
                  <c:v>43.53</c:v>
                </c:pt>
                <c:pt idx="2830">
                  <c:v>43.54</c:v>
                </c:pt>
                <c:pt idx="2831">
                  <c:v>43.03</c:v>
                </c:pt>
                <c:pt idx="2832">
                  <c:v>43.56</c:v>
                </c:pt>
                <c:pt idx="2833">
                  <c:v>43.56</c:v>
                </c:pt>
                <c:pt idx="2834">
                  <c:v>42.76</c:v>
                </c:pt>
                <c:pt idx="2835">
                  <c:v>43.55</c:v>
                </c:pt>
                <c:pt idx="2836">
                  <c:v>42.33</c:v>
                </c:pt>
                <c:pt idx="2837">
                  <c:v>43.56</c:v>
                </c:pt>
                <c:pt idx="2838">
                  <c:v>43.55</c:v>
                </c:pt>
                <c:pt idx="2839">
                  <c:v>43.54</c:v>
                </c:pt>
                <c:pt idx="2840">
                  <c:v>42.35</c:v>
                </c:pt>
                <c:pt idx="2841">
                  <c:v>43.55</c:v>
                </c:pt>
                <c:pt idx="2842">
                  <c:v>43.55</c:v>
                </c:pt>
                <c:pt idx="2843">
                  <c:v>42.78</c:v>
                </c:pt>
                <c:pt idx="2844">
                  <c:v>43.56</c:v>
                </c:pt>
                <c:pt idx="2845">
                  <c:v>43.56</c:v>
                </c:pt>
                <c:pt idx="2846">
                  <c:v>42.36</c:v>
                </c:pt>
                <c:pt idx="2847">
                  <c:v>43.55</c:v>
                </c:pt>
                <c:pt idx="2848">
                  <c:v>43.55</c:v>
                </c:pt>
                <c:pt idx="2849">
                  <c:v>42.35</c:v>
                </c:pt>
                <c:pt idx="2850">
                  <c:v>43.55</c:v>
                </c:pt>
                <c:pt idx="2851">
                  <c:v>43.38</c:v>
                </c:pt>
                <c:pt idx="2852">
                  <c:v>43.19</c:v>
                </c:pt>
                <c:pt idx="2853">
                  <c:v>43.54</c:v>
                </c:pt>
                <c:pt idx="2854">
                  <c:v>43.05</c:v>
                </c:pt>
                <c:pt idx="2855">
                  <c:v>42.8</c:v>
                </c:pt>
                <c:pt idx="2856">
                  <c:v>43.54</c:v>
                </c:pt>
                <c:pt idx="2857">
                  <c:v>43.54</c:v>
                </c:pt>
                <c:pt idx="2858">
                  <c:v>43.57</c:v>
                </c:pt>
                <c:pt idx="2859">
                  <c:v>42.32</c:v>
                </c:pt>
                <c:pt idx="2860">
                  <c:v>42.31</c:v>
                </c:pt>
                <c:pt idx="2861">
                  <c:v>42.3</c:v>
                </c:pt>
                <c:pt idx="2862">
                  <c:v>42.29</c:v>
                </c:pt>
                <c:pt idx="2863">
                  <c:v>42.28</c:v>
                </c:pt>
                <c:pt idx="2864">
                  <c:v>42.28</c:v>
                </c:pt>
                <c:pt idx="2865">
                  <c:v>41.42</c:v>
                </c:pt>
                <c:pt idx="2866">
                  <c:v>42.27</c:v>
                </c:pt>
                <c:pt idx="2867">
                  <c:v>42.28</c:v>
                </c:pt>
                <c:pt idx="2868">
                  <c:v>42.3</c:v>
                </c:pt>
                <c:pt idx="2869">
                  <c:v>42.29</c:v>
                </c:pt>
                <c:pt idx="2870">
                  <c:v>42.3</c:v>
                </c:pt>
                <c:pt idx="2871">
                  <c:v>42.3</c:v>
                </c:pt>
                <c:pt idx="2872">
                  <c:v>42.29</c:v>
                </c:pt>
                <c:pt idx="2873">
                  <c:v>42.3</c:v>
                </c:pt>
                <c:pt idx="2874">
                  <c:v>43.52</c:v>
                </c:pt>
                <c:pt idx="2875">
                  <c:v>42.32</c:v>
                </c:pt>
                <c:pt idx="2876">
                  <c:v>42.31</c:v>
                </c:pt>
                <c:pt idx="2877">
                  <c:v>42.52</c:v>
                </c:pt>
                <c:pt idx="2878">
                  <c:v>42.29</c:v>
                </c:pt>
                <c:pt idx="2879">
                  <c:v>42.29</c:v>
                </c:pt>
                <c:pt idx="2880">
                  <c:v>42.29</c:v>
                </c:pt>
                <c:pt idx="2881">
                  <c:v>42.29</c:v>
                </c:pt>
                <c:pt idx="2882">
                  <c:v>43.51</c:v>
                </c:pt>
                <c:pt idx="2883">
                  <c:v>42.32</c:v>
                </c:pt>
                <c:pt idx="2884">
                  <c:v>42.59</c:v>
                </c:pt>
                <c:pt idx="2885">
                  <c:v>43.52</c:v>
                </c:pt>
                <c:pt idx="2886">
                  <c:v>42.44</c:v>
                </c:pt>
                <c:pt idx="2887">
                  <c:v>42.32</c:v>
                </c:pt>
                <c:pt idx="2888">
                  <c:v>42.4</c:v>
                </c:pt>
                <c:pt idx="2889">
                  <c:v>43.5</c:v>
                </c:pt>
                <c:pt idx="2890">
                  <c:v>42.92</c:v>
                </c:pt>
                <c:pt idx="2891">
                  <c:v>42.33</c:v>
                </c:pt>
                <c:pt idx="2892">
                  <c:v>42.63</c:v>
                </c:pt>
                <c:pt idx="2893">
                  <c:v>42.3</c:v>
                </c:pt>
                <c:pt idx="2894">
                  <c:v>42.3</c:v>
                </c:pt>
                <c:pt idx="2895">
                  <c:v>43.51</c:v>
                </c:pt>
                <c:pt idx="2896">
                  <c:v>42.51</c:v>
                </c:pt>
                <c:pt idx="2897">
                  <c:v>42.33</c:v>
                </c:pt>
                <c:pt idx="2898">
                  <c:v>43.54</c:v>
                </c:pt>
                <c:pt idx="2899">
                  <c:v>42.33</c:v>
                </c:pt>
                <c:pt idx="2900">
                  <c:v>42.32</c:v>
                </c:pt>
                <c:pt idx="2901">
                  <c:v>42.32</c:v>
                </c:pt>
                <c:pt idx="2902">
                  <c:v>42.3</c:v>
                </c:pt>
                <c:pt idx="2903">
                  <c:v>42.3</c:v>
                </c:pt>
                <c:pt idx="2904">
                  <c:v>43.21</c:v>
                </c:pt>
                <c:pt idx="2905">
                  <c:v>42.73</c:v>
                </c:pt>
                <c:pt idx="2906">
                  <c:v>42.35</c:v>
                </c:pt>
                <c:pt idx="2907">
                  <c:v>42.37</c:v>
                </c:pt>
                <c:pt idx="2908">
                  <c:v>42.78</c:v>
                </c:pt>
                <c:pt idx="2909">
                  <c:v>42.34</c:v>
                </c:pt>
                <c:pt idx="2910">
                  <c:v>42.02</c:v>
                </c:pt>
                <c:pt idx="2911">
                  <c:v>42.3</c:v>
                </c:pt>
                <c:pt idx="2912">
                  <c:v>42.29</c:v>
                </c:pt>
                <c:pt idx="2913">
                  <c:v>42.24</c:v>
                </c:pt>
                <c:pt idx="2914">
                  <c:v>42.31</c:v>
                </c:pt>
                <c:pt idx="2915">
                  <c:v>42.31</c:v>
                </c:pt>
                <c:pt idx="2916">
                  <c:v>42.04</c:v>
                </c:pt>
                <c:pt idx="2917">
                  <c:v>42.32</c:v>
                </c:pt>
                <c:pt idx="2918">
                  <c:v>42.32</c:v>
                </c:pt>
                <c:pt idx="2919">
                  <c:v>41.86</c:v>
                </c:pt>
                <c:pt idx="2920">
                  <c:v>42.32</c:v>
                </c:pt>
                <c:pt idx="2921">
                  <c:v>42.32</c:v>
                </c:pt>
                <c:pt idx="2922">
                  <c:v>43.1</c:v>
                </c:pt>
                <c:pt idx="2923">
                  <c:v>42.33</c:v>
                </c:pt>
                <c:pt idx="2924">
                  <c:v>42.33</c:v>
                </c:pt>
                <c:pt idx="2925">
                  <c:v>42.4</c:v>
                </c:pt>
                <c:pt idx="2926">
                  <c:v>42.32</c:v>
                </c:pt>
                <c:pt idx="2927">
                  <c:v>42.87</c:v>
                </c:pt>
                <c:pt idx="2928">
                  <c:v>42.55</c:v>
                </c:pt>
                <c:pt idx="2929">
                  <c:v>42.34</c:v>
                </c:pt>
                <c:pt idx="2930">
                  <c:v>43.08</c:v>
                </c:pt>
                <c:pt idx="2931">
                  <c:v>42.87</c:v>
                </c:pt>
                <c:pt idx="2932">
                  <c:v>42.34</c:v>
                </c:pt>
                <c:pt idx="2933">
                  <c:v>42.69</c:v>
                </c:pt>
                <c:pt idx="2934">
                  <c:v>43.13</c:v>
                </c:pt>
                <c:pt idx="2935">
                  <c:v>42.34</c:v>
                </c:pt>
                <c:pt idx="2936">
                  <c:v>42.34</c:v>
                </c:pt>
                <c:pt idx="2937">
                  <c:v>42.31</c:v>
                </c:pt>
                <c:pt idx="2938">
                  <c:v>42.31</c:v>
                </c:pt>
                <c:pt idx="2939">
                  <c:v>42.32</c:v>
                </c:pt>
                <c:pt idx="2940">
                  <c:v>42.33</c:v>
                </c:pt>
                <c:pt idx="2941">
                  <c:v>42.32</c:v>
                </c:pt>
                <c:pt idx="2942">
                  <c:v>42.32</c:v>
                </c:pt>
                <c:pt idx="2943">
                  <c:v>43.46</c:v>
                </c:pt>
                <c:pt idx="2944">
                  <c:v>43.6</c:v>
                </c:pt>
                <c:pt idx="2945">
                  <c:v>43.6</c:v>
                </c:pt>
                <c:pt idx="2946">
                  <c:v>43.6</c:v>
                </c:pt>
                <c:pt idx="2947">
                  <c:v>43.59</c:v>
                </c:pt>
                <c:pt idx="2948">
                  <c:v>43.59</c:v>
                </c:pt>
                <c:pt idx="2949">
                  <c:v>43.59</c:v>
                </c:pt>
                <c:pt idx="2950">
                  <c:v>42.38</c:v>
                </c:pt>
                <c:pt idx="2951">
                  <c:v>42.96</c:v>
                </c:pt>
                <c:pt idx="2952">
                  <c:v>42.71</c:v>
                </c:pt>
                <c:pt idx="2953">
                  <c:v>43.15</c:v>
                </c:pt>
                <c:pt idx="2954">
                  <c:v>43.59</c:v>
                </c:pt>
                <c:pt idx="2955">
                  <c:v>43.14</c:v>
                </c:pt>
                <c:pt idx="2956">
                  <c:v>43.6</c:v>
                </c:pt>
                <c:pt idx="2957">
                  <c:v>43.6</c:v>
                </c:pt>
                <c:pt idx="2958">
                  <c:v>42.38</c:v>
                </c:pt>
                <c:pt idx="2959">
                  <c:v>43.59</c:v>
                </c:pt>
                <c:pt idx="2960">
                  <c:v>43.59</c:v>
                </c:pt>
                <c:pt idx="2961">
                  <c:v>43.59</c:v>
                </c:pt>
                <c:pt idx="2962">
                  <c:v>42.4</c:v>
                </c:pt>
                <c:pt idx="2963">
                  <c:v>43.59</c:v>
                </c:pt>
                <c:pt idx="2964">
                  <c:v>43.59</c:v>
                </c:pt>
                <c:pt idx="2965">
                  <c:v>43.26</c:v>
                </c:pt>
                <c:pt idx="2966">
                  <c:v>43.62</c:v>
                </c:pt>
                <c:pt idx="2967">
                  <c:v>43.62</c:v>
                </c:pt>
                <c:pt idx="2968">
                  <c:v>43.15</c:v>
                </c:pt>
                <c:pt idx="2969">
                  <c:v>43.6</c:v>
                </c:pt>
                <c:pt idx="2970">
                  <c:v>43.6</c:v>
                </c:pt>
                <c:pt idx="2971">
                  <c:v>43.6</c:v>
                </c:pt>
                <c:pt idx="2972">
                  <c:v>42.4</c:v>
                </c:pt>
                <c:pt idx="2973">
                  <c:v>43.06</c:v>
                </c:pt>
                <c:pt idx="2974">
                  <c:v>42.36</c:v>
                </c:pt>
                <c:pt idx="2975">
                  <c:v>43.59</c:v>
                </c:pt>
                <c:pt idx="2976">
                  <c:v>43.6</c:v>
                </c:pt>
                <c:pt idx="2977">
                  <c:v>43.28</c:v>
                </c:pt>
                <c:pt idx="2978">
                  <c:v>43.64</c:v>
                </c:pt>
                <c:pt idx="2979">
                  <c:v>43.63</c:v>
                </c:pt>
                <c:pt idx="2980">
                  <c:v>42.41</c:v>
                </c:pt>
                <c:pt idx="2981">
                  <c:v>43.61</c:v>
                </c:pt>
                <c:pt idx="2982">
                  <c:v>42.39</c:v>
                </c:pt>
                <c:pt idx="2983">
                  <c:v>42.39</c:v>
                </c:pt>
                <c:pt idx="2984">
                  <c:v>42.42</c:v>
                </c:pt>
                <c:pt idx="2985">
                  <c:v>42.38</c:v>
                </c:pt>
                <c:pt idx="2986">
                  <c:v>43.4</c:v>
                </c:pt>
                <c:pt idx="2987">
                  <c:v>43.64</c:v>
                </c:pt>
                <c:pt idx="2988">
                  <c:v>43.55</c:v>
                </c:pt>
                <c:pt idx="2989">
                  <c:v>42.46</c:v>
                </c:pt>
                <c:pt idx="2990">
                  <c:v>43.66</c:v>
                </c:pt>
                <c:pt idx="2991">
                  <c:v>43.66</c:v>
                </c:pt>
                <c:pt idx="2992">
                  <c:v>42.99</c:v>
                </c:pt>
                <c:pt idx="2993">
                  <c:v>42.46</c:v>
                </c:pt>
                <c:pt idx="2994">
                  <c:v>43.65</c:v>
                </c:pt>
                <c:pt idx="2995">
                  <c:v>42.45</c:v>
                </c:pt>
                <c:pt idx="2996">
                  <c:v>43.01</c:v>
                </c:pt>
                <c:pt idx="2997">
                  <c:v>43.66</c:v>
                </c:pt>
                <c:pt idx="2998">
                  <c:v>42.45</c:v>
                </c:pt>
                <c:pt idx="2999">
                  <c:v>43.65</c:v>
                </c:pt>
                <c:pt idx="3000">
                  <c:v>43.66</c:v>
                </c:pt>
                <c:pt idx="3001">
                  <c:v>43.66</c:v>
                </c:pt>
                <c:pt idx="3002">
                  <c:v>43.69</c:v>
                </c:pt>
                <c:pt idx="3003">
                  <c:v>43.69</c:v>
                </c:pt>
                <c:pt idx="3004">
                  <c:v>43.7</c:v>
                </c:pt>
                <c:pt idx="3005">
                  <c:v>43.71</c:v>
                </c:pt>
                <c:pt idx="3006">
                  <c:v>43.87</c:v>
                </c:pt>
                <c:pt idx="3007">
                  <c:v>44.88</c:v>
                </c:pt>
                <c:pt idx="3008">
                  <c:v>43.71</c:v>
                </c:pt>
                <c:pt idx="3009">
                  <c:v>43.7</c:v>
                </c:pt>
                <c:pt idx="3010">
                  <c:v>42.78</c:v>
                </c:pt>
                <c:pt idx="3011">
                  <c:v>43.7</c:v>
                </c:pt>
                <c:pt idx="3012">
                  <c:v>43.7</c:v>
                </c:pt>
                <c:pt idx="3013">
                  <c:v>43.7</c:v>
                </c:pt>
                <c:pt idx="3014">
                  <c:v>43.71</c:v>
                </c:pt>
                <c:pt idx="3015">
                  <c:v>43.7</c:v>
                </c:pt>
                <c:pt idx="3016">
                  <c:v>43.45</c:v>
                </c:pt>
                <c:pt idx="3017">
                  <c:v>42.49</c:v>
                </c:pt>
                <c:pt idx="3018">
                  <c:v>43</c:v>
                </c:pt>
                <c:pt idx="3019">
                  <c:v>43.65</c:v>
                </c:pt>
                <c:pt idx="3020">
                  <c:v>43.7</c:v>
                </c:pt>
                <c:pt idx="3021">
                  <c:v>43.7</c:v>
                </c:pt>
                <c:pt idx="3022">
                  <c:v>42.96</c:v>
                </c:pt>
                <c:pt idx="3023">
                  <c:v>43.7</c:v>
                </c:pt>
                <c:pt idx="3024">
                  <c:v>43.7</c:v>
                </c:pt>
                <c:pt idx="3025">
                  <c:v>42.86</c:v>
                </c:pt>
                <c:pt idx="3026">
                  <c:v>43.4</c:v>
                </c:pt>
                <c:pt idx="3027">
                  <c:v>43.13</c:v>
                </c:pt>
                <c:pt idx="3028">
                  <c:v>42.45</c:v>
                </c:pt>
                <c:pt idx="3029">
                  <c:v>43.42</c:v>
                </c:pt>
                <c:pt idx="3030">
                  <c:v>42.92</c:v>
                </c:pt>
                <c:pt idx="3031">
                  <c:v>42.47</c:v>
                </c:pt>
                <c:pt idx="3032">
                  <c:v>43.67</c:v>
                </c:pt>
                <c:pt idx="3033">
                  <c:v>43.32</c:v>
                </c:pt>
                <c:pt idx="3034">
                  <c:v>43.71</c:v>
                </c:pt>
                <c:pt idx="3035">
                  <c:v>43.7</c:v>
                </c:pt>
                <c:pt idx="3036">
                  <c:v>43.69</c:v>
                </c:pt>
                <c:pt idx="3037">
                  <c:v>43.71</c:v>
                </c:pt>
                <c:pt idx="3038">
                  <c:v>43.71</c:v>
                </c:pt>
                <c:pt idx="3039">
                  <c:v>43.71</c:v>
                </c:pt>
                <c:pt idx="3040">
                  <c:v>44.91</c:v>
                </c:pt>
                <c:pt idx="3041">
                  <c:v>43.73</c:v>
                </c:pt>
                <c:pt idx="3042">
                  <c:v>43.73</c:v>
                </c:pt>
                <c:pt idx="3043">
                  <c:v>43.72</c:v>
                </c:pt>
                <c:pt idx="3044">
                  <c:v>42.46</c:v>
                </c:pt>
                <c:pt idx="3045">
                  <c:v>42.45</c:v>
                </c:pt>
                <c:pt idx="3046">
                  <c:v>42.44</c:v>
                </c:pt>
                <c:pt idx="3047">
                  <c:v>41.68</c:v>
                </c:pt>
                <c:pt idx="3048">
                  <c:v>42.44</c:v>
                </c:pt>
                <c:pt idx="3049">
                  <c:v>42.43</c:v>
                </c:pt>
                <c:pt idx="3050">
                  <c:v>42.44</c:v>
                </c:pt>
                <c:pt idx="3051">
                  <c:v>43.06</c:v>
                </c:pt>
                <c:pt idx="3052">
                  <c:v>42.47</c:v>
                </c:pt>
                <c:pt idx="3053">
                  <c:v>42.53</c:v>
                </c:pt>
                <c:pt idx="3054">
                  <c:v>42.43</c:v>
                </c:pt>
                <c:pt idx="3055">
                  <c:v>42.43</c:v>
                </c:pt>
                <c:pt idx="3056">
                  <c:v>41.41</c:v>
                </c:pt>
                <c:pt idx="3057">
                  <c:v>42.42</c:v>
                </c:pt>
                <c:pt idx="3058">
                  <c:v>42.42</c:v>
                </c:pt>
                <c:pt idx="3059">
                  <c:v>41.22</c:v>
                </c:pt>
                <c:pt idx="3060">
                  <c:v>41.9</c:v>
                </c:pt>
                <c:pt idx="3061">
                  <c:v>42.41</c:v>
                </c:pt>
                <c:pt idx="3062">
                  <c:v>42.41</c:v>
                </c:pt>
                <c:pt idx="3063">
                  <c:v>42.45</c:v>
                </c:pt>
                <c:pt idx="3064">
                  <c:v>42.58</c:v>
                </c:pt>
                <c:pt idx="3065">
                  <c:v>43.66</c:v>
                </c:pt>
                <c:pt idx="3066">
                  <c:v>42.46</c:v>
                </c:pt>
                <c:pt idx="3067">
                  <c:v>43.68</c:v>
                </c:pt>
                <c:pt idx="3068">
                  <c:v>42.93</c:v>
                </c:pt>
                <c:pt idx="3069">
                  <c:v>42.48</c:v>
                </c:pt>
                <c:pt idx="3070">
                  <c:v>42.47</c:v>
                </c:pt>
                <c:pt idx="3071">
                  <c:v>43.67</c:v>
                </c:pt>
                <c:pt idx="3072">
                  <c:v>43.69</c:v>
                </c:pt>
                <c:pt idx="3073">
                  <c:v>43.11</c:v>
                </c:pt>
                <c:pt idx="3074">
                  <c:v>43.7</c:v>
                </c:pt>
                <c:pt idx="3075">
                  <c:v>42.47</c:v>
                </c:pt>
                <c:pt idx="3076">
                  <c:v>42.47</c:v>
                </c:pt>
                <c:pt idx="3077">
                  <c:v>43.67</c:v>
                </c:pt>
                <c:pt idx="3078">
                  <c:v>42.46</c:v>
                </c:pt>
                <c:pt idx="3079">
                  <c:v>42.47</c:v>
                </c:pt>
                <c:pt idx="3080">
                  <c:v>43.67</c:v>
                </c:pt>
                <c:pt idx="3081">
                  <c:v>42.47</c:v>
                </c:pt>
                <c:pt idx="3082">
                  <c:v>43.33</c:v>
                </c:pt>
                <c:pt idx="3083">
                  <c:v>43.66</c:v>
                </c:pt>
                <c:pt idx="3084">
                  <c:v>43.36</c:v>
                </c:pt>
                <c:pt idx="3085">
                  <c:v>42.83</c:v>
                </c:pt>
                <c:pt idx="3086">
                  <c:v>42.67</c:v>
                </c:pt>
                <c:pt idx="3087">
                  <c:v>42.44</c:v>
                </c:pt>
                <c:pt idx="3088">
                  <c:v>42.44</c:v>
                </c:pt>
                <c:pt idx="3089">
                  <c:v>43.33</c:v>
                </c:pt>
                <c:pt idx="3090">
                  <c:v>42.43</c:v>
                </c:pt>
                <c:pt idx="3091">
                  <c:v>42.43</c:v>
                </c:pt>
                <c:pt idx="3092">
                  <c:v>43.62</c:v>
                </c:pt>
                <c:pt idx="3093">
                  <c:v>43.65</c:v>
                </c:pt>
                <c:pt idx="3094">
                  <c:v>42.71</c:v>
                </c:pt>
                <c:pt idx="3095">
                  <c:v>43.67</c:v>
                </c:pt>
                <c:pt idx="3096">
                  <c:v>43.1</c:v>
                </c:pt>
                <c:pt idx="3097">
                  <c:v>43.6</c:v>
                </c:pt>
                <c:pt idx="3098">
                  <c:v>43.67</c:v>
                </c:pt>
                <c:pt idx="3099">
                  <c:v>42.47</c:v>
                </c:pt>
                <c:pt idx="3100">
                  <c:v>43.67</c:v>
                </c:pt>
                <c:pt idx="3101">
                  <c:v>43.67</c:v>
                </c:pt>
                <c:pt idx="3102">
                  <c:v>42.45</c:v>
                </c:pt>
                <c:pt idx="3103">
                  <c:v>42.44</c:v>
                </c:pt>
                <c:pt idx="3104">
                  <c:v>42.4</c:v>
                </c:pt>
                <c:pt idx="3105">
                  <c:v>42.4</c:v>
                </c:pt>
                <c:pt idx="3106">
                  <c:v>42.24</c:v>
                </c:pt>
                <c:pt idx="3107">
                  <c:v>42.06</c:v>
                </c:pt>
                <c:pt idx="3108">
                  <c:v>42.41</c:v>
                </c:pt>
                <c:pt idx="3109">
                  <c:v>42.42</c:v>
                </c:pt>
                <c:pt idx="3110">
                  <c:v>43.64</c:v>
                </c:pt>
                <c:pt idx="3111">
                  <c:v>42.45</c:v>
                </c:pt>
                <c:pt idx="3112">
                  <c:v>42.46</c:v>
                </c:pt>
                <c:pt idx="3113">
                  <c:v>43.66</c:v>
                </c:pt>
                <c:pt idx="3114">
                  <c:v>42.45</c:v>
                </c:pt>
                <c:pt idx="3115">
                  <c:v>43.29</c:v>
                </c:pt>
                <c:pt idx="3116">
                  <c:v>43.65</c:v>
                </c:pt>
                <c:pt idx="3117">
                  <c:v>43.65</c:v>
                </c:pt>
                <c:pt idx="3118">
                  <c:v>43.14</c:v>
                </c:pt>
                <c:pt idx="3119">
                  <c:v>43.68</c:v>
                </c:pt>
                <c:pt idx="3120">
                  <c:v>42.46</c:v>
                </c:pt>
                <c:pt idx="3121">
                  <c:v>43.68</c:v>
                </c:pt>
                <c:pt idx="3122">
                  <c:v>43.63</c:v>
                </c:pt>
                <c:pt idx="3123">
                  <c:v>42.48</c:v>
                </c:pt>
                <c:pt idx="3124">
                  <c:v>43.68</c:v>
                </c:pt>
                <c:pt idx="3125">
                  <c:v>43.67</c:v>
                </c:pt>
                <c:pt idx="3126">
                  <c:v>42.76</c:v>
                </c:pt>
                <c:pt idx="3127">
                  <c:v>42.47</c:v>
                </c:pt>
                <c:pt idx="3128">
                  <c:v>42.87</c:v>
                </c:pt>
                <c:pt idx="3129">
                  <c:v>42.7</c:v>
                </c:pt>
                <c:pt idx="3130">
                  <c:v>43.7</c:v>
                </c:pt>
                <c:pt idx="3131">
                  <c:v>43.7</c:v>
                </c:pt>
                <c:pt idx="3132">
                  <c:v>42.5</c:v>
                </c:pt>
                <c:pt idx="3133">
                  <c:v>43.69</c:v>
                </c:pt>
                <c:pt idx="3134">
                  <c:v>42.46</c:v>
                </c:pt>
                <c:pt idx="3135">
                  <c:v>42.47</c:v>
                </c:pt>
                <c:pt idx="3136">
                  <c:v>43.68</c:v>
                </c:pt>
                <c:pt idx="3137">
                  <c:v>42.46</c:v>
                </c:pt>
                <c:pt idx="3138">
                  <c:v>42.47</c:v>
                </c:pt>
                <c:pt idx="3139">
                  <c:v>43.67</c:v>
                </c:pt>
                <c:pt idx="3140">
                  <c:v>42.46</c:v>
                </c:pt>
                <c:pt idx="3141">
                  <c:v>42.46</c:v>
                </c:pt>
                <c:pt idx="3142">
                  <c:v>42.95</c:v>
                </c:pt>
                <c:pt idx="3143">
                  <c:v>42.44</c:v>
                </c:pt>
                <c:pt idx="3144">
                  <c:v>42.45</c:v>
                </c:pt>
                <c:pt idx="3145">
                  <c:v>43.68</c:v>
                </c:pt>
                <c:pt idx="3146">
                  <c:v>43.69</c:v>
                </c:pt>
                <c:pt idx="3147">
                  <c:v>43.27</c:v>
                </c:pt>
                <c:pt idx="3148">
                  <c:v>43.71</c:v>
                </c:pt>
                <c:pt idx="3149">
                  <c:v>43.71</c:v>
                </c:pt>
                <c:pt idx="3150">
                  <c:v>43.71</c:v>
                </c:pt>
                <c:pt idx="3151">
                  <c:v>43.71</c:v>
                </c:pt>
                <c:pt idx="3152">
                  <c:v>43.7</c:v>
                </c:pt>
                <c:pt idx="3153">
                  <c:v>42.85</c:v>
                </c:pt>
                <c:pt idx="3154">
                  <c:v>42.62</c:v>
                </c:pt>
                <c:pt idx="3155">
                  <c:v>43.39</c:v>
                </c:pt>
                <c:pt idx="3156">
                  <c:v>43.48</c:v>
                </c:pt>
                <c:pt idx="3157">
                  <c:v>42.47</c:v>
                </c:pt>
                <c:pt idx="3158">
                  <c:v>43.69</c:v>
                </c:pt>
                <c:pt idx="3159">
                  <c:v>43.69</c:v>
                </c:pt>
                <c:pt idx="3160">
                  <c:v>43.53</c:v>
                </c:pt>
                <c:pt idx="3161">
                  <c:v>43.71</c:v>
                </c:pt>
                <c:pt idx="3162">
                  <c:v>44.76</c:v>
                </c:pt>
                <c:pt idx="3163">
                  <c:v>43.73</c:v>
                </c:pt>
                <c:pt idx="3164">
                  <c:v>43.6</c:v>
                </c:pt>
                <c:pt idx="3165">
                  <c:v>43.72</c:v>
                </c:pt>
                <c:pt idx="3166">
                  <c:v>43.71</c:v>
                </c:pt>
                <c:pt idx="3167">
                  <c:v>42.49</c:v>
                </c:pt>
                <c:pt idx="3168">
                  <c:v>43.7</c:v>
                </c:pt>
                <c:pt idx="3169">
                  <c:v>43.7</c:v>
                </c:pt>
                <c:pt idx="3170">
                  <c:v>43.7</c:v>
                </c:pt>
                <c:pt idx="3171">
                  <c:v>43.24</c:v>
                </c:pt>
                <c:pt idx="3172">
                  <c:v>43.69</c:v>
                </c:pt>
                <c:pt idx="3173">
                  <c:v>43.61</c:v>
                </c:pt>
                <c:pt idx="3174">
                  <c:v>42.7</c:v>
                </c:pt>
                <c:pt idx="3175">
                  <c:v>43.7</c:v>
                </c:pt>
                <c:pt idx="3176">
                  <c:v>43.7</c:v>
                </c:pt>
                <c:pt idx="3177">
                  <c:v>42.5</c:v>
                </c:pt>
                <c:pt idx="3178">
                  <c:v>43.7</c:v>
                </c:pt>
                <c:pt idx="3179">
                  <c:v>43.7</c:v>
                </c:pt>
                <c:pt idx="3180">
                  <c:v>42.5</c:v>
                </c:pt>
                <c:pt idx="3181">
                  <c:v>43.68</c:v>
                </c:pt>
                <c:pt idx="3182">
                  <c:v>42.82</c:v>
                </c:pt>
                <c:pt idx="3183">
                  <c:v>42.61</c:v>
                </c:pt>
                <c:pt idx="3184">
                  <c:v>43.7</c:v>
                </c:pt>
                <c:pt idx="3185">
                  <c:v>43.34</c:v>
                </c:pt>
                <c:pt idx="3186">
                  <c:v>43.24</c:v>
                </c:pt>
                <c:pt idx="3187">
                  <c:v>43.68</c:v>
                </c:pt>
                <c:pt idx="3188">
                  <c:v>43.7</c:v>
                </c:pt>
                <c:pt idx="3189">
                  <c:v>44.02</c:v>
                </c:pt>
                <c:pt idx="3190">
                  <c:v>43.72</c:v>
                </c:pt>
                <c:pt idx="3191">
                  <c:v>44.05</c:v>
                </c:pt>
                <c:pt idx="3192">
                  <c:v>43.76</c:v>
                </c:pt>
                <c:pt idx="3193">
                  <c:v>43.74</c:v>
                </c:pt>
                <c:pt idx="3194">
                  <c:v>43.5</c:v>
                </c:pt>
                <c:pt idx="3195">
                  <c:v>43.73</c:v>
                </c:pt>
                <c:pt idx="3196">
                  <c:v>43.74</c:v>
                </c:pt>
                <c:pt idx="3197">
                  <c:v>42.59</c:v>
                </c:pt>
                <c:pt idx="3198">
                  <c:v>42.56</c:v>
                </c:pt>
                <c:pt idx="3199">
                  <c:v>43.02</c:v>
                </c:pt>
                <c:pt idx="3200">
                  <c:v>42.48</c:v>
                </c:pt>
                <c:pt idx="3201">
                  <c:v>43.72</c:v>
                </c:pt>
                <c:pt idx="3202">
                  <c:v>43.73</c:v>
                </c:pt>
                <c:pt idx="3203">
                  <c:v>44.68</c:v>
                </c:pt>
                <c:pt idx="3204">
                  <c:v>43.74</c:v>
                </c:pt>
                <c:pt idx="3205">
                  <c:v>43.73</c:v>
                </c:pt>
                <c:pt idx="3206">
                  <c:v>44.95</c:v>
                </c:pt>
                <c:pt idx="3207">
                  <c:v>44.1</c:v>
                </c:pt>
                <c:pt idx="3208">
                  <c:v>43.76</c:v>
                </c:pt>
                <c:pt idx="3209">
                  <c:v>44.96</c:v>
                </c:pt>
                <c:pt idx="3210">
                  <c:v>43.73</c:v>
                </c:pt>
                <c:pt idx="3211">
                  <c:v>43.73</c:v>
                </c:pt>
                <c:pt idx="3212">
                  <c:v>44.94</c:v>
                </c:pt>
                <c:pt idx="3213">
                  <c:v>43.73</c:v>
                </c:pt>
                <c:pt idx="3214">
                  <c:v>43.72</c:v>
                </c:pt>
                <c:pt idx="3215">
                  <c:v>42.96</c:v>
                </c:pt>
                <c:pt idx="3216">
                  <c:v>43.71</c:v>
                </c:pt>
                <c:pt idx="3217">
                  <c:v>43.71</c:v>
                </c:pt>
                <c:pt idx="3218">
                  <c:v>43.71</c:v>
                </c:pt>
                <c:pt idx="3219">
                  <c:v>43.72</c:v>
                </c:pt>
                <c:pt idx="3220">
                  <c:v>43.7</c:v>
                </c:pt>
                <c:pt idx="3221">
                  <c:v>42.48</c:v>
                </c:pt>
                <c:pt idx="3222">
                  <c:v>43.69</c:v>
                </c:pt>
                <c:pt idx="3223">
                  <c:v>43.69</c:v>
                </c:pt>
                <c:pt idx="3224">
                  <c:v>43.7</c:v>
                </c:pt>
                <c:pt idx="3225">
                  <c:v>43.71</c:v>
                </c:pt>
                <c:pt idx="3226">
                  <c:v>43.72</c:v>
                </c:pt>
                <c:pt idx="3227">
                  <c:v>44.93</c:v>
                </c:pt>
                <c:pt idx="3228">
                  <c:v>44.53</c:v>
                </c:pt>
                <c:pt idx="3229">
                  <c:v>43.73</c:v>
                </c:pt>
                <c:pt idx="3230">
                  <c:v>43.69</c:v>
                </c:pt>
                <c:pt idx="3231">
                  <c:v>43.69</c:v>
                </c:pt>
                <c:pt idx="3232">
                  <c:v>43.69</c:v>
                </c:pt>
                <c:pt idx="3233">
                  <c:v>43.7</c:v>
                </c:pt>
                <c:pt idx="3234">
                  <c:v>43.7</c:v>
                </c:pt>
                <c:pt idx="3235">
                  <c:v>43.78</c:v>
                </c:pt>
                <c:pt idx="3236">
                  <c:v>43.69</c:v>
                </c:pt>
                <c:pt idx="3237">
                  <c:v>43.69</c:v>
                </c:pt>
                <c:pt idx="3238">
                  <c:v>43.69</c:v>
                </c:pt>
                <c:pt idx="3239">
                  <c:v>42.49</c:v>
                </c:pt>
                <c:pt idx="3240">
                  <c:v>43.67</c:v>
                </c:pt>
                <c:pt idx="3241">
                  <c:v>43.66</c:v>
                </c:pt>
                <c:pt idx="3242">
                  <c:v>44.41</c:v>
                </c:pt>
                <c:pt idx="3243">
                  <c:v>43.71</c:v>
                </c:pt>
                <c:pt idx="3244">
                  <c:v>44.26</c:v>
                </c:pt>
                <c:pt idx="3245">
                  <c:v>43.68</c:v>
                </c:pt>
                <c:pt idx="3246">
                  <c:v>43.67</c:v>
                </c:pt>
                <c:pt idx="3247">
                  <c:v>43.66</c:v>
                </c:pt>
                <c:pt idx="3248">
                  <c:v>42.46</c:v>
                </c:pt>
                <c:pt idx="3249">
                  <c:v>43.65</c:v>
                </c:pt>
                <c:pt idx="3250">
                  <c:v>43.65</c:v>
                </c:pt>
                <c:pt idx="3251">
                  <c:v>43.67</c:v>
                </c:pt>
                <c:pt idx="3252">
                  <c:v>43.68</c:v>
                </c:pt>
                <c:pt idx="3253">
                  <c:v>44.09</c:v>
                </c:pt>
                <c:pt idx="3254">
                  <c:v>44.77</c:v>
                </c:pt>
                <c:pt idx="3255">
                  <c:v>44</c:v>
                </c:pt>
                <c:pt idx="3256">
                  <c:v>44.15</c:v>
                </c:pt>
                <c:pt idx="3257">
                  <c:v>44.93</c:v>
                </c:pt>
                <c:pt idx="3258">
                  <c:v>43.71</c:v>
                </c:pt>
                <c:pt idx="3259">
                  <c:v>43.7</c:v>
                </c:pt>
                <c:pt idx="3260">
                  <c:v>44.38</c:v>
                </c:pt>
                <c:pt idx="3261">
                  <c:v>43.7</c:v>
                </c:pt>
                <c:pt idx="3262">
                  <c:v>43.88</c:v>
                </c:pt>
                <c:pt idx="3263">
                  <c:v>43.69</c:v>
                </c:pt>
                <c:pt idx="3264">
                  <c:v>44.9</c:v>
                </c:pt>
                <c:pt idx="3265">
                  <c:v>43.7</c:v>
                </c:pt>
                <c:pt idx="3266">
                  <c:v>43.71</c:v>
                </c:pt>
                <c:pt idx="3267">
                  <c:v>44.64</c:v>
                </c:pt>
                <c:pt idx="3268">
                  <c:v>43.68</c:v>
                </c:pt>
                <c:pt idx="3269">
                  <c:v>44.23</c:v>
                </c:pt>
                <c:pt idx="3270">
                  <c:v>44.92</c:v>
                </c:pt>
                <c:pt idx="3271">
                  <c:v>44.17</c:v>
                </c:pt>
                <c:pt idx="3272">
                  <c:v>43.74</c:v>
                </c:pt>
                <c:pt idx="3273">
                  <c:v>43.77</c:v>
                </c:pt>
                <c:pt idx="3274">
                  <c:v>44.69</c:v>
                </c:pt>
                <c:pt idx="3275">
                  <c:v>43.68</c:v>
                </c:pt>
                <c:pt idx="3276">
                  <c:v>43.67</c:v>
                </c:pt>
                <c:pt idx="3277">
                  <c:v>44.87</c:v>
                </c:pt>
                <c:pt idx="3278">
                  <c:v>43.67</c:v>
                </c:pt>
                <c:pt idx="3279">
                  <c:v>43.67</c:v>
                </c:pt>
                <c:pt idx="3280">
                  <c:v>44.61</c:v>
                </c:pt>
                <c:pt idx="3281">
                  <c:v>43.67</c:v>
                </c:pt>
                <c:pt idx="3282">
                  <c:v>43.67</c:v>
                </c:pt>
                <c:pt idx="3283">
                  <c:v>44.76</c:v>
                </c:pt>
                <c:pt idx="3284">
                  <c:v>43.66</c:v>
                </c:pt>
                <c:pt idx="3285">
                  <c:v>43.66</c:v>
                </c:pt>
                <c:pt idx="3286">
                  <c:v>44.11</c:v>
                </c:pt>
                <c:pt idx="3287">
                  <c:v>43.67</c:v>
                </c:pt>
                <c:pt idx="3288">
                  <c:v>43.66</c:v>
                </c:pt>
                <c:pt idx="3289">
                  <c:v>43.65</c:v>
                </c:pt>
                <c:pt idx="3290">
                  <c:v>43.65</c:v>
                </c:pt>
                <c:pt idx="3291">
                  <c:v>44.54</c:v>
                </c:pt>
                <c:pt idx="3292">
                  <c:v>43.65</c:v>
                </c:pt>
                <c:pt idx="3293">
                  <c:v>43.65</c:v>
                </c:pt>
                <c:pt idx="3294">
                  <c:v>43.84</c:v>
                </c:pt>
                <c:pt idx="3295">
                  <c:v>43.62</c:v>
                </c:pt>
                <c:pt idx="3296">
                  <c:v>43.62</c:v>
                </c:pt>
                <c:pt idx="3297">
                  <c:v>44.84</c:v>
                </c:pt>
                <c:pt idx="3298">
                  <c:v>44.8</c:v>
                </c:pt>
                <c:pt idx="3299">
                  <c:v>44.99</c:v>
                </c:pt>
                <c:pt idx="3300">
                  <c:v>44.88</c:v>
                </c:pt>
                <c:pt idx="3301">
                  <c:v>43.63</c:v>
                </c:pt>
                <c:pt idx="3302">
                  <c:v>43.63</c:v>
                </c:pt>
                <c:pt idx="3303">
                  <c:v>43.89</c:v>
                </c:pt>
                <c:pt idx="3304">
                  <c:v>43.64</c:v>
                </c:pt>
                <c:pt idx="3305">
                  <c:v>44.87</c:v>
                </c:pt>
                <c:pt idx="3306">
                  <c:v>43.65</c:v>
                </c:pt>
                <c:pt idx="3307">
                  <c:v>44.08</c:v>
                </c:pt>
                <c:pt idx="3308">
                  <c:v>44.85</c:v>
                </c:pt>
                <c:pt idx="3309">
                  <c:v>43.64</c:v>
                </c:pt>
                <c:pt idx="3310">
                  <c:v>43.65</c:v>
                </c:pt>
                <c:pt idx="3311">
                  <c:v>44.86</c:v>
                </c:pt>
                <c:pt idx="3312">
                  <c:v>43.65</c:v>
                </c:pt>
                <c:pt idx="3313">
                  <c:v>44.46</c:v>
                </c:pt>
                <c:pt idx="3314">
                  <c:v>44.87</c:v>
                </c:pt>
                <c:pt idx="3315">
                  <c:v>44.79</c:v>
                </c:pt>
                <c:pt idx="3316">
                  <c:v>43.68</c:v>
                </c:pt>
                <c:pt idx="3317">
                  <c:v>44.88</c:v>
                </c:pt>
                <c:pt idx="3318">
                  <c:v>44.88</c:v>
                </c:pt>
                <c:pt idx="3319">
                  <c:v>44.05</c:v>
                </c:pt>
                <c:pt idx="3320">
                  <c:v>44.89</c:v>
                </c:pt>
                <c:pt idx="3321">
                  <c:v>44.89</c:v>
                </c:pt>
                <c:pt idx="3322">
                  <c:v>44.17</c:v>
                </c:pt>
                <c:pt idx="3323">
                  <c:v>44.88</c:v>
                </c:pt>
                <c:pt idx="3324">
                  <c:v>43.67</c:v>
                </c:pt>
                <c:pt idx="3325">
                  <c:v>44.89</c:v>
                </c:pt>
                <c:pt idx="3326">
                  <c:v>44.89</c:v>
                </c:pt>
                <c:pt idx="3327">
                  <c:v>43.69</c:v>
                </c:pt>
                <c:pt idx="3328">
                  <c:v>43.68</c:v>
                </c:pt>
                <c:pt idx="3329">
                  <c:v>44.67</c:v>
                </c:pt>
                <c:pt idx="3330">
                  <c:v>44.92</c:v>
                </c:pt>
                <c:pt idx="3331">
                  <c:v>44.91</c:v>
                </c:pt>
                <c:pt idx="3332">
                  <c:v>45.56</c:v>
                </c:pt>
                <c:pt idx="3333">
                  <c:v>44.92</c:v>
                </c:pt>
                <c:pt idx="3334">
                  <c:v>44.91</c:v>
                </c:pt>
                <c:pt idx="3335">
                  <c:v>44.82</c:v>
                </c:pt>
                <c:pt idx="3336">
                  <c:v>44.13</c:v>
                </c:pt>
                <c:pt idx="3337">
                  <c:v>44.9</c:v>
                </c:pt>
                <c:pt idx="3338">
                  <c:v>44.89</c:v>
                </c:pt>
                <c:pt idx="3339">
                  <c:v>44.89</c:v>
                </c:pt>
                <c:pt idx="3340">
                  <c:v>44.34</c:v>
                </c:pt>
                <c:pt idx="3341">
                  <c:v>44.39</c:v>
                </c:pt>
                <c:pt idx="3342">
                  <c:v>43.69</c:v>
                </c:pt>
                <c:pt idx="3343">
                  <c:v>44.88</c:v>
                </c:pt>
                <c:pt idx="3344">
                  <c:v>44.33</c:v>
                </c:pt>
                <c:pt idx="3345">
                  <c:v>44.06</c:v>
                </c:pt>
                <c:pt idx="3346">
                  <c:v>44.9</c:v>
                </c:pt>
                <c:pt idx="3347">
                  <c:v>44.91</c:v>
                </c:pt>
                <c:pt idx="3348">
                  <c:v>44.91</c:v>
                </c:pt>
                <c:pt idx="3349">
                  <c:v>44.49</c:v>
                </c:pt>
                <c:pt idx="3350">
                  <c:v>44.89</c:v>
                </c:pt>
                <c:pt idx="3351">
                  <c:v>43.67</c:v>
                </c:pt>
                <c:pt idx="3352">
                  <c:v>44.89</c:v>
                </c:pt>
                <c:pt idx="3353">
                  <c:v>44.48</c:v>
                </c:pt>
                <c:pt idx="3354">
                  <c:v>44.32</c:v>
                </c:pt>
                <c:pt idx="3355">
                  <c:v>44.89</c:v>
                </c:pt>
                <c:pt idx="3356">
                  <c:v>44.46</c:v>
                </c:pt>
                <c:pt idx="3357">
                  <c:v>43.76</c:v>
                </c:pt>
                <c:pt idx="3358">
                  <c:v>44.88</c:v>
                </c:pt>
                <c:pt idx="3359">
                  <c:v>44.89</c:v>
                </c:pt>
                <c:pt idx="3360">
                  <c:v>44.57</c:v>
                </c:pt>
                <c:pt idx="3361">
                  <c:v>44.91</c:v>
                </c:pt>
                <c:pt idx="3362">
                  <c:v>43.68</c:v>
                </c:pt>
                <c:pt idx="3363">
                  <c:v>44.88</c:v>
                </c:pt>
                <c:pt idx="3364">
                  <c:v>43.67</c:v>
                </c:pt>
                <c:pt idx="3365">
                  <c:v>44.74</c:v>
                </c:pt>
                <c:pt idx="3366">
                  <c:v>44.88</c:v>
                </c:pt>
                <c:pt idx="3367">
                  <c:v>43.95</c:v>
                </c:pt>
                <c:pt idx="3368">
                  <c:v>44.83</c:v>
                </c:pt>
                <c:pt idx="3369">
                  <c:v>44.35</c:v>
                </c:pt>
                <c:pt idx="3370">
                  <c:v>43.67</c:v>
                </c:pt>
                <c:pt idx="3371">
                  <c:v>44.34</c:v>
                </c:pt>
                <c:pt idx="3372">
                  <c:v>44.85</c:v>
                </c:pt>
                <c:pt idx="3373">
                  <c:v>46.06</c:v>
                </c:pt>
                <c:pt idx="3374">
                  <c:v>44.94</c:v>
                </c:pt>
                <c:pt idx="3375">
                  <c:v>44.95</c:v>
                </c:pt>
                <c:pt idx="3376">
                  <c:v>46.16</c:v>
                </c:pt>
                <c:pt idx="3377">
                  <c:v>44.96</c:v>
                </c:pt>
                <c:pt idx="3378">
                  <c:v>44.96</c:v>
                </c:pt>
                <c:pt idx="3379">
                  <c:v>46.15</c:v>
                </c:pt>
                <c:pt idx="3380">
                  <c:v>45.21</c:v>
                </c:pt>
                <c:pt idx="3381">
                  <c:v>44.97</c:v>
                </c:pt>
                <c:pt idx="3382">
                  <c:v>44.95</c:v>
                </c:pt>
                <c:pt idx="3383">
                  <c:v>44.93</c:v>
                </c:pt>
                <c:pt idx="3384">
                  <c:v>44.94</c:v>
                </c:pt>
                <c:pt idx="3385">
                  <c:v>46.17</c:v>
                </c:pt>
                <c:pt idx="3386">
                  <c:v>44.96</c:v>
                </c:pt>
                <c:pt idx="3387">
                  <c:v>44.96</c:v>
                </c:pt>
                <c:pt idx="3388">
                  <c:v>46.16</c:v>
                </c:pt>
                <c:pt idx="3389">
                  <c:v>44.96</c:v>
                </c:pt>
                <c:pt idx="3390">
                  <c:v>44.96</c:v>
                </c:pt>
                <c:pt idx="3391">
                  <c:v>44.94</c:v>
                </c:pt>
                <c:pt idx="3392">
                  <c:v>44.94</c:v>
                </c:pt>
                <c:pt idx="3393">
                  <c:v>46.15</c:v>
                </c:pt>
                <c:pt idx="3394">
                  <c:v>45.95</c:v>
                </c:pt>
                <c:pt idx="3395">
                  <c:v>46.2</c:v>
                </c:pt>
                <c:pt idx="3396">
                  <c:v>46.2</c:v>
                </c:pt>
                <c:pt idx="3397">
                  <c:v>44.97</c:v>
                </c:pt>
                <c:pt idx="3398">
                  <c:v>46.17</c:v>
                </c:pt>
                <c:pt idx="3399">
                  <c:v>45.51</c:v>
                </c:pt>
                <c:pt idx="3400">
                  <c:v>44.96</c:v>
                </c:pt>
                <c:pt idx="3401">
                  <c:v>44.97</c:v>
                </c:pt>
                <c:pt idx="3402">
                  <c:v>46.16</c:v>
                </c:pt>
                <c:pt idx="3403">
                  <c:v>44.96</c:v>
                </c:pt>
                <c:pt idx="3404">
                  <c:v>45.52</c:v>
                </c:pt>
                <c:pt idx="3405">
                  <c:v>44.93</c:v>
                </c:pt>
                <c:pt idx="3406">
                  <c:v>44.92</c:v>
                </c:pt>
                <c:pt idx="3407">
                  <c:v>45.62</c:v>
                </c:pt>
                <c:pt idx="3408">
                  <c:v>44.93</c:v>
                </c:pt>
                <c:pt idx="3409">
                  <c:v>44.94</c:v>
                </c:pt>
                <c:pt idx="3410">
                  <c:v>46.15</c:v>
                </c:pt>
                <c:pt idx="3411">
                  <c:v>44.94</c:v>
                </c:pt>
                <c:pt idx="3412">
                  <c:v>46.16</c:v>
                </c:pt>
                <c:pt idx="3413">
                  <c:v>45.35</c:v>
                </c:pt>
                <c:pt idx="3414">
                  <c:v>44.95</c:v>
                </c:pt>
                <c:pt idx="3415">
                  <c:v>46.16</c:v>
                </c:pt>
                <c:pt idx="3416">
                  <c:v>46.15</c:v>
                </c:pt>
                <c:pt idx="3417">
                  <c:v>44.96</c:v>
                </c:pt>
                <c:pt idx="3418">
                  <c:v>46.16</c:v>
                </c:pt>
                <c:pt idx="3419">
                  <c:v>45.78</c:v>
                </c:pt>
                <c:pt idx="3420">
                  <c:v>44.93</c:v>
                </c:pt>
                <c:pt idx="3421">
                  <c:v>45.82</c:v>
                </c:pt>
                <c:pt idx="3422">
                  <c:v>45.64</c:v>
                </c:pt>
                <c:pt idx="3423">
                  <c:v>44.92</c:v>
                </c:pt>
                <c:pt idx="3424">
                  <c:v>44.92</c:v>
                </c:pt>
                <c:pt idx="3425">
                  <c:v>44.9</c:v>
                </c:pt>
                <c:pt idx="3426">
                  <c:v>44.9</c:v>
                </c:pt>
                <c:pt idx="3427">
                  <c:v>45.01</c:v>
                </c:pt>
                <c:pt idx="3428">
                  <c:v>46.12</c:v>
                </c:pt>
                <c:pt idx="3429">
                  <c:v>45.14</c:v>
                </c:pt>
                <c:pt idx="3430">
                  <c:v>44.9</c:v>
                </c:pt>
                <c:pt idx="3431">
                  <c:v>44.9</c:v>
                </c:pt>
                <c:pt idx="3432">
                  <c:v>44.35</c:v>
                </c:pt>
                <c:pt idx="3433">
                  <c:v>44.26</c:v>
                </c:pt>
                <c:pt idx="3434">
                  <c:v>44.89</c:v>
                </c:pt>
                <c:pt idx="3435">
                  <c:v>44.89</c:v>
                </c:pt>
                <c:pt idx="3436">
                  <c:v>44.46</c:v>
                </c:pt>
                <c:pt idx="3437">
                  <c:v>44.9</c:v>
                </c:pt>
                <c:pt idx="3438">
                  <c:v>44.91</c:v>
                </c:pt>
                <c:pt idx="3439">
                  <c:v>44.93</c:v>
                </c:pt>
                <c:pt idx="3440">
                  <c:v>45.04</c:v>
                </c:pt>
                <c:pt idx="3441">
                  <c:v>45.44</c:v>
                </c:pt>
                <c:pt idx="3442">
                  <c:v>46.14</c:v>
                </c:pt>
                <c:pt idx="3443">
                  <c:v>44.95</c:v>
                </c:pt>
                <c:pt idx="3444">
                  <c:v>44.94</c:v>
                </c:pt>
                <c:pt idx="3445">
                  <c:v>45.63</c:v>
                </c:pt>
                <c:pt idx="3446">
                  <c:v>44.92</c:v>
                </c:pt>
                <c:pt idx="3447">
                  <c:v>44.92</c:v>
                </c:pt>
                <c:pt idx="3448">
                  <c:v>46.13</c:v>
                </c:pt>
                <c:pt idx="3449">
                  <c:v>45.37</c:v>
                </c:pt>
                <c:pt idx="3450">
                  <c:v>45.37</c:v>
                </c:pt>
                <c:pt idx="3451">
                  <c:v>46.17</c:v>
                </c:pt>
                <c:pt idx="3452">
                  <c:v>44.95</c:v>
                </c:pt>
                <c:pt idx="3453">
                  <c:v>46.17</c:v>
                </c:pt>
                <c:pt idx="3454">
                  <c:v>45.54</c:v>
                </c:pt>
                <c:pt idx="3455">
                  <c:v>46.19</c:v>
                </c:pt>
                <c:pt idx="3456">
                  <c:v>46.2</c:v>
                </c:pt>
                <c:pt idx="3457">
                  <c:v>47.34</c:v>
                </c:pt>
                <c:pt idx="3458">
                  <c:v>46.21</c:v>
                </c:pt>
                <c:pt idx="3459">
                  <c:v>46.2</c:v>
                </c:pt>
                <c:pt idx="3460">
                  <c:v>45.32</c:v>
                </c:pt>
                <c:pt idx="3461">
                  <c:v>45.5</c:v>
                </c:pt>
                <c:pt idx="3462">
                  <c:v>46.15</c:v>
                </c:pt>
                <c:pt idx="3463">
                  <c:v>44.94</c:v>
                </c:pt>
                <c:pt idx="3464">
                  <c:v>45.15</c:v>
                </c:pt>
                <c:pt idx="3465">
                  <c:v>45.07</c:v>
                </c:pt>
                <c:pt idx="3466">
                  <c:v>44.92</c:v>
                </c:pt>
                <c:pt idx="3467">
                  <c:v>44.91</c:v>
                </c:pt>
                <c:pt idx="3468">
                  <c:v>44.98</c:v>
                </c:pt>
                <c:pt idx="3469">
                  <c:v>44.92</c:v>
                </c:pt>
                <c:pt idx="3470">
                  <c:v>44.92</c:v>
                </c:pt>
                <c:pt idx="3471">
                  <c:v>44.28</c:v>
                </c:pt>
                <c:pt idx="3472">
                  <c:v>44.9</c:v>
                </c:pt>
                <c:pt idx="3473">
                  <c:v>43.66</c:v>
                </c:pt>
                <c:pt idx="3474">
                  <c:v>44.89</c:v>
                </c:pt>
                <c:pt idx="3475">
                  <c:v>44.89</c:v>
                </c:pt>
                <c:pt idx="3476">
                  <c:v>44.07</c:v>
                </c:pt>
                <c:pt idx="3477">
                  <c:v>44.89</c:v>
                </c:pt>
                <c:pt idx="3478">
                  <c:v>45.23</c:v>
                </c:pt>
                <c:pt idx="3479">
                  <c:v>44.92</c:v>
                </c:pt>
                <c:pt idx="3480">
                  <c:v>44.92</c:v>
                </c:pt>
                <c:pt idx="3481">
                  <c:v>45.94</c:v>
                </c:pt>
                <c:pt idx="3482">
                  <c:v>46.13</c:v>
                </c:pt>
                <c:pt idx="3483">
                  <c:v>44.93</c:v>
                </c:pt>
                <c:pt idx="3484">
                  <c:v>44.92</c:v>
                </c:pt>
                <c:pt idx="3485">
                  <c:v>44.89</c:v>
                </c:pt>
                <c:pt idx="3486">
                  <c:v>44.89</c:v>
                </c:pt>
                <c:pt idx="3487">
                  <c:v>44.89</c:v>
                </c:pt>
                <c:pt idx="3488">
                  <c:v>43.85</c:v>
                </c:pt>
                <c:pt idx="3489">
                  <c:v>44.88</c:v>
                </c:pt>
                <c:pt idx="3490">
                  <c:v>44.88</c:v>
                </c:pt>
                <c:pt idx="3491">
                  <c:v>43.67</c:v>
                </c:pt>
                <c:pt idx="3492">
                  <c:v>44.81</c:v>
                </c:pt>
                <c:pt idx="3493">
                  <c:v>43.65</c:v>
                </c:pt>
                <c:pt idx="3494">
                  <c:v>44.89</c:v>
                </c:pt>
                <c:pt idx="3495">
                  <c:v>43.67</c:v>
                </c:pt>
                <c:pt idx="3496">
                  <c:v>44.56</c:v>
                </c:pt>
                <c:pt idx="3497">
                  <c:v>44.87</c:v>
                </c:pt>
                <c:pt idx="3498">
                  <c:v>43.66</c:v>
                </c:pt>
                <c:pt idx="3499">
                  <c:v>43.67</c:v>
                </c:pt>
                <c:pt idx="3500">
                  <c:v>44.87</c:v>
                </c:pt>
                <c:pt idx="3501">
                  <c:v>44.87</c:v>
                </c:pt>
                <c:pt idx="3502">
                  <c:v>44.9</c:v>
                </c:pt>
                <c:pt idx="3503">
                  <c:v>44.89</c:v>
                </c:pt>
                <c:pt idx="3504">
                  <c:v>44.33</c:v>
                </c:pt>
                <c:pt idx="3505">
                  <c:v>44.11</c:v>
                </c:pt>
                <c:pt idx="3506">
                  <c:v>44.89</c:v>
                </c:pt>
                <c:pt idx="3507">
                  <c:v>43.75</c:v>
                </c:pt>
                <c:pt idx="3508">
                  <c:v>44.89</c:v>
                </c:pt>
                <c:pt idx="3509">
                  <c:v>44.89</c:v>
                </c:pt>
                <c:pt idx="3510">
                  <c:v>43.67</c:v>
                </c:pt>
                <c:pt idx="3511">
                  <c:v>43.67</c:v>
                </c:pt>
                <c:pt idx="3512">
                  <c:v>43.63</c:v>
                </c:pt>
                <c:pt idx="3513">
                  <c:v>43.63</c:v>
                </c:pt>
                <c:pt idx="3514">
                  <c:v>43.63</c:v>
                </c:pt>
                <c:pt idx="3515">
                  <c:v>43.63</c:v>
                </c:pt>
                <c:pt idx="3516">
                  <c:v>43.64</c:v>
                </c:pt>
                <c:pt idx="3517">
                  <c:v>44.02</c:v>
                </c:pt>
                <c:pt idx="3518">
                  <c:v>43.64</c:v>
                </c:pt>
                <c:pt idx="3519">
                  <c:v>43.65</c:v>
                </c:pt>
                <c:pt idx="3520">
                  <c:v>44.88</c:v>
                </c:pt>
                <c:pt idx="3521">
                  <c:v>43.99</c:v>
                </c:pt>
                <c:pt idx="3522">
                  <c:v>44.91</c:v>
                </c:pt>
                <c:pt idx="3523">
                  <c:v>44.92</c:v>
                </c:pt>
                <c:pt idx="3524">
                  <c:v>44.92</c:v>
                </c:pt>
                <c:pt idx="3525">
                  <c:v>44.91</c:v>
                </c:pt>
                <c:pt idx="3526">
                  <c:v>44.91</c:v>
                </c:pt>
                <c:pt idx="3527">
                  <c:v>46.02</c:v>
                </c:pt>
                <c:pt idx="3528">
                  <c:v>44.92</c:v>
                </c:pt>
                <c:pt idx="3529">
                  <c:v>46.16</c:v>
                </c:pt>
                <c:pt idx="3530">
                  <c:v>44.94</c:v>
                </c:pt>
                <c:pt idx="3531">
                  <c:v>44.94</c:v>
                </c:pt>
                <c:pt idx="3532">
                  <c:v>45.8</c:v>
                </c:pt>
                <c:pt idx="3533">
                  <c:v>45.56</c:v>
                </c:pt>
                <c:pt idx="3534">
                  <c:v>44.94</c:v>
                </c:pt>
                <c:pt idx="3535">
                  <c:v>44.94</c:v>
                </c:pt>
                <c:pt idx="3536">
                  <c:v>45.81</c:v>
                </c:pt>
                <c:pt idx="3537">
                  <c:v>44.93</c:v>
                </c:pt>
                <c:pt idx="3538">
                  <c:v>46.17</c:v>
                </c:pt>
                <c:pt idx="3539">
                  <c:v>46.15</c:v>
                </c:pt>
                <c:pt idx="3540">
                  <c:v>45.41</c:v>
                </c:pt>
                <c:pt idx="3541">
                  <c:v>46.18</c:v>
                </c:pt>
                <c:pt idx="3542">
                  <c:v>44.93</c:v>
                </c:pt>
                <c:pt idx="3543">
                  <c:v>44.92</c:v>
                </c:pt>
                <c:pt idx="3544">
                  <c:v>46.14</c:v>
                </c:pt>
                <c:pt idx="3545">
                  <c:v>45.08</c:v>
                </c:pt>
                <c:pt idx="3546">
                  <c:v>45.35</c:v>
                </c:pt>
                <c:pt idx="3547">
                  <c:v>46.16</c:v>
                </c:pt>
                <c:pt idx="3548">
                  <c:v>44.95</c:v>
                </c:pt>
                <c:pt idx="3549">
                  <c:v>46.17</c:v>
                </c:pt>
                <c:pt idx="3550">
                  <c:v>45.76</c:v>
                </c:pt>
                <c:pt idx="3551">
                  <c:v>44.95</c:v>
                </c:pt>
                <c:pt idx="3552">
                  <c:v>44.94</c:v>
                </c:pt>
                <c:pt idx="3553">
                  <c:v>44.12</c:v>
                </c:pt>
                <c:pt idx="3554">
                  <c:v>44.88</c:v>
                </c:pt>
                <c:pt idx="3555">
                  <c:v>43.77</c:v>
                </c:pt>
                <c:pt idx="3556">
                  <c:v>44.89</c:v>
                </c:pt>
                <c:pt idx="3557">
                  <c:v>43.66</c:v>
                </c:pt>
                <c:pt idx="3558">
                  <c:v>43.69</c:v>
                </c:pt>
                <c:pt idx="3559">
                  <c:v>44.87</c:v>
                </c:pt>
                <c:pt idx="3560">
                  <c:v>44.88</c:v>
                </c:pt>
                <c:pt idx="3561">
                  <c:v>45.58</c:v>
                </c:pt>
                <c:pt idx="3562">
                  <c:v>44.93</c:v>
                </c:pt>
                <c:pt idx="3563">
                  <c:v>44.94</c:v>
                </c:pt>
                <c:pt idx="3564">
                  <c:v>45.93</c:v>
                </c:pt>
                <c:pt idx="3565">
                  <c:v>44.94</c:v>
                </c:pt>
                <c:pt idx="3566">
                  <c:v>46.17</c:v>
                </c:pt>
                <c:pt idx="3567">
                  <c:v>46.18</c:v>
                </c:pt>
                <c:pt idx="3568">
                  <c:v>45.03</c:v>
                </c:pt>
                <c:pt idx="3569">
                  <c:v>46.17</c:v>
                </c:pt>
                <c:pt idx="3570">
                  <c:v>46.19</c:v>
                </c:pt>
                <c:pt idx="3571">
                  <c:v>47.38</c:v>
                </c:pt>
                <c:pt idx="3572">
                  <c:v>46.22</c:v>
                </c:pt>
                <c:pt idx="3573">
                  <c:v>46.22</c:v>
                </c:pt>
                <c:pt idx="3574">
                  <c:v>46.17</c:v>
                </c:pt>
                <c:pt idx="3575">
                  <c:v>46.17</c:v>
                </c:pt>
                <c:pt idx="3576">
                  <c:v>45.79</c:v>
                </c:pt>
                <c:pt idx="3577">
                  <c:v>46.17</c:v>
                </c:pt>
                <c:pt idx="3578">
                  <c:v>45.83</c:v>
                </c:pt>
                <c:pt idx="3579">
                  <c:v>46.17</c:v>
                </c:pt>
                <c:pt idx="3580">
                  <c:v>46.17</c:v>
                </c:pt>
                <c:pt idx="3581">
                  <c:v>45.91</c:v>
                </c:pt>
                <c:pt idx="3582">
                  <c:v>46.19</c:v>
                </c:pt>
                <c:pt idx="3583">
                  <c:v>46.2</c:v>
                </c:pt>
                <c:pt idx="3584">
                  <c:v>47.09</c:v>
                </c:pt>
                <c:pt idx="3585">
                  <c:v>46.2</c:v>
                </c:pt>
                <c:pt idx="3586">
                  <c:v>46.21</c:v>
                </c:pt>
                <c:pt idx="3587">
                  <c:v>47.14</c:v>
                </c:pt>
                <c:pt idx="3588">
                  <c:v>47.25</c:v>
                </c:pt>
                <c:pt idx="3589">
                  <c:v>46.21</c:v>
                </c:pt>
                <c:pt idx="3590">
                  <c:v>46.21</c:v>
                </c:pt>
                <c:pt idx="3591">
                  <c:v>46.75</c:v>
                </c:pt>
                <c:pt idx="3592">
                  <c:v>46.25</c:v>
                </c:pt>
                <c:pt idx="3593">
                  <c:v>46.2</c:v>
                </c:pt>
                <c:pt idx="3594">
                  <c:v>46.18</c:v>
                </c:pt>
                <c:pt idx="3595">
                  <c:v>46.17</c:v>
                </c:pt>
                <c:pt idx="3596">
                  <c:v>45.27</c:v>
                </c:pt>
                <c:pt idx="3597">
                  <c:v>44.97</c:v>
                </c:pt>
                <c:pt idx="3598">
                  <c:v>45.3</c:v>
                </c:pt>
                <c:pt idx="3599">
                  <c:v>46.14</c:v>
                </c:pt>
                <c:pt idx="3600">
                  <c:v>46.18</c:v>
                </c:pt>
                <c:pt idx="3601">
                  <c:v>46.18</c:v>
                </c:pt>
                <c:pt idx="3602">
                  <c:v>46.19</c:v>
                </c:pt>
                <c:pt idx="3603">
                  <c:v>46.2</c:v>
                </c:pt>
                <c:pt idx="3604">
                  <c:v>46.82</c:v>
                </c:pt>
                <c:pt idx="3605">
                  <c:v>46.98</c:v>
                </c:pt>
                <c:pt idx="3606">
                  <c:v>46.2</c:v>
                </c:pt>
                <c:pt idx="3607">
                  <c:v>46.2</c:v>
                </c:pt>
                <c:pt idx="3608">
                  <c:v>44.98</c:v>
                </c:pt>
                <c:pt idx="3609">
                  <c:v>46.16</c:v>
                </c:pt>
                <c:pt idx="3610">
                  <c:v>46.16</c:v>
                </c:pt>
                <c:pt idx="3611">
                  <c:v>46.93</c:v>
                </c:pt>
                <c:pt idx="3612">
                  <c:v>46.19</c:v>
                </c:pt>
                <c:pt idx="3613">
                  <c:v>46.2</c:v>
                </c:pt>
                <c:pt idx="3614">
                  <c:v>46.2</c:v>
                </c:pt>
                <c:pt idx="3615">
                  <c:v>46.19</c:v>
                </c:pt>
                <c:pt idx="3616">
                  <c:v>46.18</c:v>
                </c:pt>
                <c:pt idx="3617">
                  <c:v>45.8</c:v>
                </c:pt>
                <c:pt idx="3618">
                  <c:v>46.18</c:v>
                </c:pt>
                <c:pt idx="3619">
                  <c:v>46.17</c:v>
                </c:pt>
                <c:pt idx="3620">
                  <c:v>44.95</c:v>
                </c:pt>
                <c:pt idx="3621">
                  <c:v>46.16</c:v>
                </c:pt>
                <c:pt idx="3622">
                  <c:v>45.41</c:v>
                </c:pt>
                <c:pt idx="3623">
                  <c:v>46.15</c:v>
                </c:pt>
                <c:pt idx="3624">
                  <c:v>46.15</c:v>
                </c:pt>
                <c:pt idx="3625">
                  <c:v>46.18</c:v>
                </c:pt>
                <c:pt idx="3626">
                  <c:v>46.18</c:v>
                </c:pt>
                <c:pt idx="3627">
                  <c:v>46.18</c:v>
                </c:pt>
                <c:pt idx="3628">
                  <c:v>46.19</c:v>
                </c:pt>
                <c:pt idx="3629">
                  <c:v>44.95</c:v>
                </c:pt>
                <c:pt idx="3630">
                  <c:v>46.16</c:v>
                </c:pt>
                <c:pt idx="3631">
                  <c:v>46.17</c:v>
                </c:pt>
                <c:pt idx="3632">
                  <c:v>45.99</c:v>
                </c:pt>
                <c:pt idx="3633">
                  <c:v>46.17</c:v>
                </c:pt>
                <c:pt idx="3634">
                  <c:v>46.17</c:v>
                </c:pt>
                <c:pt idx="3635">
                  <c:v>46.99</c:v>
                </c:pt>
                <c:pt idx="3636">
                  <c:v>46.51</c:v>
                </c:pt>
                <c:pt idx="3637">
                  <c:v>46.18</c:v>
                </c:pt>
                <c:pt idx="3638">
                  <c:v>46.11</c:v>
                </c:pt>
                <c:pt idx="3639">
                  <c:v>46.15</c:v>
                </c:pt>
                <c:pt idx="3640">
                  <c:v>46.43</c:v>
                </c:pt>
                <c:pt idx="3641">
                  <c:v>46.17</c:v>
                </c:pt>
                <c:pt idx="3642">
                  <c:v>46.18</c:v>
                </c:pt>
                <c:pt idx="3643">
                  <c:v>47.21</c:v>
                </c:pt>
                <c:pt idx="3644">
                  <c:v>46.18</c:v>
                </c:pt>
                <c:pt idx="3645">
                  <c:v>46.83</c:v>
                </c:pt>
                <c:pt idx="3646">
                  <c:v>47.01</c:v>
                </c:pt>
                <c:pt idx="3647">
                  <c:v>46.2</c:v>
                </c:pt>
                <c:pt idx="3648">
                  <c:v>46.18</c:v>
                </c:pt>
                <c:pt idx="3649">
                  <c:v>45.99</c:v>
                </c:pt>
                <c:pt idx="3650">
                  <c:v>46.15</c:v>
                </c:pt>
                <c:pt idx="3651">
                  <c:v>46.16</c:v>
                </c:pt>
                <c:pt idx="3652">
                  <c:v>47.38</c:v>
                </c:pt>
                <c:pt idx="3653">
                  <c:v>46.98</c:v>
                </c:pt>
                <c:pt idx="3654">
                  <c:v>46.22</c:v>
                </c:pt>
                <c:pt idx="3655">
                  <c:v>47.31</c:v>
                </c:pt>
                <c:pt idx="3656">
                  <c:v>46.19</c:v>
                </c:pt>
                <c:pt idx="3657">
                  <c:v>47.42</c:v>
                </c:pt>
                <c:pt idx="3658">
                  <c:v>47.4</c:v>
                </c:pt>
                <c:pt idx="3659">
                  <c:v>46.22</c:v>
                </c:pt>
                <c:pt idx="3660">
                  <c:v>47.42</c:v>
                </c:pt>
                <c:pt idx="3661">
                  <c:v>46.2</c:v>
                </c:pt>
                <c:pt idx="3662">
                  <c:v>47.42</c:v>
                </c:pt>
                <c:pt idx="3663">
                  <c:v>47.42</c:v>
                </c:pt>
                <c:pt idx="3664">
                  <c:v>46.46</c:v>
                </c:pt>
                <c:pt idx="3665">
                  <c:v>47.42</c:v>
                </c:pt>
                <c:pt idx="3666">
                  <c:v>46.2</c:v>
                </c:pt>
                <c:pt idx="3667">
                  <c:v>47.41</c:v>
                </c:pt>
                <c:pt idx="3668">
                  <c:v>47.36</c:v>
                </c:pt>
                <c:pt idx="3669">
                  <c:v>47.45</c:v>
                </c:pt>
                <c:pt idx="3670">
                  <c:v>47.43</c:v>
                </c:pt>
                <c:pt idx="3671">
                  <c:v>46.73</c:v>
                </c:pt>
                <c:pt idx="3672">
                  <c:v>48.69</c:v>
                </c:pt>
                <c:pt idx="3673">
                  <c:v>48.69</c:v>
                </c:pt>
                <c:pt idx="3674">
                  <c:v>47.51</c:v>
                </c:pt>
                <c:pt idx="3675">
                  <c:v>48.71</c:v>
                </c:pt>
                <c:pt idx="3676">
                  <c:v>48.71</c:v>
                </c:pt>
                <c:pt idx="3677">
                  <c:v>47.51</c:v>
                </c:pt>
                <c:pt idx="3678">
                  <c:v>48.52</c:v>
                </c:pt>
                <c:pt idx="3679">
                  <c:v>47.47</c:v>
                </c:pt>
                <c:pt idx="3680">
                  <c:v>48.09</c:v>
                </c:pt>
                <c:pt idx="3681">
                  <c:v>47.93</c:v>
                </c:pt>
                <c:pt idx="3682">
                  <c:v>47.48</c:v>
                </c:pt>
                <c:pt idx="3683">
                  <c:v>48.69</c:v>
                </c:pt>
                <c:pt idx="3684">
                  <c:v>47.81</c:v>
                </c:pt>
                <c:pt idx="3685">
                  <c:v>47.84</c:v>
                </c:pt>
                <c:pt idx="3686">
                  <c:v>48.69</c:v>
                </c:pt>
                <c:pt idx="3687">
                  <c:v>47.76</c:v>
                </c:pt>
                <c:pt idx="3688">
                  <c:v>48.71</c:v>
                </c:pt>
                <c:pt idx="3689">
                  <c:v>48.72</c:v>
                </c:pt>
                <c:pt idx="3690">
                  <c:v>48.72</c:v>
                </c:pt>
                <c:pt idx="3691">
                  <c:v>49.39</c:v>
                </c:pt>
                <c:pt idx="3692">
                  <c:v>48.75</c:v>
                </c:pt>
                <c:pt idx="3693">
                  <c:v>49.97</c:v>
                </c:pt>
                <c:pt idx="3694">
                  <c:v>48.75</c:v>
                </c:pt>
                <c:pt idx="3695">
                  <c:v>49.05</c:v>
                </c:pt>
                <c:pt idx="3696">
                  <c:v>49.96</c:v>
                </c:pt>
                <c:pt idx="3697">
                  <c:v>49.96</c:v>
                </c:pt>
                <c:pt idx="3698">
                  <c:v>49.8</c:v>
                </c:pt>
                <c:pt idx="3699">
                  <c:v>50</c:v>
                </c:pt>
                <c:pt idx="3700">
                  <c:v>50.01</c:v>
                </c:pt>
                <c:pt idx="3701">
                  <c:v>50</c:v>
                </c:pt>
                <c:pt idx="3702">
                  <c:v>49.12</c:v>
                </c:pt>
                <c:pt idx="3703">
                  <c:v>49.97</c:v>
                </c:pt>
                <c:pt idx="3704">
                  <c:v>49.35</c:v>
                </c:pt>
                <c:pt idx="3705">
                  <c:v>49.46</c:v>
                </c:pt>
                <c:pt idx="3706">
                  <c:v>49.99</c:v>
                </c:pt>
                <c:pt idx="3707">
                  <c:v>50.3</c:v>
                </c:pt>
                <c:pt idx="3708">
                  <c:v>51.22</c:v>
                </c:pt>
                <c:pt idx="3709">
                  <c:v>50.03</c:v>
                </c:pt>
                <c:pt idx="3710">
                  <c:v>50.03</c:v>
                </c:pt>
                <c:pt idx="3711">
                  <c:v>50.02</c:v>
                </c:pt>
                <c:pt idx="3712">
                  <c:v>50</c:v>
                </c:pt>
                <c:pt idx="3713">
                  <c:v>50</c:v>
                </c:pt>
                <c:pt idx="3714">
                  <c:v>50.45</c:v>
                </c:pt>
                <c:pt idx="3715">
                  <c:v>50.01</c:v>
                </c:pt>
                <c:pt idx="3716">
                  <c:v>50.46</c:v>
                </c:pt>
                <c:pt idx="3717">
                  <c:v>51.24</c:v>
                </c:pt>
                <c:pt idx="3718">
                  <c:v>50.04</c:v>
                </c:pt>
                <c:pt idx="3719">
                  <c:v>51.26</c:v>
                </c:pt>
                <c:pt idx="3720">
                  <c:v>51.26</c:v>
                </c:pt>
                <c:pt idx="3721">
                  <c:v>50.05</c:v>
                </c:pt>
                <c:pt idx="3722">
                  <c:v>50.78</c:v>
                </c:pt>
                <c:pt idx="3723">
                  <c:v>50.04</c:v>
                </c:pt>
                <c:pt idx="3724">
                  <c:v>51.25</c:v>
                </c:pt>
                <c:pt idx="3725">
                  <c:v>50.03</c:v>
                </c:pt>
                <c:pt idx="3726">
                  <c:v>51.25</c:v>
                </c:pt>
                <c:pt idx="3727">
                  <c:v>50.03</c:v>
                </c:pt>
                <c:pt idx="3728">
                  <c:v>50.03</c:v>
                </c:pt>
                <c:pt idx="3729">
                  <c:v>51.23</c:v>
                </c:pt>
                <c:pt idx="3730">
                  <c:v>50.03</c:v>
                </c:pt>
                <c:pt idx="3731">
                  <c:v>51.25</c:v>
                </c:pt>
                <c:pt idx="3732">
                  <c:v>50.47</c:v>
                </c:pt>
                <c:pt idx="3733">
                  <c:v>50.06</c:v>
                </c:pt>
                <c:pt idx="3734">
                  <c:v>51.26</c:v>
                </c:pt>
                <c:pt idx="3735">
                  <c:v>50.45</c:v>
                </c:pt>
                <c:pt idx="3736">
                  <c:v>51.29</c:v>
                </c:pt>
                <c:pt idx="3737">
                  <c:v>51.29</c:v>
                </c:pt>
                <c:pt idx="3738">
                  <c:v>50.12</c:v>
                </c:pt>
                <c:pt idx="3739">
                  <c:v>51.28</c:v>
                </c:pt>
                <c:pt idx="3740">
                  <c:v>51.01</c:v>
                </c:pt>
                <c:pt idx="3741">
                  <c:v>50.3</c:v>
                </c:pt>
                <c:pt idx="3742">
                  <c:v>51.26</c:v>
                </c:pt>
                <c:pt idx="3743">
                  <c:v>51.48</c:v>
                </c:pt>
                <c:pt idx="3744">
                  <c:v>51.29</c:v>
                </c:pt>
                <c:pt idx="3745">
                  <c:v>50.64</c:v>
                </c:pt>
                <c:pt idx="3746">
                  <c:v>51.27</c:v>
                </c:pt>
                <c:pt idx="3747">
                  <c:v>51.27</c:v>
                </c:pt>
                <c:pt idx="3748">
                  <c:v>51.33</c:v>
                </c:pt>
                <c:pt idx="3749">
                  <c:v>51.45</c:v>
                </c:pt>
                <c:pt idx="3750">
                  <c:v>51.3</c:v>
                </c:pt>
                <c:pt idx="3751">
                  <c:v>51.3</c:v>
                </c:pt>
                <c:pt idx="3752">
                  <c:v>51.29</c:v>
                </c:pt>
                <c:pt idx="3753">
                  <c:v>51.28</c:v>
                </c:pt>
                <c:pt idx="3754">
                  <c:v>51.27</c:v>
                </c:pt>
                <c:pt idx="3755">
                  <c:v>51.27</c:v>
                </c:pt>
                <c:pt idx="3756">
                  <c:v>51.27</c:v>
                </c:pt>
                <c:pt idx="3757">
                  <c:v>50.05</c:v>
                </c:pt>
                <c:pt idx="3758">
                  <c:v>51.25</c:v>
                </c:pt>
                <c:pt idx="3759">
                  <c:v>51.26</c:v>
                </c:pt>
                <c:pt idx="3760">
                  <c:v>51.28</c:v>
                </c:pt>
                <c:pt idx="3761">
                  <c:v>51.27</c:v>
                </c:pt>
                <c:pt idx="3762">
                  <c:v>50.05</c:v>
                </c:pt>
                <c:pt idx="3763">
                  <c:v>51.25</c:v>
                </c:pt>
                <c:pt idx="3764">
                  <c:v>51.01</c:v>
                </c:pt>
                <c:pt idx="3765">
                  <c:v>50.05</c:v>
                </c:pt>
                <c:pt idx="3766">
                  <c:v>50.41</c:v>
                </c:pt>
                <c:pt idx="3767">
                  <c:v>50.03</c:v>
                </c:pt>
                <c:pt idx="3768">
                  <c:v>50.02</c:v>
                </c:pt>
                <c:pt idx="3769">
                  <c:v>50.02</c:v>
                </c:pt>
                <c:pt idx="3770">
                  <c:v>51.26</c:v>
                </c:pt>
                <c:pt idx="3771">
                  <c:v>50.75</c:v>
                </c:pt>
                <c:pt idx="3772">
                  <c:v>48.8</c:v>
                </c:pt>
                <c:pt idx="3773">
                  <c:v>50</c:v>
                </c:pt>
                <c:pt idx="3774">
                  <c:v>49.99</c:v>
                </c:pt>
                <c:pt idx="3775">
                  <c:v>49.98</c:v>
                </c:pt>
                <c:pt idx="3776">
                  <c:v>50</c:v>
                </c:pt>
                <c:pt idx="3777">
                  <c:v>50</c:v>
                </c:pt>
                <c:pt idx="3778">
                  <c:v>50.2</c:v>
                </c:pt>
                <c:pt idx="3779">
                  <c:v>50.02</c:v>
                </c:pt>
                <c:pt idx="3780">
                  <c:v>49.4</c:v>
                </c:pt>
                <c:pt idx="3781">
                  <c:v>50.01</c:v>
                </c:pt>
                <c:pt idx="3782">
                  <c:v>50</c:v>
                </c:pt>
                <c:pt idx="3783">
                  <c:v>50.01</c:v>
                </c:pt>
                <c:pt idx="3784">
                  <c:v>50.01</c:v>
                </c:pt>
                <c:pt idx="3785">
                  <c:v>49.67</c:v>
                </c:pt>
                <c:pt idx="3786">
                  <c:v>50.02</c:v>
                </c:pt>
                <c:pt idx="3787">
                  <c:v>50.01</c:v>
                </c:pt>
                <c:pt idx="3788">
                  <c:v>48.79</c:v>
                </c:pt>
                <c:pt idx="3789">
                  <c:v>49.99</c:v>
                </c:pt>
                <c:pt idx="3790">
                  <c:v>49.98</c:v>
                </c:pt>
                <c:pt idx="3791">
                  <c:v>50</c:v>
                </c:pt>
                <c:pt idx="3792">
                  <c:v>49.99</c:v>
                </c:pt>
                <c:pt idx="3793">
                  <c:v>48.98</c:v>
                </c:pt>
                <c:pt idx="3794">
                  <c:v>49.99</c:v>
                </c:pt>
                <c:pt idx="3795">
                  <c:v>49.7</c:v>
                </c:pt>
                <c:pt idx="3796">
                  <c:v>48.78</c:v>
                </c:pt>
                <c:pt idx="3797">
                  <c:v>49.68</c:v>
                </c:pt>
                <c:pt idx="3798">
                  <c:v>49.81</c:v>
                </c:pt>
                <c:pt idx="3799">
                  <c:v>50</c:v>
                </c:pt>
                <c:pt idx="3800">
                  <c:v>48.74</c:v>
                </c:pt>
                <c:pt idx="3801">
                  <c:v>49.5</c:v>
                </c:pt>
                <c:pt idx="3802">
                  <c:v>49.62</c:v>
                </c:pt>
                <c:pt idx="3803">
                  <c:v>48.77</c:v>
                </c:pt>
                <c:pt idx="3804">
                  <c:v>49.92</c:v>
                </c:pt>
                <c:pt idx="3805">
                  <c:v>49.28</c:v>
                </c:pt>
                <c:pt idx="3806">
                  <c:v>48.76</c:v>
                </c:pt>
                <c:pt idx="3807">
                  <c:v>49.47</c:v>
                </c:pt>
                <c:pt idx="3808">
                  <c:v>48.74</c:v>
                </c:pt>
                <c:pt idx="3809">
                  <c:v>48.75</c:v>
                </c:pt>
                <c:pt idx="3810">
                  <c:v>49.96</c:v>
                </c:pt>
                <c:pt idx="3811">
                  <c:v>49.2</c:v>
                </c:pt>
                <c:pt idx="3812">
                  <c:v>50</c:v>
                </c:pt>
                <c:pt idx="3813">
                  <c:v>50</c:v>
                </c:pt>
                <c:pt idx="3814">
                  <c:v>49.55</c:v>
                </c:pt>
                <c:pt idx="3815">
                  <c:v>50</c:v>
                </c:pt>
                <c:pt idx="3816">
                  <c:v>49.55</c:v>
                </c:pt>
                <c:pt idx="3817">
                  <c:v>50</c:v>
                </c:pt>
                <c:pt idx="3818">
                  <c:v>50</c:v>
                </c:pt>
                <c:pt idx="3819">
                  <c:v>50.01</c:v>
                </c:pt>
                <c:pt idx="3820">
                  <c:v>51.09</c:v>
                </c:pt>
                <c:pt idx="3821">
                  <c:v>51.24</c:v>
                </c:pt>
                <c:pt idx="3822">
                  <c:v>50.04</c:v>
                </c:pt>
                <c:pt idx="3823">
                  <c:v>51.23</c:v>
                </c:pt>
                <c:pt idx="3824">
                  <c:v>50.03</c:v>
                </c:pt>
                <c:pt idx="3825">
                  <c:v>50.03</c:v>
                </c:pt>
                <c:pt idx="3826">
                  <c:v>50.02</c:v>
                </c:pt>
                <c:pt idx="3827">
                  <c:v>50.02</c:v>
                </c:pt>
                <c:pt idx="3828">
                  <c:v>50.02</c:v>
                </c:pt>
                <c:pt idx="3829">
                  <c:v>50.01</c:v>
                </c:pt>
                <c:pt idx="3830">
                  <c:v>50.01</c:v>
                </c:pt>
                <c:pt idx="3831">
                  <c:v>50.01</c:v>
                </c:pt>
                <c:pt idx="3832">
                  <c:v>50.01</c:v>
                </c:pt>
                <c:pt idx="3833">
                  <c:v>50.09</c:v>
                </c:pt>
                <c:pt idx="3834">
                  <c:v>50</c:v>
                </c:pt>
                <c:pt idx="3835">
                  <c:v>50</c:v>
                </c:pt>
                <c:pt idx="3836">
                  <c:v>50</c:v>
                </c:pt>
                <c:pt idx="3837">
                  <c:v>50.01</c:v>
                </c:pt>
                <c:pt idx="3838">
                  <c:v>50.01</c:v>
                </c:pt>
                <c:pt idx="3839">
                  <c:v>50.01</c:v>
                </c:pt>
                <c:pt idx="3840">
                  <c:v>50.01</c:v>
                </c:pt>
                <c:pt idx="3841">
                  <c:v>50.99</c:v>
                </c:pt>
                <c:pt idx="3842">
                  <c:v>50.03</c:v>
                </c:pt>
                <c:pt idx="3843">
                  <c:v>49.43</c:v>
                </c:pt>
                <c:pt idx="3844">
                  <c:v>50</c:v>
                </c:pt>
                <c:pt idx="3845">
                  <c:v>50</c:v>
                </c:pt>
                <c:pt idx="3846">
                  <c:v>50.01</c:v>
                </c:pt>
                <c:pt idx="3847">
                  <c:v>50.01</c:v>
                </c:pt>
                <c:pt idx="3848">
                  <c:v>51.19</c:v>
                </c:pt>
                <c:pt idx="3849">
                  <c:v>50.04</c:v>
                </c:pt>
                <c:pt idx="3850">
                  <c:v>51.27</c:v>
                </c:pt>
                <c:pt idx="3851">
                  <c:v>51.26</c:v>
                </c:pt>
                <c:pt idx="3852">
                  <c:v>50.25</c:v>
                </c:pt>
                <c:pt idx="3853">
                  <c:v>51.27</c:v>
                </c:pt>
                <c:pt idx="3854">
                  <c:v>51.27</c:v>
                </c:pt>
                <c:pt idx="3855">
                  <c:v>50.07</c:v>
                </c:pt>
                <c:pt idx="3856">
                  <c:v>51.27</c:v>
                </c:pt>
                <c:pt idx="3857">
                  <c:v>51.27</c:v>
                </c:pt>
                <c:pt idx="3858">
                  <c:v>51.29</c:v>
                </c:pt>
                <c:pt idx="3859">
                  <c:v>51.29</c:v>
                </c:pt>
                <c:pt idx="3860">
                  <c:v>50.74</c:v>
                </c:pt>
                <c:pt idx="3861">
                  <c:v>51.28</c:v>
                </c:pt>
                <c:pt idx="3862">
                  <c:v>51.28</c:v>
                </c:pt>
                <c:pt idx="3863">
                  <c:v>51.29</c:v>
                </c:pt>
                <c:pt idx="3864">
                  <c:v>51.29</c:v>
                </c:pt>
                <c:pt idx="3865">
                  <c:v>51.51</c:v>
                </c:pt>
                <c:pt idx="3866">
                  <c:v>52.13</c:v>
                </c:pt>
                <c:pt idx="3867">
                  <c:v>51.3</c:v>
                </c:pt>
                <c:pt idx="3868">
                  <c:v>52.53</c:v>
                </c:pt>
                <c:pt idx="3869">
                  <c:v>51.3</c:v>
                </c:pt>
                <c:pt idx="3870">
                  <c:v>51.07</c:v>
                </c:pt>
                <c:pt idx="3871">
                  <c:v>51.26</c:v>
                </c:pt>
                <c:pt idx="3872">
                  <c:v>51.48</c:v>
                </c:pt>
                <c:pt idx="3873">
                  <c:v>51.27</c:v>
                </c:pt>
                <c:pt idx="3874">
                  <c:v>51.28</c:v>
                </c:pt>
                <c:pt idx="3875">
                  <c:v>50.08</c:v>
                </c:pt>
                <c:pt idx="3876">
                  <c:v>51.12</c:v>
                </c:pt>
                <c:pt idx="3877">
                  <c:v>51.24</c:v>
                </c:pt>
                <c:pt idx="3878">
                  <c:v>50.04</c:v>
                </c:pt>
                <c:pt idx="3879">
                  <c:v>51.26</c:v>
                </c:pt>
                <c:pt idx="3880">
                  <c:v>51.26</c:v>
                </c:pt>
                <c:pt idx="3881">
                  <c:v>51.23</c:v>
                </c:pt>
                <c:pt idx="3882">
                  <c:v>51.26</c:v>
                </c:pt>
                <c:pt idx="3883">
                  <c:v>51.27</c:v>
                </c:pt>
                <c:pt idx="3884">
                  <c:v>51.27</c:v>
                </c:pt>
                <c:pt idx="3885">
                  <c:v>51.27</c:v>
                </c:pt>
                <c:pt idx="3886">
                  <c:v>51.27</c:v>
                </c:pt>
                <c:pt idx="3887">
                  <c:v>51.28</c:v>
                </c:pt>
                <c:pt idx="3888">
                  <c:v>52.5</c:v>
                </c:pt>
                <c:pt idx="3889">
                  <c:v>51.3</c:v>
                </c:pt>
                <c:pt idx="3890">
                  <c:v>52.53</c:v>
                </c:pt>
                <c:pt idx="3891">
                  <c:v>51.31</c:v>
                </c:pt>
                <c:pt idx="3892">
                  <c:v>52.54</c:v>
                </c:pt>
                <c:pt idx="3893">
                  <c:v>52.33</c:v>
                </c:pt>
                <c:pt idx="3894">
                  <c:v>51.67</c:v>
                </c:pt>
                <c:pt idx="3895">
                  <c:v>52.52</c:v>
                </c:pt>
                <c:pt idx="3896">
                  <c:v>52.74</c:v>
                </c:pt>
                <c:pt idx="3897">
                  <c:v>52.86</c:v>
                </c:pt>
                <c:pt idx="3898">
                  <c:v>52.57</c:v>
                </c:pt>
                <c:pt idx="3899">
                  <c:v>52.38</c:v>
                </c:pt>
                <c:pt idx="3900">
                  <c:v>52.54</c:v>
                </c:pt>
                <c:pt idx="3901">
                  <c:v>51.79</c:v>
                </c:pt>
                <c:pt idx="3902">
                  <c:v>52.53</c:v>
                </c:pt>
                <c:pt idx="3903">
                  <c:v>52.53</c:v>
                </c:pt>
                <c:pt idx="3904">
                  <c:v>51.38</c:v>
                </c:pt>
                <c:pt idx="3905">
                  <c:v>52.54</c:v>
                </c:pt>
                <c:pt idx="3906">
                  <c:v>52.54</c:v>
                </c:pt>
                <c:pt idx="3907">
                  <c:v>52.51</c:v>
                </c:pt>
                <c:pt idx="3908">
                  <c:v>52.54</c:v>
                </c:pt>
                <c:pt idx="3909">
                  <c:v>52.54</c:v>
                </c:pt>
                <c:pt idx="3910">
                  <c:v>52.55</c:v>
                </c:pt>
                <c:pt idx="3911">
                  <c:v>52.54</c:v>
                </c:pt>
                <c:pt idx="3912">
                  <c:v>51.32</c:v>
                </c:pt>
                <c:pt idx="3913">
                  <c:v>52.52</c:v>
                </c:pt>
                <c:pt idx="3914">
                  <c:v>52.52</c:v>
                </c:pt>
                <c:pt idx="3915">
                  <c:v>52.54</c:v>
                </c:pt>
                <c:pt idx="3916">
                  <c:v>52.55</c:v>
                </c:pt>
                <c:pt idx="3917">
                  <c:v>51.64</c:v>
                </c:pt>
                <c:pt idx="3918">
                  <c:v>52.52</c:v>
                </c:pt>
                <c:pt idx="3919">
                  <c:v>51.31</c:v>
                </c:pt>
                <c:pt idx="3920">
                  <c:v>51.43</c:v>
                </c:pt>
                <c:pt idx="3921">
                  <c:v>51.28</c:v>
                </c:pt>
                <c:pt idx="3922">
                  <c:v>51.28</c:v>
                </c:pt>
                <c:pt idx="3923">
                  <c:v>51.29</c:v>
                </c:pt>
                <c:pt idx="3924">
                  <c:v>51.28</c:v>
                </c:pt>
                <c:pt idx="3925">
                  <c:v>51.29</c:v>
                </c:pt>
                <c:pt idx="3926">
                  <c:v>51.13</c:v>
                </c:pt>
                <c:pt idx="3927">
                  <c:v>51.24</c:v>
                </c:pt>
                <c:pt idx="3928">
                  <c:v>52.48</c:v>
                </c:pt>
                <c:pt idx="3929">
                  <c:v>51.29</c:v>
                </c:pt>
                <c:pt idx="3930">
                  <c:v>51.74</c:v>
                </c:pt>
                <c:pt idx="3931">
                  <c:v>51.27</c:v>
                </c:pt>
                <c:pt idx="3932">
                  <c:v>51.3</c:v>
                </c:pt>
                <c:pt idx="3933">
                  <c:v>52.4</c:v>
                </c:pt>
                <c:pt idx="3934">
                  <c:v>51.29</c:v>
                </c:pt>
                <c:pt idx="3935">
                  <c:v>52.51</c:v>
                </c:pt>
                <c:pt idx="3936">
                  <c:v>51.29</c:v>
                </c:pt>
                <c:pt idx="3937">
                  <c:v>51.28</c:v>
                </c:pt>
                <c:pt idx="3938">
                  <c:v>52.48</c:v>
                </c:pt>
                <c:pt idx="3939">
                  <c:v>51.28</c:v>
                </c:pt>
                <c:pt idx="3940">
                  <c:v>52.5</c:v>
                </c:pt>
                <c:pt idx="3941">
                  <c:v>51.28</c:v>
                </c:pt>
                <c:pt idx="3942">
                  <c:v>52.5</c:v>
                </c:pt>
                <c:pt idx="3943">
                  <c:v>51.85</c:v>
                </c:pt>
                <c:pt idx="3944">
                  <c:v>51.29</c:v>
                </c:pt>
                <c:pt idx="3945">
                  <c:v>52.49</c:v>
                </c:pt>
                <c:pt idx="3946">
                  <c:v>51.27</c:v>
                </c:pt>
                <c:pt idx="3947">
                  <c:v>51.27</c:v>
                </c:pt>
                <c:pt idx="3948">
                  <c:v>51.25</c:v>
                </c:pt>
                <c:pt idx="3949">
                  <c:v>51.25</c:v>
                </c:pt>
                <c:pt idx="3950">
                  <c:v>50.02</c:v>
                </c:pt>
                <c:pt idx="3951">
                  <c:v>51.23</c:v>
                </c:pt>
                <c:pt idx="3952">
                  <c:v>51.04</c:v>
                </c:pt>
                <c:pt idx="3953">
                  <c:v>51.25</c:v>
                </c:pt>
                <c:pt idx="3954">
                  <c:v>51.26</c:v>
                </c:pt>
                <c:pt idx="3955">
                  <c:v>52.48</c:v>
                </c:pt>
                <c:pt idx="3956">
                  <c:v>51.28</c:v>
                </c:pt>
                <c:pt idx="3957">
                  <c:v>52.51</c:v>
                </c:pt>
                <c:pt idx="3958">
                  <c:v>51.29</c:v>
                </c:pt>
                <c:pt idx="3959">
                  <c:v>52.5</c:v>
                </c:pt>
                <c:pt idx="3960">
                  <c:v>51.83</c:v>
                </c:pt>
                <c:pt idx="3961">
                  <c:v>51.3</c:v>
                </c:pt>
                <c:pt idx="3962">
                  <c:v>52.5</c:v>
                </c:pt>
                <c:pt idx="3963">
                  <c:v>51.29</c:v>
                </c:pt>
                <c:pt idx="3964">
                  <c:v>52.52</c:v>
                </c:pt>
                <c:pt idx="3965">
                  <c:v>52.3</c:v>
                </c:pt>
                <c:pt idx="3966">
                  <c:v>52.52</c:v>
                </c:pt>
                <c:pt idx="3967">
                  <c:v>52.52</c:v>
                </c:pt>
                <c:pt idx="3968">
                  <c:v>51.3</c:v>
                </c:pt>
                <c:pt idx="3969">
                  <c:v>51.29</c:v>
                </c:pt>
                <c:pt idx="3970">
                  <c:v>51.29</c:v>
                </c:pt>
                <c:pt idx="3971">
                  <c:v>51.26</c:v>
                </c:pt>
                <c:pt idx="3972">
                  <c:v>52.28</c:v>
                </c:pt>
                <c:pt idx="3973">
                  <c:v>51.29</c:v>
                </c:pt>
                <c:pt idx="3974">
                  <c:v>52.51</c:v>
                </c:pt>
                <c:pt idx="3975">
                  <c:v>52.52</c:v>
                </c:pt>
                <c:pt idx="3976">
                  <c:v>52.28</c:v>
                </c:pt>
                <c:pt idx="3977">
                  <c:v>52.54</c:v>
                </c:pt>
                <c:pt idx="3978">
                  <c:v>52.69</c:v>
                </c:pt>
                <c:pt idx="3979">
                  <c:v>52.53</c:v>
                </c:pt>
                <c:pt idx="3980">
                  <c:v>52.53</c:v>
                </c:pt>
                <c:pt idx="3981">
                  <c:v>51.35</c:v>
                </c:pt>
                <c:pt idx="3982">
                  <c:v>52.53</c:v>
                </c:pt>
                <c:pt idx="3983">
                  <c:v>51.31</c:v>
                </c:pt>
                <c:pt idx="3984">
                  <c:v>52.52</c:v>
                </c:pt>
                <c:pt idx="3985">
                  <c:v>52.52</c:v>
                </c:pt>
                <c:pt idx="3986">
                  <c:v>52.24</c:v>
                </c:pt>
                <c:pt idx="3987">
                  <c:v>52.52</c:v>
                </c:pt>
                <c:pt idx="3988">
                  <c:v>52.25</c:v>
                </c:pt>
                <c:pt idx="3989">
                  <c:v>52.52</c:v>
                </c:pt>
                <c:pt idx="3990">
                  <c:v>51.29</c:v>
                </c:pt>
                <c:pt idx="3991">
                  <c:v>52.35</c:v>
                </c:pt>
                <c:pt idx="3992">
                  <c:v>51.27</c:v>
                </c:pt>
                <c:pt idx="3993">
                  <c:v>51.54</c:v>
                </c:pt>
                <c:pt idx="3994">
                  <c:v>52.13</c:v>
                </c:pt>
                <c:pt idx="3995">
                  <c:v>51.28</c:v>
                </c:pt>
                <c:pt idx="3996">
                  <c:v>51.35</c:v>
                </c:pt>
                <c:pt idx="3997">
                  <c:v>51.26</c:v>
                </c:pt>
                <c:pt idx="3998">
                  <c:v>51.26</c:v>
                </c:pt>
                <c:pt idx="3999">
                  <c:v>51.44</c:v>
                </c:pt>
                <c:pt idx="4000">
                  <c:v>51.29</c:v>
                </c:pt>
                <c:pt idx="4001">
                  <c:v>52.5</c:v>
                </c:pt>
                <c:pt idx="4002">
                  <c:v>51.29</c:v>
                </c:pt>
                <c:pt idx="4003">
                  <c:v>52.52</c:v>
                </c:pt>
                <c:pt idx="4004">
                  <c:v>52.52</c:v>
                </c:pt>
                <c:pt idx="4005">
                  <c:v>52.54</c:v>
                </c:pt>
                <c:pt idx="4006">
                  <c:v>52.54</c:v>
                </c:pt>
                <c:pt idx="4007">
                  <c:v>52.78</c:v>
                </c:pt>
                <c:pt idx="4008">
                  <c:v>52.56</c:v>
                </c:pt>
                <c:pt idx="4009">
                  <c:v>53.78</c:v>
                </c:pt>
                <c:pt idx="4010">
                  <c:v>52.56</c:v>
                </c:pt>
                <c:pt idx="4011">
                  <c:v>52.56</c:v>
                </c:pt>
                <c:pt idx="4012">
                  <c:v>53.77</c:v>
                </c:pt>
                <c:pt idx="4013">
                  <c:v>52.56</c:v>
                </c:pt>
                <c:pt idx="4014">
                  <c:v>53.61</c:v>
                </c:pt>
                <c:pt idx="4015">
                  <c:v>52.56</c:v>
                </c:pt>
                <c:pt idx="4016">
                  <c:v>52.56</c:v>
                </c:pt>
                <c:pt idx="4017">
                  <c:v>53.46</c:v>
                </c:pt>
                <c:pt idx="4018">
                  <c:v>52.58</c:v>
                </c:pt>
                <c:pt idx="4019">
                  <c:v>53.78</c:v>
                </c:pt>
                <c:pt idx="4020">
                  <c:v>52.58</c:v>
                </c:pt>
                <c:pt idx="4021">
                  <c:v>53.8</c:v>
                </c:pt>
                <c:pt idx="4022">
                  <c:v>53.8</c:v>
                </c:pt>
                <c:pt idx="4023">
                  <c:v>52.59</c:v>
                </c:pt>
                <c:pt idx="4024">
                  <c:v>53.79</c:v>
                </c:pt>
                <c:pt idx="4025">
                  <c:v>53.78</c:v>
                </c:pt>
                <c:pt idx="4026">
                  <c:v>52.73</c:v>
                </c:pt>
                <c:pt idx="4027">
                  <c:v>53.82</c:v>
                </c:pt>
                <c:pt idx="4028">
                  <c:v>53.83</c:v>
                </c:pt>
                <c:pt idx="4029">
                  <c:v>53.83</c:v>
                </c:pt>
                <c:pt idx="4030">
                  <c:v>53.38</c:v>
                </c:pt>
                <c:pt idx="4031">
                  <c:v>53.83</c:v>
                </c:pt>
                <c:pt idx="4032">
                  <c:v>53.79</c:v>
                </c:pt>
                <c:pt idx="4033">
                  <c:v>53.83</c:v>
                </c:pt>
                <c:pt idx="4034">
                  <c:v>53.82</c:v>
                </c:pt>
                <c:pt idx="4035">
                  <c:v>52.59</c:v>
                </c:pt>
                <c:pt idx="4036">
                  <c:v>53.63</c:v>
                </c:pt>
                <c:pt idx="4037">
                  <c:v>53.8</c:v>
                </c:pt>
                <c:pt idx="4038">
                  <c:v>52.6</c:v>
                </c:pt>
                <c:pt idx="4039">
                  <c:v>53.8</c:v>
                </c:pt>
                <c:pt idx="4040">
                  <c:v>52.58</c:v>
                </c:pt>
                <c:pt idx="4041">
                  <c:v>53.76</c:v>
                </c:pt>
                <c:pt idx="4042">
                  <c:v>52.57</c:v>
                </c:pt>
                <c:pt idx="4043">
                  <c:v>52.58</c:v>
                </c:pt>
                <c:pt idx="4044">
                  <c:v>53.79</c:v>
                </c:pt>
                <c:pt idx="4045">
                  <c:v>52.59</c:v>
                </c:pt>
                <c:pt idx="4046">
                  <c:v>52.85</c:v>
                </c:pt>
                <c:pt idx="4047">
                  <c:v>53.8</c:v>
                </c:pt>
                <c:pt idx="4048">
                  <c:v>53.84</c:v>
                </c:pt>
                <c:pt idx="4049">
                  <c:v>53.83</c:v>
                </c:pt>
                <c:pt idx="4050">
                  <c:v>53.83</c:v>
                </c:pt>
                <c:pt idx="4051">
                  <c:v>53.84</c:v>
                </c:pt>
                <c:pt idx="4052">
                  <c:v>53.83</c:v>
                </c:pt>
                <c:pt idx="4053">
                  <c:v>53.83</c:v>
                </c:pt>
                <c:pt idx="4054">
                  <c:v>53.83</c:v>
                </c:pt>
                <c:pt idx="4055">
                  <c:v>52.61</c:v>
                </c:pt>
                <c:pt idx="4056">
                  <c:v>53.81</c:v>
                </c:pt>
                <c:pt idx="4057">
                  <c:v>53.82</c:v>
                </c:pt>
                <c:pt idx="4058">
                  <c:v>53.82</c:v>
                </c:pt>
                <c:pt idx="4059">
                  <c:v>52.61</c:v>
                </c:pt>
                <c:pt idx="4060">
                  <c:v>53.81</c:v>
                </c:pt>
                <c:pt idx="4061">
                  <c:v>53.81</c:v>
                </c:pt>
                <c:pt idx="4062">
                  <c:v>53.84</c:v>
                </c:pt>
                <c:pt idx="4063">
                  <c:v>53.84</c:v>
                </c:pt>
                <c:pt idx="4064">
                  <c:v>53.43</c:v>
                </c:pt>
                <c:pt idx="4065">
                  <c:v>53.8</c:v>
                </c:pt>
                <c:pt idx="4066">
                  <c:v>52.6</c:v>
                </c:pt>
                <c:pt idx="4067">
                  <c:v>52.59</c:v>
                </c:pt>
                <c:pt idx="4068">
                  <c:v>53.4</c:v>
                </c:pt>
                <c:pt idx="4069">
                  <c:v>53.78</c:v>
                </c:pt>
                <c:pt idx="4070">
                  <c:v>54.01</c:v>
                </c:pt>
                <c:pt idx="4071">
                  <c:v>53.85</c:v>
                </c:pt>
                <c:pt idx="4072">
                  <c:v>53.53</c:v>
                </c:pt>
                <c:pt idx="4073">
                  <c:v>53.81</c:v>
                </c:pt>
                <c:pt idx="4074">
                  <c:v>52.59</c:v>
                </c:pt>
                <c:pt idx="4075">
                  <c:v>53.8</c:v>
                </c:pt>
                <c:pt idx="4076">
                  <c:v>54.22</c:v>
                </c:pt>
                <c:pt idx="4077">
                  <c:v>53.84</c:v>
                </c:pt>
                <c:pt idx="4078">
                  <c:v>53.67</c:v>
                </c:pt>
                <c:pt idx="4079">
                  <c:v>53.83</c:v>
                </c:pt>
                <c:pt idx="4080">
                  <c:v>53.82</c:v>
                </c:pt>
                <c:pt idx="4081">
                  <c:v>53.81</c:v>
                </c:pt>
                <c:pt idx="4082">
                  <c:v>53.03</c:v>
                </c:pt>
                <c:pt idx="4083">
                  <c:v>53.8</c:v>
                </c:pt>
                <c:pt idx="4084">
                  <c:v>52.59</c:v>
                </c:pt>
                <c:pt idx="4085">
                  <c:v>53.8</c:v>
                </c:pt>
                <c:pt idx="4086">
                  <c:v>52.88</c:v>
                </c:pt>
                <c:pt idx="4087">
                  <c:v>53.82</c:v>
                </c:pt>
                <c:pt idx="4088">
                  <c:v>52.87</c:v>
                </c:pt>
                <c:pt idx="4089">
                  <c:v>52.94</c:v>
                </c:pt>
                <c:pt idx="4090">
                  <c:v>53.81</c:v>
                </c:pt>
                <c:pt idx="4091">
                  <c:v>52.75</c:v>
                </c:pt>
                <c:pt idx="4092">
                  <c:v>53.83</c:v>
                </c:pt>
                <c:pt idx="4093">
                  <c:v>53.55</c:v>
                </c:pt>
                <c:pt idx="4094">
                  <c:v>52.61</c:v>
                </c:pt>
                <c:pt idx="4095">
                  <c:v>53.81</c:v>
                </c:pt>
                <c:pt idx="4096">
                  <c:v>53.54</c:v>
                </c:pt>
                <c:pt idx="4097">
                  <c:v>53.84</c:v>
                </c:pt>
                <c:pt idx="4098">
                  <c:v>53.84</c:v>
                </c:pt>
                <c:pt idx="4099">
                  <c:v>53.55</c:v>
                </c:pt>
                <c:pt idx="4100">
                  <c:v>53.81</c:v>
                </c:pt>
                <c:pt idx="4101">
                  <c:v>52.6</c:v>
                </c:pt>
                <c:pt idx="4102">
                  <c:v>53.81</c:v>
                </c:pt>
                <c:pt idx="4103">
                  <c:v>52.58</c:v>
                </c:pt>
                <c:pt idx="4104">
                  <c:v>53.8</c:v>
                </c:pt>
                <c:pt idx="4105">
                  <c:v>52.58</c:v>
                </c:pt>
                <c:pt idx="4106">
                  <c:v>53.68</c:v>
                </c:pt>
                <c:pt idx="4107">
                  <c:v>52.57</c:v>
                </c:pt>
                <c:pt idx="4108">
                  <c:v>52.57</c:v>
                </c:pt>
                <c:pt idx="4109">
                  <c:v>52.56</c:v>
                </c:pt>
                <c:pt idx="4110">
                  <c:v>53.59</c:v>
                </c:pt>
                <c:pt idx="4111">
                  <c:v>53.81</c:v>
                </c:pt>
                <c:pt idx="4112">
                  <c:v>52.71</c:v>
                </c:pt>
                <c:pt idx="4113">
                  <c:v>53.82</c:v>
                </c:pt>
                <c:pt idx="4114">
                  <c:v>52.77</c:v>
                </c:pt>
                <c:pt idx="4115">
                  <c:v>53.52</c:v>
                </c:pt>
                <c:pt idx="4116">
                  <c:v>53.8</c:v>
                </c:pt>
                <c:pt idx="4117">
                  <c:v>53.82</c:v>
                </c:pt>
                <c:pt idx="4118">
                  <c:v>53.82</c:v>
                </c:pt>
                <c:pt idx="4119">
                  <c:v>52.97</c:v>
                </c:pt>
                <c:pt idx="4120">
                  <c:v>53.81</c:v>
                </c:pt>
                <c:pt idx="4121">
                  <c:v>52.58</c:v>
                </c:pt>
                <c:pt idx="4122">
                  <c:v>52.57</c:v>
                </c:pt>
                <c:pt idx="4123">
                  <c:v>53.78</c:v>
                </c:pt>
                <c:pt idx="4124">
                  <c:v>52.58</c:v>
                </c:pt>
                <c:pt idx="4125">
                  <c:v>52.58</c:v>
                </c:pt>
                <c:pt idx="4126">
                  <c:v>53.78</c:v>
                </c:pt>
                <c:pt idx="4127">
                  <c:v>52.58</c:v>
                </c:pt>
                <c:pt idx="4128">
                  <c:v>52.55</c:v>
                </c:pt>
                <c:pt idx="4129">
                  <c:v>52.54</c:v>
                </c:pt>
                <c:pt idx="4130">
                  <c:v>52.54</c:v>
                </c:pt>
                <c:pt idx="4131">
                  <c:v>52.54</c:v>
                </c:pt>
                <c:pt idx="4132">
                  <c:v>52.55</c:v>
                </c:pt>
                <c:pt idx="4133">
                  <c:v>51.32</c:v>
                </c:pt>
                <c:pt idx="4134">
                  <c:v>51.98</c:v>
                </c:pt>
                <c:pt idx="4135">
                  <c:v>52.53</c:v>
                </c:pt>
                <c:pt idx="4136">
                  <c:v>52.73</c:v>
                </c:pt>
                <c:pt idx="4137">
                  <c:v>52.57</c:v>
                </c:pt>
                <c:pt idx="4138">
                  <c:v>53.79</c:v>
                </c:pt>
                <c:pt idx="4139">
                  <c:v>52.58</c:v>
                </c:pt>
                <c:pt idx="4140">
                  <c:v>52.57</c:v>
                </c:pt>
                <c:pt idx="4141">
                  <c:v>52.6</c:v>
                </c:pt>
                <c:pt idx="4142">
                  <c:v>52.57</c:v>
                </c:pt>
                <c:pt idx="4143">
                  <c:v>52.8</c:v>
                </c:pt>
                <c:pt idx="4144">
                  <c:v>52.56</c:v>
                </c:pt>
                <c:pt idx="4145">
                  <c:v>52.55</c:v>
                </c:pt>
                <c:pt idx="4146">
                  <c:v>52.3</c:v>
                </c:pt>
                <c:pt idx="4147">
                  <c:v>52.55</c:v>
                </c:pt>
                <c:pt idx="4148">
                  <c:v>52.26</c:v>
                </c:pt>
                <c:pt idx="4149">
                  <c:v>52.55</c:v>
                </c:pt>
                <c:pt idx="4150">
                  <c:v>52.54</c:v>
                </c:pt>
                <c:pt idx="4151">
                  <c:v>51.85</c:v>
                </c:pt>
                <c:pt idx="4152">
                  <c:v>52.56</c:v>
                </c:pt>
                <c:pt idx="4153">
                  <c:v>51.33</c:v>
                </c:pt>
                <c:pt idx="4154">
                  <c:v>51.94</c:v>
                </c:pt>
                <c:pt idx="4155">
                  <c:v>52.52</c:v>
                </c:pt>
                <c:pt idx="4156">
                  <c:v>51.32</c:v>
                </c:pt>
                <c:pt idx="4157">
                  <c:v>50.53</c:v>
                </c:pt>
                <c:pt idx="4158">
                  <c:v>51.28</c:v>
                </c:pt>
                <c:pt idx="4159">
                  <c:v>51.27</c:v>
                </c:pt>
                <c:pt idx="4160">
                  <c:v>51.29</c:v>
                </c:pt>
                <c:pt idx="4161">
                  <c:v>51.28</c:v>
                </c:pt>
                <c:pt idx="4162">
                  <c:v>50.04</c:v>
                </c:pt>
                <c:pt idx="4163">
                  <c:v>50.03</c:v>
                </c:pt>
                <c:pt idx="4164">
                  <c:v>49.88</c:v>
                </c:pt>
                <c:pt idx="4165">
                  <c:v>50.03</c:v>
                </c:pt>
                <c:pt idx="4166">
                  <c:v>50.03</c:v>
                </c:pt>
                <c:pt idx="4167">
                  <c:v>51.26</c:v>
                </c:pt>
                <c:pt idx="4168">
                  <c:v>50.45</c:v>
                </c:pt>
                <c:pt idx="4169">
                  <c:v>51.3</c:v>
                </c:pt>
                <c:pt idx="4170">
                  <c:v>50.06</c:v>
                </c:pt>
                <c:pt idx="4171">
                  <c:v>51.28</c:v>
                </c:pt>
                <c:pt idx="4172">
                  <c:v>50.35</c:v>
                </c:pt>
                <c:pt idx="4173">
                  <c:v>50.07</c:v>
                </c:pt>
                <c:pt idx="4174">
                  <c:v>51.28</c:v>
                </c:pt>
                <c:pt idx="4175">
                  <c:v>50.07</c:v>
                </c:pt>
                <c:pt idx="4176">
                  <c:v>50.05</c:v>
                </c:pt>
                <c:pt idx="4177">
                  <c:v>50.05</c:v>
                </c:pt>
                <c:pt idx="4178">
                  <c:v>51.28</c:v>
                </c:pt>
                <c:pt idx="4179">
                  <c:v>50.06</c:v>
                </c:pt>
                <c:pt idx="4180">
                  <c:v>51.18</c:v>
                </c:pt>
                <c:pt idx="4181">
                  <c:v>51.29</c:v>
                </c:pt>
                <c:pt idx="4182">
                  <c:v>50.87</c:v>
                </c:pt>
                <c:pt idx="4183">
                  <c:v>50.77</c:v>
                </c:pt>
                <c:pt idx="4184">
                  <c:v>51.3</c:v>
                </c:pt>
                <c:pt idx="4185">
                  <c:v>50.09</c:v>
                </c:pt>
                <c:pt idx="4186">
                  <c:v>51.3</c:v>
                </c:pt>
                <c:pt idx="4187">
                  <c:v>50.08</c:v>
                </c:pt>
                <c:pt idx="4188">
                  <c:v>51.31</c:v>
                </c:pt>
                <c:pt idx="4189">
                  <c:v>50.96</c:v>
                </c:pt>
                <c:pt idx="4190">
                  <c:v>50.09</c:v>
                </c:pt>
                <c:pt idx="4191">
                  <c:v>50.93</c:v>
                </c:pt>
                <c:pt idx="4192">
                  <c:v>50.07</c:v>
                </c:pt>
                <c:pt idx="4193">
                  <c:v>50.11</c:v>
                </c:pt>
                <c:pt idx="4194">
                  <c:v>51.29</c:v>
                </c:pt>
                <c:pt idx="4195">
                  <c:v>50.09</c:v>
                </c:pt>
                <c:pt idx="4196">
                  <c:v>51.31</c:v>
                </c:pt>
                <c:pt idx="4197">
                  <c:v>50.07</c:v>
                </c:pt>
                <c:pt idx="4198">
                  <c:v>50.06</c:v>
                </c:pt>
                <c:pt idx="4199">
                  <c:v>50.34</c:v>
                </c:pt>
                <c:pt idx="4200">
                  <c:v>50.08</c:v>
                </c:pt>
                <c:pt idx="4201">
                  <c:v>50.09</c:v>
                </c:pt>
                <c:pt idx="4202">
                  <c:v>49.7</c:v>
                </c:pt>
                <c:pt idx="4203">
                  <c:v>51.31</c:v>
                </c:pt>
                <c:pt idx="4204">
                  <c:v>50.08</c:v>
                </c:pt>
                <c:pt idx="4205">
                  <c:v>50.08</c:v>
                </c:pt>
                <c:pt idx="4206">
                  <c:v>50.18</c:v>
                </c:pt>
                <c:pt idx="4207">
                  <c:v>50.06</c:v>
                </c:pt>
                <c:pt idx="4208">
                  <c:v>50.49</c:v>
                </c:pt>
                <c:pt idx="4209">
                  <c:v>50.06</c:v>
                </c:pt>
                <c:pt idx="4210">
                  <c:v>49.04</c:v>
                </c:pt>
                <c:pt idx="4211">
                  <c:v>49.46</c:v>
                </c:pt>
                <c:pt idx="4212">
                  <c:v>49.92</c:v>
                </c:pt>
                <c:pt idx="4213">
                  <c:v>48.82</c:v>
                </c:pt>
                <c:pt idx="4214">
                  <c:v>50.05</c:v>
                </c:pt>
                <c:pt idx="4215">
                  <c:v>49.12</c:v>
                </c:pt>
                <c:pt idx="4216">
                  <c:v>48.84</c:v>
                </c:pt>
                <c:pt idx="4217">
                  <c:v>48.8</c:v>
                </c:pt>
                <c:pt idx="4218">
                  <c:v>48.8</c:v>
                </c:pt>
                <c:pt idx="4219">
                  <c:v>49.66</c:v>
                </c:pt>
                <c:pt idx="4220">
                  <c:v>48.82</c:v>
                </c:pt>
                <c:pt idx="4221">
                  <c:v>49.68</c:v>
                </c:pt>
                <c:pt idx="4222">
                  <c:v>50.05</c:v>
                </c:pt>
                <c:pt idx="4223">
                  <c:v>48.85</c:v>
                </c:pt>
                <c:pt idx="4224">
                  <c:v>50.07</c:v>
                </c:pt>
                <c:pt idx="4225">
                  <c:v>50.07</c:v>
                </c:pt>
                <c:pt idx="4226">
                  <c:v>50.09</c:v>
                </c:pt>
                <c:pt idx="4227">
                  <c:v>50.09</c:v>
                </c:pt>
                <c:pt idx="4228">
                  <c:v>50.09</c:v>
                </c:pt>
                <c:pt idx="4229">
                  <c:v>50.09</c:v>
                </c:pt>
                <c:pt idx="4230">
                  <c:v>50.09</c:v>
                </c:pt>
                <c:pt idx="4231">
                  <c:v>50.09</c:v>
                </c:pt>
                <c:pt idx="4232">
                  <c:v>50.09</c:v>
                </c:pt>
                <c:pt idx="4233">
                  <c:v>51.32</c:v>
                </c:pt>
                <c:pt idx="4234">
                  <c:v>50.67</c:v>
                </c:pt>
                <c:pt idx="4235">
                  <c:v>51.36</c:v>
                </c:pt>
                <c:pt idx="4236">
                  <c:v>50.12</c:v>
                </c:pt>
                <c:pt idx="4237">
                  <c:v>51.18</c:v>
                </c:pt>
                <c:pt idx="4238">
                  <c:v>50.1</c:v>
                </c:pt>
                <c:pt idx="4239">
                  <c:v>50.83</c:v>
                </c:pt>
                <c:pt idx="4240">
                  <c:v>51.34</c:v>
                </c:pt>
                <c:pt idx="4241">
                  <c:v>50.82</c:v>
                </c:pt>
                <c:pt idx="4242">
                  <c:v>51.35</c:v>
                </c:pt>
                <c:pt idx="4243">
                  <c:v>51.42</c:v>
                </c:pt>
                <c:pt idx="4244">
                  <c:v>51.38</c:v>
                </c:pt>
                <c:pt idx="4245">
                  <c:v>51.39</c:v>
                </c:pt>
                <c:pt idx="4246">
                  <c:v>52.63</c:v>
                </c:pt>
                <c:pt idx="4247">
                  <c:v>51.43</c:v>
                </c:pt>
                <c:pt idx="4248">
                  <c:v>50.48</c:v>
                </c:pt>
                <c:pt idx="4249">
                  <c:v>51.41</c:v>
                </c:pt>
                <c:pt idx="4250">
                  <c:v>52.67</c:v>
                </c:pt>
                <c:pt idx="4251">
                  <c:v>52.14</c:v>
                </c:pt>
                <c:pt idx="4252">
                  <c:v>52.66</c:v>
                </c:pt>
                <c:pt idx="4253">
                  <c:v>52.66</c:v>
                </c:pt>
                <c:pt idx="4254">
                  <c:v>52.05</c:v>
                </c:pt>
                <c:pt idx="4255">
                  <c:v>52.67</c:v>
                </c:pt>
                <c:pt idx="4256">
                  <c:v>52.66</c:v>
                </c:pt>
                <c:pt idx="4257">
                  <c:v>52.21</c:v>
                </c:pt>
                <c:pt idx="4258">
                  <c:v>52.67</c:v>
                </c:pt>
                <c:pt idx="4259">
                  <c:v>52.68</c:v>
                </c:pt>
                <c:pt idx="4260">
                  <c:v>51.75</c:v>
                </c:pt>
                <c:pt idx="4261">
                  <c:v>52.66</c:v>
                </c:pt>
                <c:pt idx="4262">
                  <c:v>52.67</c:v>
                </c:pt>
                <c:pt idx="4263">
                  <c:v>53.9</c:v>
                </c:pt>
                <c:pt idx="4264">
                  <c:v>53.23</c:v>
                </c:pt>
                <c:pt idx="4265">
                  <c:v>53.93</c:v>
                </c:pt>
                <c:pt idx="4266">
                  <c:v>53.93</c:v>
                </c:pt>
                <c:pt idx="4267">
                  <c:v>53.93</c:v>
                </c:pt>
                <c:pt idx="4268">
                  <c:v>53.93</c:v>
                </c:pt>
                <c:pt idx="4269">
                  <c:v>53.94</c:v>
                </c:pt>
                <c:pt idx="4270">
                  <c:v>53.93</c:v>
                </c:pt>
                <c:pt idx="4271">
                  <c:v>52.71</c:v>
                </c:pt>
                <c:pt idx="4272">
                  <c:v>53.93</c:v>
                </c:pt>
                <c:pt idx="4273">
                  <c:v>53.93</c:v>
                </c:pt>
                <c:pt idx="4274">
                  <c:v>53.94</c:v>
                </c:pt>
                <c:pt idx="4275">
                  <c:v>53.93</c:v>
                </c:pt>
                <c:pt idx="4276">
                  <c:v>52.71</c:v>
                </c:pt>
                <c:pt idx="4277">
                  <c:v>53.92</c:v>
                </c:pt>
                <c:pt idx="4278">
                  <c:v>52.7</c:v>
                </c:pt>
                <c:pt idx="4279">
                  <c:v>53.93</c:v>
                </c:pt>
                <c:pt idx="4280">
                  <c:v>52.82</c:v>
                </c:pt>
                <c:pt idx="4281">
                  <c:v>53.95</c:v>
                </c:pt>
                <c:pt idx="4282">
                  <c:v>53.95</c:v>
                </c:pt>
                <c:pt idx="4283">
                  <c:v>53.84</c:v>
                </c:pt>
                <c:pt idx="4284">
                  <c:v>53.95</c:v>
                </c:pt>
                <c:pt idx="4285">
                  <c:v>53.95</c:v>
                </c:pt>
                <c:pt idx="4286">
                  <c:v>53.95</c:v>
                </c:pt>
                <c:pt idx="4287">
                  <c:v>53.95</c:v>
                </c:pt>
                <c:pt idx="4288">
                  <c:v>53.94</c:v>
                </c:pt>
                <c:pt idx="4289">
                  <c:v>53.95</c:v>
                </c:pt>
                <c:pt idx="4290">
                  <c:v>54.42</c:v>
                </c:pt>
                <c:pt idx="4291">
                  <c:v>54.32</c:v>
                </c:pt>
                <c:pt idx="4292">
                  <c:v>53.96</c:v>
                </c:pt>
                <c:pt idx="4293">
                  <c:v>55.15</c:v>
                </c:pt>
                <c:pt idx="4294">
                  <c:v>53.96</c:v>
                </c:pt>
                <c:pt idx="4295">
                  <c:v>53.96</c:v>
                </c:pt>
                <c:pt idx="4296">
                  <c:v>53.94</c:v>
                </c:pt>
                <c:pt idx="4297">
                  <c:v>53.95</c:v>
                </c:pt>
                <c:pt idx="4298">
                  <c:v>54.56</c:v>
                </c:pt>
                <c:pt idx="4299">
                  <c:v>53.95</c:v>
                </c:pt>
                <c:pt idx="4300">
                  <c:v>53.95</c:v>
                </c:pt>
                <c:pt idx="4301">
                  <c:v>55.15</c:v>
                </c:pt>
                <c:pt idx="4302">
                  <c:v>54.33</c:v>
                </c:pt>
                <c:pt idx="4303">
                  <c:v>53.95</c:v>
                </c:pt>
                <c:pt idx="4304">
                  <c:v>53.96</c:v>
                </c:pt>
                <c:pt idx="4305">
                  <c:v>55.19</c:v>
                </c:pt>
                <c:pt idx="4306">
                  <c:v>53.99</c:v>
                </c:pt>
                <c:pt idx="4307">
                  <c:v>54.42</c:v>
                </c:pt>
                <c:pt idx="4308">
                  <c:v>54.77</c:v>
                </c:pt>
                <c:pt idx="4309">
                  <c:v>54.14</c:v>
                </c:pt>
                <c:pt idx="4310">
                  <c:v>55.21</c:v>
                </c:pt>
                <c:pt idx="4311">
                  <c:v>54.58</c:v>
                </c:pt>
                <c:pt idx="4312">
                  <c:v>55.22</c:v>
                </c:pt>
                <c:pt idx="4313">
                  <c:v>55.27</c:v>
                </c:pt>
                <c:pt idx="4314">
                  <c:v>55.21</c:v>
                </c:pt>
                <c:pt idx="4315">
                  <c:v>55.22</c:v>
                </c:pt>
                <c:pt idx="4316">
                  <c:v>55.22</c:v>
                </c:pt>
                <c:pt idx="4317">
                  <c:v>55.22</c:v>
                </c:pt>
                <c:pt idx="4318">
                  <c:v>56.46</c:v>
                </c:pt>
                <c:pt idx="4319">
                  <c:v>55.23</c:v>
                </c:pt>
                <c:pt idx="4320">
                  <c:v>55.23</c:v>
                </c:pt>
                <c:pt idx="4321">
                  <c:v>55.59</c:v>
                </c:pt>
                <c:pt idx="4322">
                  <c:v>55.23</c:v>
                </c:pt>
                <c:pt idx="4323">
                  <c:v>56.45</c:v>
                </c:pt>
                <c:pt idx="4324">
                  <c:v>55.22</c:v>
                </c:pt>
                <c:pt idx="4325">
                  <c:v>55.22</c:v>
                </c:pt>
                <c:pt idx="4326">
                  <c:v>55.21</c:v>
                </c:pt>
                <c:pt idx="4327">
                  <c:v>56.44</c:v>
                </c:pt>
                <c:pt idx="4328">
                  <c:v>55.22</c:v>
                </c:pt>
                <c:pt idx="4329">
                  <c:v>55.23</c:v>
                </c:pt>
                <c:pt idx="4330">
                  <c:v>56.44</c:v>
                </c:pt>
                <c:pt idx="4331">
                  <c:v>55.23</c:v>
                </c:pt>
                <c:pt idx="4332">
                  <c:v>55.23</c:v>
                </c:pt>
                <c:pt idx="4333">
                  <c:v>55.21</c:v>
                </c:pt>
                <c:pt idx="4334">
                  <c:v>55.2</c:v>
                </c:pt>
                <c:pt idx="4335">
                  <c:v>55.13</c:v>
                </c:pt>
                <c:pt idx="4336">
                  <c:v>55.18</c:v>
                </c:pt>
                <c:pt idx="4337">
                  <c:v>54.12</c:v>
                </c:pt>
                <c:pt idx="4338">
                  <c:v>53.96</c:v>
                </c:pt>
                <c:pt idx="4339">
                  <c:v>54.45</c:v>
                </c:pt>
                <c:pt idx="4340">
                  <c:v>55.19</c:v>
                </c:pt>
                <c:pt idx="4341">
                  <c:v>54.49</c:v>
                </c:pt>
                <c:pt idx="4342">
                  <c:v>53.96</c:v>
                </c:pt>
                <c:pt idx="4343">
                  <c:v>54.87</c:v>
                </c:pt>
                <c:pt idx="4344">
                  <c:v>53.93</c:v>
                </c:pt>
                <c:pt idx="4345">
                  <c:v>53.92</c:v>
                </c:pt>
                <c:pt idx="4346">
                  <c:v>53.88</c:v>
                </c:pt>
                <c:pt idx="4347">
                  <c:v>53.92</c:v>
                </c:pt>
                <c:pt idx="4348">
                  <c:v>55.11</c:v>
                </c:pt>
                <c:pt idx="4349">
                  <c:v>53.9</c:v>
                </c:pt>
                <c:pt idx="4350">
                  <c:v>53.87</c:v>
                </c:pt>
                <c:pt idx="4351">
                  <c:v>53.88</c:v>
                </c:pt>
                <c:pt idx="4352">
                  <c:v>52.96</c:v>
                </c:pt>
                <c:pt idx="4353">
                  <c:v>53.87</c:v>
                </c:pt>
                <c:pt idx="4354">
                  <c:v>53.86</c:v>
                </c:pt>
                <c:pt idx="4355">
                  <c:v>53.88</c:v>
                </c:pt>
                <c:pt idx="4356">
                  <c:v>53.89</c:v>
                </c:pt>
                <c:pt idx="4357">
                  <c:v>54.02</c:v>
                </c:pt>
                <c:pt idx="4358">
                  <c:v>53.88</c:v>
                </c:pt>
                <c:pt idx="4359">
                  <c:v>53.88</c:v>
                </c:pt>
                <c:pt idx="4360">
                  <c:v>54.82</c:v>
                </c:pt>
                <c:pt idx="4361">
                  <c:v>53.92</c:v>
                </c:pt>
                <c:pt idx="4362">
                  <c:v>55.14</c:v>
                </c:pt>
                <c:pt idx="4363">
                  <c:v>53.92</c:v>
                </c:pt>
                <c:pt idx="4364">
                  <c:v>55.16</c:v>
                </c:pt>
                <c:pt idx="4365">
                  <c:v>55.18</c:v>
                </c:pt>
                <c:pt idx="4366">
                  <c:v>55.18</c:v>
                </c:pt>
                <c:pt idx="4367">
                  <c:v>53.95</c:v>
                </c:pt>
                <c:pt idx="4368">
                  <c:v>55.16</c:v>
                </c:pt>
                <c:pt idx="4369">
                  <c:v>53.92</c:v>
                </c:pt>
                <c:pt idx="4370">
                  <c:v>53.92</c:v>
                </c:pt>
                <c:pt idx="4371">
                  <c:v>55.13</c:v>
                </c:pt>
                <c:pt idx="4372">
                  <c:v>53.92</c:v>
                </c:pt>
                <c:pt idx="4373">
                  <c:v>53.92</c:v>
                </c:pt>
                <c:pt idx="4374">
                  <c:v>53.61</c:v>
                </c:pt>
                <c:pt idx="4375">
                  <c:v>53.89</c:v>
                </c:pt>
                <c:pt idx="4376">
                  <c:v>53.88</c:v>
                </c:pt>
                <c:pt idx="4377">
                  <c:v>52.67</c:v>
                </c:pt>
                <c:pt idx="4378">
                  <c:v>53.86</c:v>
                </c:pt>
                <c:pt idx="4379">
                  <c:v>52.64</c:v>
                </c:pt>
                <c:pt idx="4380">
                  <c:v>53.86</c:v>
                </c:pt>
                <c:pt idx="4381">
                  <c:v>52.63</c:v>
                </c:pt>
                <c:pt idx="4382">
                  <c:v>53.86</c:v>
                </c:pt>
                <c:pt idx="4383">
                  <c:v>53.28</c:v>
                </c:pt>
                <c:pt idx="4384">
                  <c:v>52.64</c:v>
                </c:pt>
                <c:pt idx="4385">
                  <c:v>53.85</c:v>
                </c:pt>
                <c:pt idx="4386">
                  <c:v>52.64</c:v>
                </c:pt>
                <c:pt idx="4387">
                  <c:v>53.86</c:v>
                </c:pt>
                <c:pt idx="4388">
                  <c:v>52.64</c:v>
                </c:pt>
                <c:pt idx="4389">
                  <c:v>53.86</c:v>
                </c:pt>
                <c:pt idx="4390">
                  <c:v>53.4</c:v>
                </c:pt>
                <c:pt idx="4391">
                  <c:v>53.88</c:v>
                </c:pt>
                <c:pt idx="4392">
                  <c:v>53.87</c:v>
                </c:pt>
                <c:pt idx="4393">
                  <c:v>52.65</c:v>
                </c:pt>
                <c:pt idx="4394">
                  <c:v>53.87</c:v>
                </c:pt>
                <c:pt idx="4395">
                  <c:v>53.87</c:v>
                </c:pt>
                <c:pt idx="4396">
                  <c:v>52.67</c:v>
                </c:pt>
                <c:pt idx="4397">
                  <c:v>53.87</c:v>
                </c:pt>
                <c:pt idx="4398">
                  <c:v>53.27</c:v>
                </c:pt>
                <c:pt idx="4399">
                  <c:v>53.91</c:v>
                </c:pt>
                <c:pt idx="4400">
                  <c:v>53.91</c:v>
                </c:pt>
                <c:pt idx="4401">
                  <c:v>53.64</c:v>
                </c:pt>
                <c:pt idx="4402">
                  <c:v>53.9</c:v>
                </c:pt>
                <c:pt idx="4403">
                  <c:v>52.81</c:v>
                </c:pt>
                <c:pt idx="4404">
                  <c:v>53.89</c:v>
                </c:pt>
                <c:pt idx="4405">
                  <c:v>53.9</c:v>
                </c:pt>
                <c:pt idx="4406">
                  <c:v>53.9</c:v>
                </c:pt>
                <c:pt idx="4407">
                  <c:v>54.71</c:v>
                </c:pt>
                <c:pt idx="4408">
                  <c:v>53.92</c:v>
                </c:pt>
                <c:pt idx="4409">
                  <c:v>53.77</c:v>
                </c:pt>
                <c:pt idx="4410">
                  <c:v>53.91</c:v>
                </c:pt>
                <c:pt idx="4411">
                  <c:v>53.99</c:v>
                </c:pt>
                <c:pt idx="4412">
                  <c:v>53.92</c:v>
                </c:pt>
                <c:pt idx="4413">
                  <c:v>53.86</c:v>
                </c:pt>
                <c:pt idx="4414">
                  <c:v>53.92</c:v>
                </c:pt>
                <c:pt idx="4415">
                  <c:v>53.92</c:v>
                </c:pt>
                <c:pt idx="4416">
                  <c:v>53.93</c:v>
                </c:pt>
                <c:pt idx="4417">
                  <c:v>53.91</c:v>
                </c:pt>
                <c:pt idx="4418">
                  <c:v>53.92</c:v>
                </c:pt>
                <c:pt idx="4419">
                  <c:v>53.93</c:v>
                </c:pt>
                <c:pt idx="4420">
                  <c:v>54.36</c:v>
                </c:pt>
                <c:pt idx="4421">
                  <c:v>53.94</c:v>
                </c:pt>
                <c:pt idx="4422">
                  <c:v>55.18</c:v>
                </c:pt>
                <c:pt idx="4423">
                  <c:v>53.96</c:v>
                </c:pt>
                <c:pt idx="4424">
                  <c:v>54.53</c:v>
                </c:pt>
                <c:pt idx="4425">
                  <c:v>55.17</c:v>
                </c:pt>
                <c:pt idx="4426">
                  <c:v>54.03</c:v>
                </c:pt>
                <c:pt idx="4427">
                  <c:v>53.94</c:v>
                </c:pt>
                <c:pt idx="4428">
                  <c:v>53.94</c:v>
                </c:pt>
                <c:pt idx="4429">
                  <c:v>55.16</c:v>
                </c:pt>
                <c:pt idx="4430">
                  <c:v>53.95</c:v>
                </c:pt>
                <c:pt idx="4431">
                  <c:v>55.18</c:v>
                </c:pt>
                <c:pt idx="4432">
                  <c:v>55.17</c:v>
                </c:pt>
                <c:pt idx="4433">
                  <c:v>53.97</c:v>
                </c:pt>
                <c:pt idx="4434">
                  <c:v>55.19</c:v>
                </c:pt>
                <c:pt idx="4435">
                  <c:v>54.03</c:v>
                </c:pt>
                <c:pt idx="4436">
                  <c:v>55.2</c:v>
                </c:pt>
                <c:pt idx="4437">
                  <c:v>56.04</c:v>
                </c:pt>
                <c:pt idx="4438">
                  <c:v>56.45</c:v>
                </c:pt>
                <c:pt idx="4439">
                  <c:v>55.23</c:v>
                </c:pt>
                <c:pt idx="4440">
                  <c:v>54.66</c:v>
                </c:pt>
                <c:pt idx="4441">
                  <c:v>55.2</c:v>
                </c:pt>
                <c:pt idx="4442">
                  <c:v>55.2</c:v>
                </c:pt>
                <c:pt idx="4443">
                  <c:v>55.02</c:v>
                </c:pt>
                <c:pt idx="4444">
                  <c:v>55.2</c:v>
                </c:pt>
                <c:pt idx="4445">
                  <c:v>55.21</c:v>
                </c:pt>
                <c:pt idx="4446">
                  <c:v>55.22</c:v>
                </c:pt>
                <c:pt idx="4447">
                  <c:v>56.43</c:v>
                </c:pt>
                <c:pt idx="4448">
                  <c:v>55.24</c:v>
                </c:pt>
                <c:pt idx="4449">
                  <c:v>55.24</c:v>
                </c:pt>
                <c:pt idx="4450">
                  <c:v>55.22</c:v>
                </c:pt>
                <c:pt idx="4451">
                  <c:v>55.21</c:v>
                </c:pt>
                <c:pt idx="4452">
                  <c:v>54.9</c:v>
                </c:pt>
                <c:pt idx="4453">
                  <c:v>55.21</c:v>
                </c:pt>
                <c:pt idx="4454">
                  <c:v>55.22</c:v>
                </c:pt>
                <c:pt idx="4455">
                  <c:v>55.22</c:v>
                </c:pt>
                <c:pt idx="4456">
                  <c:v>55.22</c:v>
                </c:pt>
                <c:pt idx="4457">
                  <c:v>56.31</c:v>
                </c:pt>
                <c:pt idx="4458">
                  <c:v>55.23</c:v>
                </c:pt>
                <c:pt idx="4459">
                  <c:v>55.23</c:v>
                </c:pt>
                <c:pt idx="4460">
                  <c:v>55.21</c:v>
                </c:pt>
                <c:pt idx="4461">
                  <c:v>55.21</c:v>
                </c:pt>
                <c:pt idx="4462">
                  <c:v>55.21</c:v>
                </c:pt>
                <c:pt idx="4463">
                  <c:v>55.21</c:v>
                </c:pt>
                <c:pt idx="4464">
                  <c:v>54.28</c:v>
                </c:pt>
                <c:pt idx="4465">
                  <c:v>53.94</c:v>
                </c:pt>
                <c:pt idx="4466">
                  <c:v>53.93</c:v>
                </c:pt>
                <c:pt idx="4467">
                  <c:v>55.17</c:v>
                </c:pt>
                <c:pt idx="4468">
                  <c:v>53.96</c:v>
                </c:pt>
                <c:pt idx="4469">
                  <c:v>55.18</c:v>
                </c:pt>
                <c:pt idx="4470">
                  <c:v>55.19</c:v>
                </c:pt>
                <c:pt idx="4471">
                  <c:v>55.2</c:v>
                </c:pt>
                <c:pt idx="4472">
                  <c:v>55.2</c:v>
                </c:pt>
                <c:pt idx="4473">
                  <c:v>56.42</c:v>
                </c:pt>
                <c:pt idx="4474">
                  <c:v>55.51</c:v>
                </c:pt>
                <c:pt idx="4475">
                  <c:v>56.46</c:v>
                </c:pt>
                <c:pt idx="4476">
                  <c:v>56.47</c:v>
                </c:pt>
                <c:pt idx="4477">
                  <c:v>57.47</c:v>
                </c:pt>
                <c:pt idx="4478">
                  <c:v>56.5</c:v>
                </c:pt>
                <c:pt idx="4479">
                  <c:v>57.31</c:v>
                </c:pt>
                <c:pt idx="4480">
                  <c:v>56.5</c:v>
                </c:pt>
                <c:pt idx="4481">
                  <c:v>56.49</c:v>
                </c:pt>
                <c:pt idx="4482">
                  <c:v>56.41</c:v>
                </c:pt>
                <c:pt idx="4483">
                  <c:v>56.47</c:v>
                </c:pt>
                <c:pt idx="4484">
                  <c:v>56.57</c:v>
                </c:pt>
                <c:pt idx="4485">
                  <c:v>56.47</c:v>
                </c:pt>
                <c:pt idx="4486">
                  <c:v>56.46</c:v>
                </c:pt>
                <c:pt idx="4487">
                  <c:v>55.23</c:v>
                </c:pt>
                <c:pt idx="4488">
                  <c:v>56.44</c:v>
                </c:pt>
                <c:pt idx="4489">
                  <c:v>55.21</c:v>
                </c:pt>
                <c:pt idx="4490">
                  <c:v>56.14</c:v>
                </c:pt>
                <c:pt idx="4491">
                  <c:v>55.21</c:v>
                </c:pt>
                <c:pt idx="4492">
                  <c:v>55.22</c:v>
                </c:pt>
                <c:pt idx="4493">
                  <c:v>56.43</c:v>
                </c:pt>
                <c:pt idx="4494">
                  <c:v>55.22</c:v>
                </c:pt>
                <c:pt idx="4495">
                  <c:v>55.28</c:v>
                </c:pt>
                <c:pt idx="4496">
                  <c:v>56.42</c:v>
                </c:pt>
                <c:pt idx="4497">
                  <c:v>55.21</c:v>
                </c:pt>
                <c:pt idx="4498">
                  <c:v>55.32</c:v>
                </c:pt>
                <c:pt idx="4499">
                  <c:v>55.18</c:v>
                </c:pt>
                <c:pt idx="4500">
                  <c:v>55.18</c:v>
                </c:pt>
                <c:pt idx="4501">
                  <c:v>55.46</c:v>
                </c:pt>
                <c:pt idx="4502">
                  <c:v>55.19</c:v>
                </c:pt>
                <c:pt idx="4503">
                  <c:v>55.03</c:v>
                </c:pt>
                <c:pt idx="4504">
                  <c:v>55.04</c:v>
                </c:pt>
                <c:pt idx="4505">
                  <c:v>53.92</c:v>
                </c:pt>
                <c:pt idx="4506">
                  <c:v>55.15</c:v>
                </c:pt>
                <c:pt idx="4507">
                  <c:v>53.92</c:v>
                </c:pt>
                <c:pt idx="4508">
                  <c:v>55.15</c:v>
                </c:pt>
                <c:pt idx="4509">
                  <c:v>55.15</c:v>
                </c:pt>
                <c:pt idx="4510">
                  <c:v>53.94</c:v>
                </c:pt>
                <c:pt idx="4511">
                  <c:v>54.82</c:v>
                </c:pt>
                <c:pt idx="4512">
                  <c:v>53.9</c:v>
                </c:pt>
                <c:pt idx="4513">
                  <c:v>53.9</c:v>
                </c:pt>
                <c:pt idx="4514">
                  <c:v>53.89</c:v>
                </c:pt>
                <c:pt idx="4515">
                  <c:v>53.89</c:v>
                </c:pt>
                <c:pt idx="4516">
                  <c:v>55.11</c:v>
                </c:pt>
                <c:pt idx="4517">
                  <c:v>53.93</c:v>
                </c:pt>
                <c:pt idx="4518">
                  <c:v>53.9</c:v>
                </c:pt>
                <c:pt idx="4519">
                  <c:v>55.14</c:v>
                </c:pt>
                <c:pt idx="4520">
                  <c:v>54.7</c:v>
                </c:pt>
                <c:pt idx="4521">
                  <c:v>53.9</c:v>
                </c:pt>
                <c:pt idx="4522">
                  <c:v>53.44</c:v>
                </c:pt>
                <c:pt idx="4523">
                  <c:v>53.87</c:v>
                </c:pt>
                <c:pt idx="4524">
                  <c:v>53.3</c:v>
                </c:pt>
                <c:pt idx="4525">
                  <c:v>53.52</c:v>
                </c:pt>
                <c:pt idx="4526">
                  <c:v>53.79</c:v>
                </c:pt>
                <c:pt idx="4527">
                  <c:v>53.89</c:v>
                </c:pt>
                <c:pt idx="4528">
                  <c:v>53.88</c:v>
                </c:pt>
                <c:pt idx="4529">
                  <c:v>52.66</c:v>
                </c:pt>
                <c:pt idx="4530">
                  <c:v>53.88</c:v>
                </c:pt>
                <c:pt idx="4531">
                  <c:v>52.66</c:v>
                </c:pt>
                <c:pt idx="4532">
                  <c:v>53.88</c:v>
                </c:pt>
                <c:pt idx="4533">
                  <c:v>53.88</c:v>
                </c:pt>
                <c:pt idx="4534">
                  <c:v>53.89</c:v>
                </c:pt>
                <c:pt idx="4535">
                  <c:v>53.89</c:v>
                </c:pt>
                <c:pt idx="4536">
                  <c:v>53.9</c:v>
                </c:pt>
                <c:pt idx="4537">
                  <c:v>53.06</c:v>
                </c:pt>
                <c:pt idx="4538">
                  <c:v>53.89</c:v>
                </c:pt>
                <c:pt idx="4539">
                  <c:v>53.9</c:v>
                </c:pt>
                <c:pt idx="4540">
                  <c:v>54.45</c:v>
                </c:pt>
                <c:pt idx="4541">
                  <c:v>53.92</c:v>
                </c:pt>
                <c:pt idx="4542">
                  <c:v>54.13</c:v>
                </c:pt>
                <c:pt idx="4543">
                  <c:v>54.09</c:v>
                </c:pt>
                <c:pt idx="4544">
                  <c:v>55.13</c:v>
                </c:pt>
                <c:pt idx="4545">
                  <c:v>55.14</c:v>
                </c:pt>
                <c:pt idx="4546">
                  <c:v>54.23</c:v>
                </c:pt>
                <c:pt idx="4547">
                  <c:v>53.9</c:v>
                </c:pt>
                <c:pt idx="4548">
                  <c:v>53.89</c:v>
                </c:pt>
                <c:pt idx="4549">
                  <c:v>55.12</c:v>
                </c:pt>
                <c:pt idx="4550">
                  <c:v>53.91</c:v>
                </c:pt>
                <c:pt idx="4551">
                  <c:v>53.91</c:v>
                </c:pt>
                <c:pt idx="4552">
                  <c:v>55.13</c:v>
                </c:pt>
                <c:pt idx="4553">
                  <c:v>53.92</c:v>
                </c:pt>
                <c:pt idx="4554">
                  <c:v>53.96</c:v>
                </c:pt>
                <c:pt idx="4555">
                  <c:v>53.9</c:v>
                </c:pt>
                <c:pt idx="4556">
                  <c:v>55.14</c:v>
                </c:pt>
                <c:pt idx="4557">
                  <c:v>53.92</c:v>
                </c:pt>
                <c:pt idx="4558">
                  <c:v>53.93</c:v>
                </c:pt>
                <c:pt idx="4559">
                  <c:v>55.13</c:v>
                </c:pt>
                <c:pt idx="4560">
                  <c:v>54.79</c:v>
                </c:pt>
                <c:pt idx="4561">
                  <c:v>55.15</c:v>
                </c:pt>
                <c:pt idx="4562">
                  <c:v>53.97</c:v>
                </c:pt>
                <c:pt idx="4563">
                  <c:v>55.14</c:v>
                </c:pt>
                <c:pt idx="4564">
                  <c:v>54.83</c:v>
                </c:pt>
                <c:pt idx="4565">
                  <c:v>55.15</c:v>
                </c:pt>
                <c:pt idx="4566">
                  <c:v>55.16</c:v>
                </c:pt>
                <c:pt idx="4567">
                  <c:v>53.93</c:v>
                </c:pt>
                <c:pt idx="4568">
                  <c:v>55.13</c:v>
                </c:pt>
                <c:pt idx="4569">
                  <c:v>53.91</c:v>
                </c:pt>
                <c:pt idx="4570">
                  <c:v>55.13</c:v>
                </c:pt>
                <c:pt idx="4571">
                  <c:v>53.91</c:v>
                </c:pt>
                <c:pt idx="4572">
                  <c:v>53.91</c:v>
                </c:pt>
                <c:pt idx="4573">
                  <c:v>53.89</c:v>
                </c:pt>
                <c:pt idx="4574">
                  <c:v>53.89</c:v>
                </c:pt>
                <c:pt idx="4575">
                  <c:v>52.65</c:v>
                </c:pt>
                <c:pt idx="4576">
                  <c:v>53.45</c:v>
                </c:pt>
                <c:pt idx="4577">
                  <c:v>52.85</c:v>
                </c:pt>
                <c:pt idx="4578">
                  <c:v>53.74</c:v>
                </c:pt>
                <c:pt idx="4579">
                  <c:v>53.03</c:v>
                </c:pt>
                <c:pt idx="4580">
                  <c:v>52.64</c:v>
                </c:pt>
                <c:pt idx="4581">
                  <c:v>53.85</c:v>
                </c:pt>
                <c:pt idx="4582">
                  <c:v>52.7</c:v>
                </c:pt>
                <c:pt idx="4583">
                  <c:v>53.87</c:v>
                </c:pt>
                <c:pt idx="4584">
                  <c:v>53.76</c:v>
                </c:pt>
                <c:pt idx="4585">
                  <c:v>53.87</c:v>
                </c:pt>
                <c:pt idx="4586">
                  <c:v>53.88</c:v>
                </c:pt>
                <c:pt idx="4587">
                  <c:v>53.89</c:v>
                </c:pt>
                <c:pt idx="4588">
                  <c:v>53.89</c:v>
                </c:pt>
                <c:pt idx="4589">
                  <c:v>53.9</c:v>
                </c:pt>
                <c:pt idx="4590">
                  <c:v>54.18</c:v>
                </c:pt>
                <c:pt idx="4591">
                  <c:v>53.89</c:v>
                </c:pt>
                <c:pt idx="4592">
                  <c:v>55.12</c:v>
                </c:pt>
                <c:pt idx="4593">
                  <c:v>53.91</c:v>
                </c:pt>
                <c:pt idx="4594">
                  <c:v>55.14</c:v>
                </c:pt>
                <c:pt idx="4595">
                  <c:v>56.28</c:v>
                </c:pt>
                <c:pt idx="4596">
                  <c:v>55.18</c:v>
                </c:pt>
                <c:pt idx="4597">
                  <c:v>55.18</c:v>
                </c:pt>
                <c:pt idx="4598">
                  <c:v>56.28</c:v>
                </c:pt>
                <c:pt idx="4599">
                  <c:v>55.17</c:v>
                </c:pt>
                <c:pt idx="4600">
                  <c:v>55.67</c:v>
                </c:pt>
                <c:pt idx="4601">
                  <c:v>55.16</c:v>
                </c:pt>
                <c:pt idx="4602">
                  <c:v>55.16</c:v>
                </c:pt>
                <c:pt idx="4603">
                  <c:v>55.17</c:v>
                </c:pt>
                <c:pt idx="4604">
                  <c:v>55.29</c:v>
                </c:pt>
                <c:pt idx="4605">
                  <c:v>55.16</c:v>
                </c:pt>
                <c:pt idx="4606">
                  <c:v>55.15</c:v>
                </c:pt>
                <c:pt idx="4607">
                  <c:v>55.15</c:v>
                </c:pt>
                <c:pt idx="4608">
                  <c:v>53.93</c:v>
                </c:pt>
                <c:pt idx="4609">
                  <c:v>55.14</c:v>
                </c:pt>
                <c:pt idx="4610">
                  <c:v>55.14</c:v>
                </c:pt>
                <c:pt idx="4611">
                  <c:v>55.4</c:v>
                </c:pt>
                <c:pt idx="4612">
                  <c:v>55.18</c:v>
                </c:pt>
                <c:pt idx="4613">
                  <c:v>56.21</c:v>
                </c:pt>
                <c:pt idx="4614">
                  <c:v>55.18</c:v>
                </c:pt>
                <c:pt idx="4615">
                  <c:v>55.34</c:v>
                </c:pt>
                <c:pt idx="4616">
                  <c:v>55.16</c:v>
                </c:pt>
                <c:pt idx="4617">
                  <c:v>55.16</c:v>
                </c:pt>
                <c:pt idx="4618">
                  <c:v>55.16</c:v>
                </c:pt>
                <c:pt idx="4619">
                  <c:v>53.92</c:v>
                </c:pt>
                <c:pt idx="4620">
                  <c:v>55.16</c:v>
                </c:pt>
                <c:pt idx="4621">
                  <c:v>55.17</c:v>
                </c:pt>
                <c:pt idx="4622">
                  <c:v>55.61</c:v>
                </c:pt>
                <c:pt idx="4623">
                  <c:v>56.42</c:v>
                </c:pt>
                <c:pt idx="4624">
                  <c:v>56.43</c:v>
                </c:pt>
                <c:pt idx="4625">
                  <c:v>56.8</c:v>
                </c:pt>
                <c:pt idx="4626">
                  <c:v>56.46</c:v>
                </c:pt>
                <c:pt idx="4627">
                  <c:v>56.45</c:v>
                </c:pt>
                <c:pt idx="4628">
                  <c:v>56.45</c:v>
                </c:pt>
                <c:pt idx="4629">
                  <c:v>57.67</c:v>
                </c:pt>
                <c:pt idx="4630">
                  <c:v>56.45</c:v>
                </c:pt>
                <c:pt idx="4631">
                  <c:v>56.45</c:v>
                </c:pt>
                <c:pt idx="4632">
                  <c:v>55.24</c:v>
                </c:pt>
                <c:pt idx="4633">
                  <c:v>56.42</c:v>
                </c:pt>
                <c:pt idx="4634">
                  <c:v>56.45</c:v>
                </c:pt>
                <c:pt idx="4635">
                  <c:v>56.45</c:v>
                </c:pt>
                <c:pt idx="4636">
                  <c:v>56.44</c:v>
                </c:pt>
                <c:pt idx="4637">
                  <c:v>56.44</c:v>
                </c:pt>
                <c:pt idx="4638">
                  <c:v>56.44</c:v>
                </c:pt>
                <c:pt idx="4639">
                  <c:v>56.44</c:v>
                </c:pt>
                <c:pt idx="4640">
                  <c:v>56.44</c:v>
                </c:pt>
                <c:pt idx="4641">
                  <c:v>56.43</c:v>
                </c:pt>
                <c:pt idx="4642">
                  <c:v>56.21</c:v>
                </c:pt>
                <c:pt idx="4643">
                  <c:v>55.86</c:v>
                </c:pt>
                <c:pt idx="4644">
                  <c:v>55.21</c:v>
                </c:pt>
                <c:pt idx="4645">
                  <c:v>56.44</c:v>
                </c:pt>
                <c:pt idx="4646">
                  <c:v>56.13</c:v>
                </c:pt>
                <c:pt idx="4647">
                  <c:v>55.2</c:v>
                </c:pt>
                <c:pt idx="4648">
                  <c:v>56.42</c:v>
                </c:pt>
                <c:pt idx="4649">
                  <c:v>55.19</c:v>
                </c:pt>
                <c:pt idx="4650">
                  <c:v>56.42</c:v>
                </c:pt>
                <c:pt idx="4651">
                  <c:v>56.43</c:v>
                </c:pt>
                <c:pt idx="4652">
                  <c:v>55.53</c:v>
                </c:pt>
                <c:pt idx="4653">
                  <c:v>56.42</c:v>
                </c:pt>
                <c:pt idx="4654">
                  <c:v>56.38</c:v>
                </c:pt>
                <c:pt idx="4655">
                  <c:v>56.44</c:v>
                </c:pt>
                <c:pt idx="4656">
                  <c:v>55.2</c:v>
                </c:pt>
                <c:pt idx="4657">
                  <c:v>55.48</c:v>
                </c:pt>
                <c:pt idx="4658">
                  <c:v>56.39</c:v>
                </c:pt>
                <c:pt idx="4659">
                  <c:v>56.29</c:v>
                </c:pt>
                <c:pt idx="4660">
                  <c:v>55.55</c:v>
                </c:pt>
                <c:pt idx="4661">
                  <c:v>55.19</c:v>
                </c:pt>
                <c:pt idx="4662">
                  <c:v>55.13</c:v>
                </c:pt>
                <c:pt idx="4663">
                  <c:v>55.15</c:v>
                </c:pt>
                <c:pt idx="4664">
                  <c:v>56.4</c:v>
                </c:pt>
                <c:pt idx="4665">
                  <c:v>55.18</c:v>
                </c:pt>
                <c:pt idx="4666">
                  <c:v>56.37</c:v>
                </c:pt>
                <c:pt idx="4667">
                  <c:v>56.4</c:v>
                </c:pt>
                <c:pt idx="4668">
                  <c:v>55.19</c:v>
                </c:pt>
                <c:pt idx="4669">
                  <c:v>55.21</c:v>
                </c:pt>
                <c:pt idx="4670">
                  <c:v>55.18</c:v>
                </c:pt>
                <c:pt idx="4671">
                  <c:v>56.42</c:v>
                </c:pt>
                <c:pt idx="4672">
                  <c:v>56.42</c:v>
                </c:pt>
                <c:pt idx="4673">
                  <c:v>55.22</c:v>
                </c:pt>
                <c:pt idx="4674">
                  <c:v>56.43</c:v>
                </c:pt>
                <c:pt idx="4675">
                  <c:v>56.45</c:v>
                </c:pt>
                <c:pt idx="4676">
                  <c:v>56.86</c:v>
                </c:pt>
                <c:pt idx="4677">
                  <c:v>57.71</c:v>
                </c:pt>
                <c:pt idx="4678">
                  <c:v>56.6</c:v>
                </c:pt>
                <c:pt idx="4679">
                  <c:v>57.04</c:v>
                </c:pt>
                <c:pt idx="4680">
                  <c:v>57.68</c:v>
                </c:pt>
                <c:pt idx="4681">
                  <c:v>57.72</c:v>
                </c:pt>
                <c:pt idx="4682">
                  <c:v>57.71</c:v>
                </c:pt>
                <c:pt idx="4683">
                  <c:v>56.49</c:v>
                </c:pt>
                <c:pt idx="4684">
                  <c:v>57.71</c:v>
                </c:pt>
                <c:pt idx="4685">
                  <c:v>56.49</c:v>
                </c:pt>
                <c:pt idx="4686">
                  <c:v>57.71</c:v>
                </c:pt>
                <c:pt idx="4687">
                  <c:v>57.71</c:v>
                </c:pt>
                <c:pt idx="4688">
                  <c:v>57.73</c:v>
                </c:pt>
                <c:pt idx="4689">
                  <c:v>57.73</c:v>
                </c:pt>
                <c:pt idx="4690">
                  <c:v>57.75</c:v>
                </c:pt>
                <c:pt idx="4691">
                  <c:v>57.86</c:v>
                </c:pt>
                <c:pt idx="4692">
                  <c:v>57.74</c:v>
                </c:pt>
                <c:pt idx="4693">
                  <c:v>57.74</c:v>
                </c:pt>
                <c:pt idx="4694">
                  <c:v>57.73</c:v>
                </c:pt>
                <c:pt idx="4695">
                  <c:v>56.52</c:v>
                </c:pt>
                <c:pt idx="4696">
                  <c:v>56.48</c:v>
                </c:pt>
                <c:pt idx="4697">
                  <c:v>57.7</c:v>
                </c:pt>
                <c:pt idx="4698">
                  <c:v>56.49</c:v>
                </c:pt>
                <c:pt idx="4699">
                  <c:v>57.71</c:v>
                </c:pt>
                <c:pt idx="4700">
                  <c:v>57.21</c:v>
                </c:pt>
                <c:pt idx="4701">
                  <c:v>57.73</c:v>
                </c:pt>
                <c:pt idx="4702">
                  <c:v>57.74</c:v>
                </c:pt>
                <c:pt idx="4703">
                  <c:v>58.98</c:v>
                </c:pt>
                <c:pt idx="4704">
                  <c:v>59.01</c:v>
                </c:pt>
                <c:pt idx="4705">
                  <c:v>59.01</c:v>
                </c:pt>
                <c:pt idx="4706">
                  <c:v>57.79</c:v>
                </c:pt>
                <c:pt idx="4707">
                  <c:v>59</c:v>
                </c:pt>
                <c:pt idx="4708">
                  <c:v>60.24</c:v>
                </c:pt>
                <c:pt idx="4709">
                  <c:v>59.02</c:v>
                </c:pt>
                <c:pt idx="4710">
                  <c:v>59.01</c:v>
                </c:pt>
                <c:pt idx="4711">
                  <c:v>57.78</c:v>
                </c:pt>
                <c:pt idx="4712">
                  <c:v>58.83</c:v>
                </c:pt>
                <c:pt idx="4713">
                  <c:v>57.94</c:v>
                </c:pt>
                <c:pt idx="4714">
                  <c:v>58.99</c:v>
                </c:pt>
                <c:pt idx="4715">
                  <c:v>58.83</c:v>
                </c:pt>
                <c:pt idx="4716">
                  <c:v>59</c:v>
                </c:pt>
                <c:pt idx="4717">
                  <c:v>59.05</c:v>
                </c:pt>
                <c:pt idx="4718">
                  <c:v>59.01</c:v>
                </c:pt>
                <c:pt idx="4719">
                  <c:v>60.26</c:v>
                </c:pt>
                <c:pt idx="4720">
                  <c:v>59.02</c:v>
                </c:pt>
                <c:pt idx="4721">
                  <c:v>59.01</c:v>
                </c:pt>
                <c:pt idx="4722">
                  <c:v>58.29</c:v>
                </c:pt>
                <c:pt idx="4723">
                  <c:v>57.74</c:v>
                </c:pt>
                <c:pt idx="4724">
                  <c:v>58.98</c:v>
                </c:pt>
                <c:pt idx="4725">
                  <c:v>57.75</c:v>
                </c:pt>
                <c:pt idx="4726">
                  <c:v>58.98</c:v>
                </c:pt>
                <c:pt idx="4727">
                  <c:v>57.75</c:v>
                </c:pt>
                <c:pt idx="4728">
                  <c:v>58.98</c:v>
                </c:pt>
                <c:pt idx="4729">
                  <c:v>57.76</c:v>
                </c:pt>
                <c:pt idx="4730">
                  <c:v>58.98</c:v>
                </c:pt>
                <c:pt idx="4731">
                  <c:v>58.97</c:v>
                </c:pt>
                <c:pt idx="4732">
                  <c:v>60.2</c:v>
                </c:pt>
                <c:pt idx="4733">
                  <c:v>59.02</c:v>
                </c:pt>
                <c:pt idx="4734">
                  <c:v>58.64</c:v>
                </c:pt>
                <c:pt idx="4735">
                  <c:v>58.98</c:v>
                </c:pt>
                <c:pt idx="4736">
                  <c:v>58.99</c:v>
                </c:pt>
                <c:pt idx="4737">
                  <c:v>58.99</c:v>
                </c:pt>
                <c:pt idx="4738">
                  <c:v>57.77</c:v>
                </c:pt>
                <c:pt idx="4739">
                  <c:v>59.77</c:v>
                </c:pt>
                <c:pt idx="4740">
                  <c:v>59.01</c:v>
                </c:pt>
                <c:pt idx="4741">
                  <c:v>59.02</c:v>
                </c:pt>
                <c:pt idx="4742">
                  <c:v>60.24</c:v>
                </c:pt>
                <c:pt idx="4743">
                  <c:v>59.6</c:v>
                </c:pt>
                <c:pt idx="4744">
                  <c:v>60.26</c:v>
                </c:pt>
                <c:pt idx="4745">
                  <c:v>59.01</c:v>
                </c:pt>
                <c:pt idx="4746">
                  <c:v>59.01</c:v>
                </c:pt>
                <c:pt idx="4747">
                  <c:v>60.23</c:v>
                </c:pt>
                <c:pt idx="4748">
                  <c:v>59.02</c:v>
                </c:pt>
                <c:pt idx="4749">
                  <c:v>60.25</c:v>
                </c:pt>
                <c:pt idx="4750">
                  <c:v>59.03</c:v>
                </c:pt>
                <c:pt idx="4751">
                  <c:v>60.25</c:v>
                </c:pt>
                <c:pt idx="4752">
                  <c:v>59.93</c:v>
                </c:pt>
                <c:pt idx="4753">
                  <c:v>59.07</c:v>
                </c:pt>
                <c:pt idx="4754">
                  <c:v>60.23</c:v>
                </c:pt>
                <c:pt idx="4755">
                  <c:v>59</c:v>
                </c:pt>
                <c:pt idx="4756">
                  <c:v>60.24</c:v>
                </c:pt>
                <c:pt idx="4757">
                  <c:v>59.96</c:v>
                </c:pt>
                <c:pt idx="4758">
                  <c:v>60.27</c:v>
                </c:pt>
                <c:pt idx="4759">
                  <c:v>59.17</c:v>
                </c:pt>
                <c:pt idx="4760">
                  <c:v>60.26</c:v>
                </c:pt>
                <c:pt idx="4761">
                  <c:v>60.26</c:v>
                </c:pt>
                <c:pt idx="4762">
                  <c:v>61.5</c:v>
                </c:pt>
                <c:pt idx="4763">
                  <c:v>60.31</c:v>
                </c:pt>
                <c:pt idx="4764">
                  <c:v>60.28</c:v>
                </c:pt>
                <c:pt idx="4765">
                  <c:v>60.28</c:v>
                </c:pt>
                <c:pt idx="4766">
                  <c:v>60.32</c:v>
                </c:pt>
                <c:pt idx="4767">
                  <c:v>60.28</c:v>
                </c:pt>
                <c:pt idx="4768">
                  <c:v>60.29</c:v>
                </c:pt>
                <c:pt idx="4769">
                  <c:v>61.49</c:v>
                </c:pt>
                <c:pt idx="4770">
                  <c:v>60.3</c:v>
                </c:pt>
                <c:pt idx="4771">
                  <c:v>60.28</c:v>
                </c:pt>
                <c:pt idx="4772">
                  <c:v>61.53</c:v>
                </c:pt>
                <c:pt idx="4773">
                  <c:v>61.53</c:v>
                </c:pt>
                <c:pt idx="4774">
                  <c:v>61.54</c:v>
                </c:pt>
                <c:pt idx="4775">
                  <c:v>61.53</c:v>
                </c:pt>
                <c:pt idx="4776">
                  <c:v>61.55</c:v>
                </c:pt>
                <c:pt idx="4777">
                  <c:v>60.3</c:v>
                </c:pt>
                <c:pt idx="4778">
                  <c:v>61.52</c:v>
                </c:pt>
                <c:pt idx="4779">
                  <c:v>60.98</c:v>
                </c:pt>
                <c:pt idx="4780">
                  <c:v>60.58</c:v>
                </c:pt>
                <c:pt idx="4781">
                  <c:v>60.27</c:v>
                </c:pt>
                <c:pt idx="4782">
                  <c:v>61.26</c:v>
                </c:pt>
                <c:pt idx="4783">
                  <c:v>61.51</c:v>
                </c:pt>
                <c:pt idx="4784">
                  <c:v>60.3</c:v>
                </c:pt>
                <c:pt idx="4785">
                  <c:v>60.31</c:v>
                </c:pt>
                <c:pt idx="4786">
                  <c:v>60.26</c:v>
                </c:pt>
                <c:pt idx="4787">
                  <c:v>60.25</c:v>
                </c:pt>
                <c:pt idx="4788">
                  <c:v>60.26</c:v>
                </c:pt>
                <c:pt idx="4789">
                  <c:v>60.26</c:v>
                </c:pt>
                <c:pt idx="4790">
                  <c:v>60.25</c:v>
                </c:pt>
                <c:pt idx="4791">
                  <c:v>60.14</c:v>
                </c:pt>
                <c:pt idx="4792">
                  <c:v>60.25</c:v>
                </c:pt>
                <c:pt idx="4793">
                  <c:v>60.25</c:v>
                </c:pt>
                <c:pt idx="4794">
                  <c:v>60.26</c:v>
                </c:pt>
                <c:pt idx="4795">
                  <c:v>61.51</c:v>
                </c:pt>
                <c:pt idx="4796">
                  <c:v>61.51</c:v>
                </c:pt>
                <c:pt idx="4797">
                  <c:v>60.48</c:v>
                </c:pt>
                <c:pt idx="4798">
                  <c:v>61.5</c:v>
                </c:pt>
                <c:pt idx="4799">
                  <c:v>61.42</c:v>
                </c:pt>
                <c:pt idx="4800">
                  <c:v>61.52</c:v>
                </c:pt>
                <c:pt idx="4801">
                  <c:v>60.98</c:v>
                </c:pt>
                <c:pt idx="4802">
                  <c:v>61.51</c:v>
                </c:pt>
                <c:pt idx="4803">
                  <c:v>60.28</c:v>
                </c:pt>
                <c:pt idx="4804">
                  <c:v>60.25</c:v>
                </c:pt>
                <c:pt idx="4805">
                  <c:v>60.26</c:v>
                </c:pt>
                <c:pt idx="4806">
                  <c:v>61.48</c:v>
                </c:pt>
                <c:pt idx="4807">
                  <c:v>60.27</c:v>
                </c:pt>
                <c:pt idx="4808">
                  <c:v>60.25</c:v>
                </c:pt>
                <c:pt idx="4809">
                  <c:v>60.26</c:v>
                </c:pt>
                <c:pt idx="4810">
                  <c:v>61.49</c:v>
                </c:pt>
                <c:pt idx="4811">
                  <c:v>61.5</c:v>
                </c:pt>
                <c:pt idx="4812">
                  <c:v>61.51</c:v>
                </c:pt>
                <c:pt idx="4813">
                  <c:v>61.53</c:v>
                </c:pt>
                <c:pt idx="4814">
                  <c:v>61.53</c:v>
                </c:pt>
                <c:pt idx="4815">
                  <c:v>61.53</c:v>
                </c:pt>
                <c:pt idx="4816">
                  <c:v>61.53</c:v>
                </c:pt>
                <c:pt idx="4817">
                  <c:v>62.26</c:v>
                </c:pt>
                <c:pt idx="4818">
                  <c:v>61.53</c:v>
                </c:pt>
                <c:pt idx="4819">
                  <c:v>60.28</c:v>
                </c:pt>
                <c:pt idx="4820">
                  <c:v>61.5</c:v>
                </c:pt>
                <c:pt idx="4821">
                  <c:v>61.51</c:v>
                </c:pt>
                <c:pt idx="4822">
                  <c:v>62.23</c:v>
                </c:pt>
                <c:pt idx="4823">
                  <c:v>61.54</c:v>
                </c:pt>
                <c:pt idx="4824">
                  <c:v>61.5</c:v>
                </c:pt>
                <c:pt idx="4825">
                  <c:v>61.51</c:v>
                </c:pt>
                <c:pt idx="4826">
                  <c:v>60.56</c:v>
                </c:pt>
                <c:pt idx="4827">
                  <c:v>61.5</c:v>
                </c:pt>
                <c:pt idx="4828">
                  <c:v>60.28</c:v>
                </c:pt>
                <c:pt idx="4829">
                  <c:v>61.5</c:v>
                </c:pt>
                <c:pt idx="4830">
                  <c:v>60.28</c:v>
                </c:pt>
                <c:pt idx="4831">
                  <c:v>61.52</c:v>
                </c:pt>
                <c:pt idx="4832">
                  <c:v>60.3</c:v>
                </c:pt>
                <c:pt idx="4833">
                  <c:v>60.94</c:v>
                </c:pt>
                <c:pt idx="4834">
                  <c:v>61.84</c:v>
                </c:pt>
                <c:pt idx="4835">
                  <c:v>61.53</c:v>
                </c:pt>
                <c:pt idx="4836">
                  <c:v>60.3</c:v>
                </c:pt>
                <c:pt idx="4837">
                  <c:v>61.51</c:v>
                </c:pt>
                <c:pt idx="4838">
                  <c:v>61.5</c:v>
                </c:pt>
                <c:pt idx="4839">
                  <c:v>60.66</c:v>
                </c:pt>
                <c:pt idx="4840">
                  <c:v>60.25</c:v>
                </c:pt>
                <c:pt idx="4841">
                  <c:v>60.53</c:v>
                </c:pt>
                <c:pt idx="4842">
                  <c:v>60.26</c:v>
                </c:pt>
                <c:pt idx="4843">
                  <c:v>60.26</c:v>
                </c:pt>
                <c:pt idx="4844">
                  <c:v>59.02</c:v>
                </c:pt>
                <c:pt idx="4845">
                  <c:v>60.06</c:v>
                </c:pt>
                <c:pt idx="4846">
                  <c:v>60.23</c:v>
                </c:pt>
                <c:pt idx="4847">
                  <c:v>60.26</c:v>
                </c:pt>
                <c:pt idx="4848">
                  <c:v>60.25</c:v>
                </c:pt>
                <c:pt idx="4849">
                  <c:v>59.58</c:v>
                </c:pt>
                <c:pt idx="4850">
                  <c:v>60.23</c:v>
                </c:pt>
                <c:pt idx="4851">
                  <c:v>59.01</c:v>
                </c:pt>
                <c:pt idx="4852">
                  <c:v>60.24</c:v>
                </c:pt>
                <c:pt idx="4853">
                  <c:v>60.21</c:v>
                </c:pt>
                <c:pt idx="4854">
                  <c:v>60.27</c:v>
                </c:pt>
                <c:pt idx="4855">
                  <c:v>60.28</c:v>
                </c:pt>
                <c:pt idx="4856">
                  <c:v>60.26</c:v>
                </c:pt>
                <c:pt idx="4857">
                  <c:v>60.26</c:v>
                </c:pt>
                <c:pt idx="4858">
                  <c:v>60.26</c:v>
                </c:pt>
                <c:pt idx="4859">
                  <c:v>60.25</c:v>
                </c:pt>
                <c:pt idx="4860">
                  <c:v>60.25</c:v>
                </c:pt>
                <c:pt idx="4861">
                  <c:v>60.25</c:v>
                </c:pt>
                <c:pt idx="4862">
                  <c:v>60.1</c:v>
                </c:pt>
                <c:pt idx="4863">
                  <c:v>60.24</c:v>
                </c:pt>
                <c:pt idx="4864">
                  <c:v>59.02</c:v>
                </c:pt>
                <c:pt idx="4865">
                  <c:v>60.16</c:v>
                </c:pt>
                <c:pt idx="4866">
                  <c:v>58.99</c:v>
                </c:pt>
                <c:pt idx="4867">
                  <c:v>59.16</c:v>
                </c:pt>
                <c:pt idx="4868">
                  <c:v>60.21</c:v>
                </c:pt>
                <c:pt idx="4869">
                  <c:v>59</c:v>
                </c:pt>
                <c:pt idx="4870">
                  <c:v>60.22</c:v>
                </c:pt>
                <c:pt idx="4871">
                  <c:v>59.56</c:v>
                </c:pt>
                <c:pt idx="4872">
                  <c:v>58.98</c:v>
                </c:pt>
                <c:pt idx="4873">
                  <c:v>60.23</c:v>
                </c:pt>
                <c:pt idx="4874">
                  <c:v>59.15</c:v>
                </c:pt>
                <c:pt idx="4875">
                  <c:v>60.24</c:v>
                </c:pt>
                <c:pt idx="4876">
                  <c:v>59</c:v>
                </c:pt>
                <c:pt idx="4877">
                  <c:v>60.22</c:v>
                </c:pt>
                <c:pt idx="4878">
                  <c:v>59</c:v>
                </c:pt>
                <c:pt idx="4879">
                  <c:v>59.95</c:v>
                </c:pt>
                <c:pt idx="4880">
                  <c:v>59.95</c:v>
                </c:pt>
                <c:pt idx="4881">
                  <c:v>59.02</c:v>
                </c:pt>
                <c:pt idx="4882">
                  <c:v>59.25</c:v>
                </c:pt>
                <c:pt idx="4883">
                  <c:v>59.72</c:v>
                </c:pt>
                <c:pt idx="4884">
                  <c:v>60.24</c:v>
                </c:pt>
                <c:pt idx="4885">
                  <c:v>61.14</c:v>
                </c:pt>
                <c:pt idx="4886">
                  <c:v>60.28</c:v>
                </c:pt>
                <c:pt idx="4887">
                  <c:v>60.78</c:v>
                </c:pt>
                <c:pt idx="4888">
                  <c:v>60.26</c:v>
                </c:pt>
                <c:pt idx="4889">
                  <c:v>60.26</c:v>
                </c:pt>
                <c:pt idx="4890">
                  <c:v>59.82</c:v>
                </c:pt>
                <c:pt idx="4891">
                  <c:v>60.24</c:v>
                </c:pt>
                <c:pt idx="4892">
                  <c:v>59.02</c:v>
                </c:pt>
                <c:pt idx="4893">
                  <c:v>60.24</c:v>
                </c:pt>
                <c:pt idx="4894">
                  <c:v>59.01</c:v>
                </c:pt>
                <c:pt idx="4895">
                  <c:v>59.9</c:v>
                </c:pt>
                <c:pt idx="4896">
                  <c:v>60.24</c:v>
                </c:pt>
                <c:pt idx="4897">
                  <c:v>60.06</c:v>
                </c:pt>
                <c:pt idx="4898">
                  <c:v>59.75</c:v>
                </c:pt>
                <c:pt idx="4899">
                  <c:v>59.11</c:v>
                </c:pt>
                <c:pt idx="4900">
                  <c:v>59</c:v>
                </c:pt>
                <c:pt idx="4901">
                  <c:v>58.71</c:v>
                </c:pt>
                <c:pt idx="4902">
                  <c:v>58.98</c:v>
                </c:pt>
                <c:pt idx="4903">
                  <c:v>60.23</c:v>
                </c:pt>
                <c:pt idx="4904">
                  <c:v>60.26</c:v>
                </c:pt>
                <c:pt idx="4905">
                  <c:v>60.25</c:v>
                </c:pt>
                <c:pt idx="4906">
                  <c:v>59.03</c:v>
                </c:pt>
                <c:pt idx="4907">
                  <c:v>60.23</c:v>
                </c:pt>
                <c:pt idx="4908">
                  <c:v>59</c:v>
                </c:pt>
                <c:pt idx="4909">
                  <c:v>59.96</c:v>
                </c:pt>
                <c:pt idx="4910">
                  <c:v>59</c:v>
                </c:pt>
                <c:pt idx="4911">
                  <c:v>59.76</c:v>
                </c:pt>
                <c:pt idx="4912">
                  <c:v>59.15</c:v>
                </c:pt>
                <c:pt idx="4913">
                  <c:v>59</c:v>
                </c:pt>
                <c:pt idx="4914">
                  <c:v>58.98</c:v>
                </c:pt>
                <c:pt idx="4915">
                  <c:v>58.98</c:v>
                </c:pt>
                <c:pt idx="4916">
                  <c:v>58.64</c:v>
                </c:pt>
                <c:pt idx="4917">
                  <c:v>58.58</c:v>
                </c:pt>
                <c:pt idx="4918">
                  <c:v>58.98</c:v>
                </c:pt>
                <c:pt idx="4919">
                  <c:v>59.16</c:v>
                </c:pt>
                <c:pt idx="4920">
                  <c:v>58.99</c:v>
                </c:pt>
                <c:pt idx="4921">
                  <c:v>58.98</c:v>
                </c:pt>
                <c:pt idx="4922">
                  <c:v>58.98</c:v>
                </c:pt>
                <c:pt idx="4923">
                  <c:v>58.98</c:v>
                </c:pt>
                <c:pt idx="4924">
                  <c:v>59.01</c:v>
                </c:pt>
                <c:pt idx="4925">
                  <c:v>59</c:v>
                </c:pt>
                <c:pt idx="4926">
                  <c:v>59.94</c:v>
                </c:pt>
                <c:pt idx="4927">
                  <c:v>59.72</c:v>
                </c:pt>
                <c:pt idx="4928">
                  <c:v>60.23</c:v>
                </c:pt>
                <c:pt idx="4929">
                  <c:v>59.01</c:v>
                </c:pt>
                <c:pt idx="4930">
                  <c:v>60.22</c:v>
                </c:pt>
                <c:pt idx="4931">
                  <c:v>58.98</c:v>
                </c:pt>
                <c:pt idx="4932">
                  <c:v>60.07</c:v>
                </c:pt>
                <c:pt idx="4933">
                  <c:v>59.55</c:v>
                </c:pt>
                <c:pt idx="4934">
                  <c:v>58.65</c:v>
                </c:pt>
                <c:pt idx="4935">
                  <c:v>58.96</c:v>
                </c:pt>
                <c:pt idx="4936">
                  <c:v>60.2</c:v>
                </c:pt>
                <c:pt idx="4937">
                  <c:v>58.99</c:v>
                </c:pt>
                <c:pt idx="4938">
                  <c:v>60.23</c:v>
                </c:pt>
                <c:pt idx="4939">
                  <c:v>59.07</c:v>
                </c:pt>
                <c:pt idx="4940">
                  <c:v>60.24</c:v>
                </c:pt>
                <c:pt idx="4941">
                  <c:v>60.38</c:v>
                </c:pt>
                <c:pt idx="4942">
                  <c:v>60.25</c:v>
                </c:pt>
                <c:pt idx="4943">
                  <c:v>60.25</c:v>
                </c:pt>
                <c:pt idx="4944">
                  <c:v>61.29</c:v>
                </c:pt>
                <c:pt idx="4945">
                  <c:v>60.44</c:v>
                </c:pt>
                <c:pt idx="4946">
                  <c:v>61.51</c:v>
                </c:pt>
                <c:pt idx="4947">
                  <c:v>60.26</c:v>
                </c:pt>
                <c:pt idx="4948">
                  <c:v>61.5</c:v>
                </c:pt>
                <c:pt idx="4949">
                  <c:v>60.93</c:v>
                </c:pt>
                <c:pt idx="4950">
                  <c:v>60.28</c:v>
                </c:pt>
                <c:pt idx="4951">
                  <c:v>61.49</c:v>
                </c:pt>
                <c:pt idx="4952">
                  <c:v>60.27</c:v>
                </c:pt>
                <c:pt idx="4953">
                  <c:v>61.49</c:v>
                </c:pt>
                <c:pt idx="4954">
                  <c:v>61.13</c:v>
                </c:pt>
                <c:pt idx="4955">
                  <c:v>61.5</c:v>
                </c:pt>
                <c:pt idx="4956">
                  <c:v>60.31</c:v>
                </c:pt>
                <c:pt idx="4957">
                  <c:v>61.5</c:v>
                </c:pt>
                <c:pt idx="4958">
                  <c:v>61.52</c:v>
                </c:pt>
                <c:pt idx="4959">
                  <c:v>61.52</c:v>
                </c:pt>
                <c:pt idx="4960">
                  <c:v>60.95</c:v>
                </c:pt>
                <c:pt idx="4961">
                  <c:v>61.51</c:v>
                </c:pt>
                <c:pt idx="4962">
                  <c:v>60.43</c:v>
                </c:pt>
                <c:pt idx="4963">
                  <c:v>60.29</c:v>
                </c:pt>
                <c:pt idx="4964">
                  <c:v>61.48</c:v>
                </c:pt>
                <c:pt idx="4965">
                  <c:v>60.62</c:v>
                </c:pt>
                <c:pt idx="4966">
                  <c:v>61.52</c:v>
                </c:pt>
                <c:pt idx="4967">
                  <c:v>61.57</c:v>
                </c:pt>
                <c:pt idx="4968">
                  <c:v>61.52</c:v>
                </c:pt>
                <c:pt idx="4969">
                  <c:v>62.76</c:v>
                </c:pt>
                <c:pt idx="4970">
                  <c:v>61.54</c:v>
                </c:pt>
                <c:pt idx="4971">
                  <c:v>60.98</c:v>
                </c:pt>
                <c:pt idx="4972">
                  <c:v>61.52</c:v>
                </c:pt>
                <c:pt idx="4973">
                  <c:v>61.5</c:v>
                </c:pt>
                <c:pt idx="4974">
                  <c:v>61.36</c:v>
                </c:pt>
                <c:pt idx="4975">
                  <c:v>60.27</c:v>
                </c:pt>
                <c:pt idx="4976">
                  <c:v>61.17</c:v>
                </c:pt>
                <c:pt idx="4977">
                  <c:v>61.52</c:v>
                </c:pt>
                <c:pt idx="4978">
                  <c:v>61.51</c:v>
                </c:pt>
                <c:pt idx="4979">
                  <c:v>61.04</c:v>
                </c:pt>
                <c:pt idx="4980">
                  <c:v>61.52</c:v>
                </c:pt>
                <c:pt idx="4981">
                  <c:v>61.52</c:v>
                </c:pt>
                <c:pt idx="4982">
                  <c:v>60.96</c:v>
                </c:pt>
                <c:pt idx="4983">
                  <c:v>60.78</c:v>
                </c:pt>
                <c:pt idx="4984">
                  <c:v>61.5</c:v>
                </c:pt>
                <c:pt idx="4985">
                  <c:v>60.59</c:v>
                </c:pt>
                <c:pt idx="4986">
                  <c:v>60.3</c:v>
                </c:pt>
                <c:pt idx="4987">
                  <c:v>60.83</c:v>
                </c:pt>
                <c:pt idx="4988">
                  <c:v>60.25</c:v>
                </c:pt>
                <c:pt idx="4989">
                  <c:v>61.49</c:v>
                </c:pt>
                <c:pt idx="4990">
                  <c:v>61.95</c:v>
                </c:pt>
                <c:pt idx="4991">
                  <c:v>61.53</c:v>
                </c:pt>
                <c:pt idx="4992">
                  <c:v>62.75</c:v>
                </c:pt>
                <c:pt idx="4993">
                  <c:v>61.53</c:v>
                </c:pt>
                <c:pt idx="4994">
                  <c:v>62.76</c:v>
                </c:pt>
                <c:pt idx="4995">
                  <c:v>60.62</c:v>
                </c:pt>
                <c:pt idx="4996">
                  <c:v>61.08</c:v>
                </c:pt>
                <c:pt idx="4997">
                  <c:v>61.49</c:v>
                </c:pt>
                <c:pt idx="4998">
                  <c:v>60.92</c:v>
                </c:pt>
                <c:pt idx="4999">
                  <c:v>61.51</c:v>
                </c:pt>
                <c:pt idx="5000">
                  <c:v>62.77</c:v>
                </c:pt>
                <c:pt idx="5001">
                  <c:v>62.37</c:v>
                </c:pt>
                <c:pt idx="5002">
                  <c:v>62.72</c:v>
                </c:pt>
                <c:pt idx="5003">
                  <c:v>61.52</c:v>
                </c:pt>
                <c:pt idx="5004">
                  <c:v>61.52</c:v>
                </c:pt>
                <c:pt idx="5005">
                  <c:v>61.53</c:v>
                </c:pt>
                <c:pt idx="5006">
                  <c:v>62.75</c:v>
                </c:pt>
                <c:pt idx="5007">
                  <c:v>61.55</c:v>
                </c:pt>
                <c:pt idx="5008">
                  <c:v>62.19</c:v>
                </c:pt>
                <c:pt idx="5009">
                  <c:v>61.8</c:v>
                </c:pt>
                <c:pt idx="5010">
                  <c:v>62.78</c:v>
                </c:pt>
                <c:pt idx="5011">
                  <c:v>62.02</c:v>
                </c:pt>
                <c:pt idx="5012">
                  <c:v>62.79</c:v>
                </c:pt>
                <c:pt idx="5013">
                  <c:v>62.79</c:v>
                </c:pt>
                <c:pt idx="5014">
                  <c:v>62.79</c:v>
                </c:pt>
                <c:pt idx="5015">
                  <c:v>63.56</c:v>
                </c:pt>
                <c:pt idx="5016">
                  <c:v>63.14</c:v>
                </c:pt>
                <c:pt idx="5017">
                  <c:v>62.41</c:v>
                </c:pt>
                <c:pt idx="5018">
                  <c:v>62.78</c:v>
                </c:pt>
                <c:pt idx="5019">
                  <c:v>62.59</c:v>
                </c:pt>
                <c:pt idx="5020">
                  <c:v>62.39</c:v>
                </c:pt>
                <c:pt idx="5021">
                  <c:v>62.78</c:v>
                </c:pt>
                <c:pt idx="5022">
                  <c:v>61.92</c:v>
                </c:pt>
                <c:pt idx="5023">
                  <c:v>62.78</c:v>
                </c:pt>
                <c:pt idx="5024">
                  <c:v>62.79</c:v>
                </c:pt>
                <c:pt idx="5025">
                  <c:v>62.79</c:v>
                </c:pt>
                <c:pt idx="5026">
                  <c:v>61.59</c:v>
                </c:pt>
                <c:pt idx="5027">
                  <c:v>62.04</c:v>
                </c:pt>
                <c:pt idx="5028">
                  <c:v>61.64</c:v>
                </c:pt>
                <c:pt idx="5029">
                  <c:v>62.76</c:v>
                </c:pt>
                <c:pt idx="5030">
                  <c:v>61.55</c:v>
                </c:pt>
                <c:pt idx="5031">
                  <c:v>62.78</c:v>
                </c:pt>
                <c:pt idx="5032">
                  <c:v>62.93</c:v>
                </c:pt>
                <c:pt idx="5033">
                  <c:v>62.8</c:v>
                </c:pt>
                <c:pt idx="5034">
                  <c:v>61.93</c:v>
                </c:pt>
                <c:pt idx="5035">
                  <c:v>62.79</c:v>
                </c:pt>
                <c:pt idx="5036">
                  <c:v>61.55</c:v>
                </c:pt>
                <c:pt idx="5037">
                  <c:v>62.78</c:v>
                </c:pt>
                <c:pt idx="5038">
                  <c:v>62.8</c:v>
                </c:pt>
                <c:pt idx="5039">
                  <c:v>62.8</c:v>
                </c:pt>
                <c:pt idx="5040">
                  <c:v>62.8</c:v>
                </c:pt>
                <c:pt idx="5041">
                  <c:v>62.37</c:v>
                </c:pt>
                <c:pt idx="5042">
                  <c:v>62.78</c:v>
                </c:pt>
                <c:pt idx="5043">
                  <c:v>62.78</c:v>
                </c:pt>
                <c:pt idx="5044">
                  <c:v>62.98</c:v>
                </c:pt>
                <c:pt idx="5045">
                  <c:v>62.8</c:v>
                </c:pt>
                <c:pt idx="5046">
                  <c:v>62.8</c:v>
                </c:pt>
                <c:pt idx="5047">
                  <c:v>62.8</c:v>
                </c:pt>
                <c:pt idx="5048">
                  <c:v>62.77</c:v>
                </c:pt>
                <c:pt idx="5049">
                  <c:v>62.8</c:v>
                </c:pt>
                <c:pt idx="5050">
                  <c:v>62.79</c:v>
                </c:pt>
                <c:pt idx="5051">
                  <c:v>62.79</c:v>
                </c:pt>
                <c:pt idx="5052">
                  <c:v>62.8</c:v>
                </c:pt>
                <c:pt idx="5053">
                  <c:v>62.8</c:v>
                </c:pt>
                <c:pt idx="5054">
                  <c:v>61.94</c:v>
                </c:pt>
                <c:pt idx="5055">
                  <c:v>62.79</c:v>
                </c:pt>
                <c:pt idx="5056">
                  <c:v>62.75</c:v>
                </c:pt>
                <c:pt idx="5057">
                  <c:v>62.78</c:v>
                </c:pt>
                <c:pt idx="5058">
                  <c:v>61.55</c:v>
                </c:pt>
                <c:pt idx="5059">
                  <c:v>62.25</c:v>
                </c:pt>
                <c:pt idx="5060">
                  <c:v>62.11</c:v>
                </c:pt>
                <c:pt idx="5061">
                  <c:v>62.79</c:v>
                </c:pt>
                <c:pt idx="5062">
                  <c:v>62.8</c:v>
                </c:pt>
                <c:pt idx="5063">
                  <c:v>64.040000000000006</c:v>
                </c:pt>
                <c:pt idx="5064">
                  <c:v>62.85</c:v>
                </c:pt>
                <c:pt idx="5065">
                  <c:v>63.79</c:v>
                </c:pt>
                <c:pt idx="5066">
                  <c:v>62.82</c:v>
                </c:pt>
                <c:pt idx="5067">
                  <c:v>63.64</c:v>
                </c:pt>
                <c:pt idx="5068">
                  <c:v>62.83</c:v>
                </c:pt>
                <c:pt idx="5069">
                  <c:v>61.58</c:v>
                </c:pt>
                <c:pt idx="5070">
                  <c:v>62.7</c:v>
                </c:pt>
                <c:pt idx="5071">
                  <c:v>64.05</c:v>
                </c:pt>
                <c:pt idx="5072">
                  <c:v>62.84</c:v>
                </c:pt>
                <c:pt idx="5073">
                  <c:v>62.83</c:v>
                </c:pt>
                <c:pt idx="5074">
                  <c:v>62.83</c:v>
                </c:pt>
                <c:pt idx="5075">
                  <c:v>64.06</c:v>
                </c:pt>
                <c:pt idx="5076">
                  <c:v>63.17</c:v>
                </c:pt>
                <c:pt idx="5077">
                  <c:v>61.8</c:v>
                </c:pt>
                <c:pt idx="5078">
                  <c:v>62.81</c:v>
                </c:pt>
                <c:pt idx="5079">
                  <c:v>62.33</c:v>
                </c:pt>
                <c:pt idx="5080">
                  <c:v>62.09</c:v>
                </c:pt>
                <c:pt idx="5081">
                  <c:v>62.79</c:v>
                </c:pt>
                <c:pt idx="5082">
                  <c:v>63.37</c:v>
                </c:pt>
                <c:pt idx="5083">
                  <c:v>63.36</c:v>
                </c:pt>
                <c:pt idx="5084">
                  <c:v>62.83</c:v>
                </c:pt>
                <c:pt idx="5085">
                  <c:v>64.069999999999993</c:v>
                </c:pt>
                <c:pt idx="5086">
                  <c:v>64.05</c:v>
                </c:pt>
                <c:pt idx="5087">
                  <c:v>63.21</c:v>
                </c:pt>
                <c:pt idx="5088">
                  <c:v>64.08</c:v>
                </c:pt>
                <c:pt idx="5089">
                  <c:v>62.83</c:v>
                </c:pt>
                <c:pt idx="5090">
                  <c:v>62.63</c:v>
                </c:pt>
                <c:pt idx="5091">
                  <c:v>62.81</c:v>
                </c:pt>
                <c:pt idx="5092">
                  <c:v>62.42</c:v>
                </c:pt>
                <c:pt idx="5093">
                  <c:v>62.8</c:v>
                </c:pt>
                <c:pt idx="5094">
                  <c:v>61.57</c:v>
                </c:pt>
                <c:pt idx="5095">
                  <c:v>62.8</c:v>
                </c:pt>
                <c:pt idx="5096">
                  <c:v>63.24</c:v>
                </c:pt>
                <c:pt idx="5097">
                  <c:v>62.83</c:v>
                </c:pt>
                <c:pt idx="5098">
                  <c:v>63.91</c:v>
                </c:pt>
                <c:pt idx="5099">
                  <c:v>62.83</c:v>
                </c:pt>
                <c:pt idx="5100">
                  <c:v>61.57</c:v>
                </c:pt>
                <c:pt idx="5101">
                  <c:v>62.77</c:v>
                </c:pt>
                <c:pt idx="5102">
                  <c:v>61.62</c:v>
                </c:pt>
                <c:pt idx="5103">
                  <c:v>62.81</c:v>
                </c:pt>
                <c:pt idx="5104">
                  <c:v>61.56</c:v>
                </c:pt>
                <c:pt idx="5105">
                  <c:v>62.64</c:v>
                </c:pt>
                <c:pt idx="5106">
                  <c:v>61.55</c:v>
                </c:pt>
                <c:pt idx="5107">
                  <c:v>62.79</c:v>
                </c:pt>
                <c:pt idx="5108">
                  <c:v>62.16</c:v>
                </c:pt>
                <c:pt idx="5109">
                  <c:v>62.81</c:v>
                </c:pt>
                <c:pt idx="5110">
                  <c:v>61.57</c:v>
                </c:pt>
                <c:pt idx="5111">
                  <c:v>62.54</c:v>
                </c:pt>
                <c:pt idx="5112">
                  <c:v>62.73</c:v>
                </c:pt>
                <c:pt idx="5113">
                  <c:v>62.8</c:v>
                </c:pt>
                <c:pt idx="5114">
                  <c:v>61.58</c:v>
                </c:pt>
                <c:pt idx="5115">
                  <c:v>62.03</c:v>
                </c:pt>
                <c:pt idx="5116">
                  <c:v>61.57</c:v>
                </c:pt>
                <c:pt idx="5117">
                  <c:v>62.62</c:v>
                </c:pt>
                <c:pt idx="5118">
                  <c:v>61.55</c:v>
                </c:pt>
                <c:pt idx="5119">
                  <c:v>61.56</c:v>
                </c:pt>
                <c:pt idx="5120">
                  <c:v>61.94</c:v>
                </c:pt>
                <c:pt idx="5121">
                  <c:v>62.8</c:v>
                </c:pt>
                <c:pt idx="5122">
                  <c:v>62.44</c:v>
                </c:pt>
                <c:pt idx="5123">
                  <c:v>62.81</c:v>
                </c:pt>
                <c:pt idx="5124">
                  <c:v>61.57</c:v>
                </c:pt>
                <c:pt idx="5125">
                  <c:v>62.8</c:v>
                </c:pt>
                <c:pt idx="5126">
                  <c:v>64.02</c:v>
                </c:pt>
                <c:pt idx="5127">
                  <c:v>62.85</c:v>
                </c:pt>
                <c:pt idx="5128">
                  <c:v>63.96</c:v>
                </c:pt>
                <c:pt idx="5129">
                  <c:v>62.83</c:v>
                </c:pt>
                <c:pt idx="5130">
                  <c:v>63.81</c:v>
                </c:pt>
                <c:pt idx="5131">
                  <c:v>62.84</c:v>
                </c:pt>
                <c:pt idx="5132">
                  <c:v>62.82</c:v>
                </c:pt>
                <c:pt idx="5133">
                  <c:v>62.83</c:v>
                </c:pt>
                <c:pt idx="5134">
                  <c:v>64.05</c:v>
                </c:pt>
                <c:pt idx="5135">
                  <c:v>62.85</c:v>
                </c:pt>
                <c:pt idx="5136">
                  <c:v>62.85</c:v>
                </c:pt>
                <c:pt idx="5137">
                  <c:v>61.97</c:v>
                </c:pt>
                <c:pt idx="5138">
                  <c:v>62.29</c:v>
                </c:pt>
                <c:pt idx="5139">
                  <c:v>62.8</c:v>
                </c:pt>
                <c:pt idx="5140">
                  <c:v>61.57</c:v>
                </c:pt>
                <c:pt idx="5141">
                  <c:v>61.57</c:v>
                </c:pt>
                <c:pt idx="5142">
                  <c:v>61.55</c:v>
                </c:pt>
                <c:pt idx="5143">
                  <c:v>62.8</c:v>
                </c:pt>
                <c:pt idx="5144">
                  <c:v>61.58</c:v>
                </c:pt>
                <c:pt idx="5145">
                  <c:v>62.77</c:v>
                </c:pt>
                <c:pt idx="5146">
                  <c:v>61.56</c:v>
                </c:pt>
                <c:pt idx="5147">
                  <c:v>62.81</c:v>
                </c:pt>
                <c:pt idx="5148">
                  <c:v>61.6</c:v>
                </c:pt>
                <c:pt idx="5149">
                  <c:v>61.58</c:v>
                </c:pt>
                <c:pt idx="5150">
                  <c:v>62.8</c:v>
                </c:pt>
                <c:pt idx="5151">
                  <c:v>61.59</c:v>
                </c:pt>
                <c:pt idx="5152">
                  <c:v>62.8</c:v>
                </c:pt>
                <c:pt idx="5153">
                  <c:v>62.82</c:v>
                </c:pt>
                <c:pt idx="5154">
                  <c:v>63.46</c:v>
                </c:pt>
                <c:pt idx="5155">
                  <c:v>62.83</c:v>
                </c:pt>
                <c:pt idx="5156">
                  <c:v>62.83</c:v>
                </c:pt>
                <c:pt idx="5157">
                  <c:v>61.61</c:v>
                </c:pt>
                <c:pt idx="5158">
                  <c:v>61.58</c:v>
                </c:pt>
                <c:pt idx="5159">
                  <c:v>61.25</c:v>
                </c:pt>
                <c:pt idx="5160">
                  <c:v>61.54</c:v>
                </c:pt>
                <c:pt idx="5161">
                  <c:v>61.55</c:v>
                </c:pt>
                <c:pt idx="5162">
                  <c:v>61.91</c:v>
                </c:pt>
                <c:pt idx="5163">
                  <c:v>61.54</c:v>
                </c:pt>
                <c:pt idx="5164">
                  <c:v>61.95</c:v>
                </c:pt>
                <c:pt idx="5165">
                  <c:v>61.54</c:v>
                </c:pt>
                <c:pt idx="5166">
                  <c:v>61.55</c:v>
                </c:pt>
                <c:pt idx="5167">
                  <c:v>61.49</c:v>
                </c:pt>
                <c:pt idx="5168">
                  <c:v>61.53</c:v>
                </c:pt>
                <c:pt idx="5169">
                  <c:v>62.78</c:v>
                </c:pt>
                <c:pt idx="5170">
                  <c:v>62.32</c:v>
                </c:pt>
                <c:pt idx="5171">
                  <c:v>61.53</c:v>
                </c:pt>
                <c:pt idx="5172">
                  <c:v>61.8</c:v>
                </c:pt>
                <c:pt idx="5173">
                  <c:v>61.53</c:v>
                </c:pt>
                <c:pt idx="5174">
                  <c:v>62.62</c:v>
                </c:pt>
                <c:pt idx="5175">
                  <c:v>61.54</c:v>
                </c:pt>
                <c:pt idx="5176">
                  <c:v>61.54</c:v>
                </c:pt>
                <c:pt idx="5177">
                  <c:v>62.55</c:v>
                </c:pt>
                <c:pt idx="5178">
                  <c:v>61.55</c:v>
                </c:pt>
                <c:pt idx="5179">
                  <c:v>61.56</c:v>
                </c:pt>
                <c:pt idx="5180">
                  <c:v>62.25</c:v>
                </c:pt>
                <c:pt idx="5181">
                  <c:v>62.8</c:v>
                </c:pt>
                <c:pt idx="5182">
                  <c:v>61.57</c:v>
                </c:pt>
                <c:pt idx="5183">
                  <c:v>61.04</c:v>
                </c:pt>
                <c:pt idx="5184">
                  <c:v>60.96</c:v>
                </c:pt>
                <c:pt idx="5185">
                  <c:v>60.26</c:v>
                </c:pt>
                <c:pt idx="5186">
                  <c:v>61.51</c:v>
                </c:pt>
                <c:pt idx="5187">
                  <c:v>62.57</c:v>
                </c:pt>
                <c:pt idx="5188">
                  <c:v>61.56</c:v>
                </c:pt>
                <c:pt idx="5189">
                  <c:v>62.79</c:v>
                </c:pt>
                <c:pt idx="5190">
                  <c:v>61.76</c:v>
                </c:pt>
                <c:pt idx="5191">
                  <c:v>62.79</c:v>
                </c:pt>
                <c:pt idx="5192">
                  <c:v>63.2</c:v>
                </c:pt>
                <c:pt idx="5193">
                  <c:v>62.81</c:v>
                </c:pt>
                <c:pt idx="5194">
                  <c:v>62.89</c:v>
                </c:pt>
                <c:pt idx="5195">
                  <c:v>62.81</c:v>
                </c:pt>
                <c:pt idx="5196">
                  <c:v>61.56</c:v>
                </c:pt>
                <c:pt idx="5197">
                  <c:v>62.21</c:v>
                </c:pt>
                <c:pt idx="5198">
                  <c:v>61.55</c:v>
                </c:pt>
                <c:pt idx="5199">
                  <c:v>61.73</c:v>
                </c:pt>
                <c:pt idx="5200">
                  <c:v>62.78</c:v>
                </c:pt>
                <c:pt idx="5201">
                  <c:v>62.82</c:v>
                </c:pt>
                <c:pt idx="5202">
                  <c:v>62.82</c:v>
                </c:pt>
                <c:pt idx="5203">
                  <c:v>62</c:v>
                </c:pt>
                <c:pt idx="5204">
                  <c:v>62.79</c:v>
                </c:pt>
                <c:pt idx="5205">
                  <c:v>62.95</c:v>
                </c:pt>
                <c:pt idx="5206">
                  <c:v>62.81</c:v>
                </c:pt>
                <c:pt idx="5207">
                  <c:v>62.75</c:v>
                </c:pt>
                <c:pt idx="5208">
                  <c:v>62.79</c:v>
                </c:pt>
                <c:pt idx="5209">
                  <c:v>62.81</c:v>
                </c:pt>
                <c:pt idx="5210">
                  <c:v>62.81</c:v>
                </c:pt>
                <c:pt idx="5211">
                  <c:v>63.06</c:v>
                </c:pt>
                <c:pt idx="5212">
                  <c:v>62.9</c:v>
                </c:pt>
                <c:pt idx="5213">
                  <c:v>62.82</c:v>
                </c:pt>
                <c:pt idx="5214">
                  <c:v>64.040000000000006</c:v>
                </c:pt>
                <c:pt idx="5215">
                  <c:v>62.82</c:v>
                </c:pt>
                <c:pt idx="5216">
                  <c:v>62.82</c:v>
                </c:pt>
                <c:pt idx="5217">
                  <c:v>62.99</c:v>
                </c:pt>
                <c:pt idx="5218">
                  <c:v>62.84</c:v>
                </c:pt>
                <c:pt idx="5219">
                  <c:v>62.82</c:v>
                </c:pt>
                <c:pt idx="5220">
                  <c:v>61.65</c:v>
                </c:pt>
                <c:pt idx="5221">
                  <c:v>61.57</c:v>
                </c:pt>
                <c:pt idx="5222">
                  <c:v>61.55</c:v>
                </c:pt>
                <c:pt idx="5223">
                  <c:v>61.57</c:v>
                </c:pt>
                <c:pt idx="5224">
                  <c:v>62.81</c:v>
                </c:pt>
                <c:pt idx="5225">
                  <c:v>62.82</c:v>
                </c:pt>
                <c:pt idx="5226">
                  <c:v>61.58</c:v>
                </c:pt>
                <c:pt idx="5227">
                  <c:v>61.57</c:v>
                </c:pt>
                <c:pt idx="5228">
                  <c:v>61.56</c:v>
                </c:pt>
                <c:pt idx="5229">
                  <c:v>61.57</c:v>
                </c:pt>
                <c:pt idx="5230">
                  <c:v>61.81</c:v>
                </c:pt>
                <c:pt idx="5231">
                  <c:v>61.56</c:v>
                </c:pt>
                <c:pt idx="5232">
                  <c:v>61.57</c:v>
                </c:pt>
                <c:pt idx="5233">
                  <c:v>61.56</c:v>
                </c:pt>
                <c:pt idx="5234">
                  <c:v>61.57</c:v>
                </c:pt>
                <c:pt idx="5235">
                  <c:v>62.81</c:v>
                </c:pt>
                <c:pt idx="5236">
                  <c:v>63.14</c:v>
                </c:pt>
                <c:pt idx="5237">
                  <c:v>63.69</c:v>
                </c:pt>
                <c:pt idx="5238">
                  <c:v>62.11</c:v>
                </c:pt>
                <c:pt idx="5239">
                  <c:v>61.6</c:v>
                </c:pt>
                <c:pt idx="5240">
                  <c:v>62.81</c:v>
                </c:pt>
                <c:pt idx="5241">
                  <c:v>62.83</c:v>
                </c:pt>
                <c:pt idx="5242">
                  <c:v>62.85</c:v>
                </c:pt>
                <c:pt idx="5243">
                  <c:v>62.14</c:v>
                </c:pt>
                <c:pt idx="5244">
                  <c:v>62.82</c:v>
                </c:pt>
                <c:pt idx="5245">
                  <c:v>61.63</c:v>
                </c:pt>
                <c:pt idx="5246">
                  <c:v>62.83</c:v>
                </c:pt>
                <c:pt idx="5247">
                  <c:v>62.83</c:v>
                </c:pt>
                <c:pt idx="5248">
                  <c:v>62.84</c:v>
                </c:pt>
                <c:pt idx="5249">
                  <c:v>64.06</c:v>
                </c:pt>
                <c:pt idx="5250">
                  <c:v>62.85</c:v>
                </c:pt>
                <c:pt idx="5251">
                  <c:v>63.84</c:v>
                </c:pt>
                <c:pt idx="5252">
                  <c:v>62.84</c:v>
                </c:pt>
                <c:pt idx="5253">
                  <c:v>61.66</c:v>
                </c:pt>
                <c:pt idx="5254">
                  <c:v>62.17</c:v>
                </c:pt>
                <c:pt idx="5255">
                  <c:v>61.58</c:v>
                </c:pt>
                <c:pt idx="5256">
                  <c:v>62.82</c:v>
                </c:pt>
                <c:pt idx="5257">
                  <c:v>62.81</c:v>
                </c:pt>
                <c:pt idx="5258">
                  <c:v>64.06</c:v>
                </c:pt>
                <c:pt idx="5259">
                  <c:v>63.7</c:v>
                </c:pt>
                <c:pt idx="5260">
                  <c:v>63.96</c:v>
                </c:pt>
                <c:pt idx="5261">
                  <c:v>62.72</c:v>
                </c:pt>
                <c:pt idx="5262">
                  <c:v>62.62</c:v>
                </c:pt>
                <c:pt idx="5263">
                  <c:v>62.83</c:v>
                </c:pt>
                <c:pt idx="5264">
                  <c:v>62.42</c:v>
                </c:pt>
                <c:pt idx="5265">
                  <c:v>62.84</c:v>
                </c:pt>
                <c:pt idx="5266">
                  <c:v>62.83</c:v>
                </c:pt>
                <c:pt idx="5267">
                  <c:v>63.09</c:v>
                </c:pt>
                <c:pt idx="5268">
                  <c:v>62.86</c:v>
                </c:pt>
                <c:pt idx="5269">
                  <c:v>62.84</c:v>
                </c:pt>
                <c:pt idx="5270">
                  <c:v>63.42</c:v>
                </c:pt>
                <c:pt idx="5271">
                  <c:v>62.86</c:v>
                </c:pt>
                <c:pt idx="5272">
                  <c:v>63.81</c:v>
                </c:pt>
                <c:pt idx="5273">
                  <c:v>62.86</c:v>
                </c:pt>
                <c:pt idx="5274">
                  <c:v>62.99</c:v>
                </c:pt>
                <c:pt idx="5275">
                  <c:v>62.85</c:v>
                </c:pt>
                <c:pt idx="5276">
                  <c:v>64.08</c:v>
                </c:pt>
                <c:pt idx="5277">
                  <c:v>62.86</c:v>
                </c:pt>
                <c:pt idx="5278">
                  <c:v>64.08</c:v>
                </c:pt>
                <c:pt idx="5279">
                  <c:v>64.48</c:v>
                </c:pt>
                <c:pt idx="5280">
                  <c:v>64.12</c:v>
                </c:pt>
                <c:pt idx="5281">
                  <c:v>63.52</c:v>
                </c:pt>
                <c:pt idx="5282">
                  <c:v>64.09</c:v>
                </c:pt>
                <c:pt idx="5283">
                  <c:v>64.260000000000005</c:v>
                </c:pt>
                <c:pt idx="5284">
                  <c:v>64.67</c:v>
                </c:pt>
                <c:pt idx="5285">
                  <c:v>64.13</c:v>
                </c:pt>
                <c:pt idx="5286">
                  <c:v>64.099999999999994</c:v>
                </c:pt>
                <c:pt idx="5287">
                  <c:v>62.85</c:v>
                </c:pt>
                <c:pt idx="5288">
                  <c:v>63.39</c:v>
                </c:pt>
                <c:pt idx="5289">
                  <c:v>62.86</c:v>
                </c:pt>
                <c:pt idx="5290">
                  <c:v>63.22</c:v>
                </c:pt>
                <c:pt idx="5291">
                  <c:v>62.86</c:v>
                </c:pt>
                <c:pt idx="5292">
                  <c:v>61.62</c:v>
                </c:pt>
                <c:pt idx="5293">
                  <c:v>61.62</c:v>
                </c:pt>
                <c:pt idx="5294">
                  <c:v>61.71</c:v>
                </c:pt>
                <c:pt idx="5295">
                  <c:v>61.57</c:v>
                </c:pt>
                <c:pt idx="5296">
                  <c:v>61.59</c:v>
                </c:pt>
                <c:pt idx="5297">
                  <c:v>62.17</c:v>
                </c:pt>
                <c:pt idx="5298">
                  <c:v>61.61</c:v>
                </c:pt>
                <c:pt idx="5299">
                  <c:v>62.65</c:v>
                </c:pt>
                <c:pt idx="5300">
                  <c:v>62.85</c:v>
                </c:pt>
                <c:pt idx="5301">
                  <c:v>61.61</c:v>
                </c:pt>
                <c:pt idx="5302">
                  <c:v>61.6</c:v>
                </c:pt>
                <c:pt idx="5303">
                  <c:v>62.38</c:v>
                </c:pt>
                <c:pt idx="5304">
                  <c:v>62.04</c:v>
                </c:pt>
                <c:pt idx="5305">
                  <c:v>61.6</c:v>
                </c:pt>
                <c:pt idx="5306">
                  <c:v>62.85</c:v>
                </c:pt>
                <c:pt idx="5307">
                  <c:v>61.82</c:v>
                </c:pt>
                <c:pt idx="5308">
                  <c:v>62.85</c:v>
                </c:pt>
                <c:pt idx="5309">
                  <c:v>62.63</c:v>
                </c:pt>
                <c:pt idx="5310">
                  <c:v>62.84</c:v>
                </c:pt>
                <c:pt idx="5311">
                  <c:v>61.62</c:v>
                </c:pt>
                <c:pt idx="5312">
                  <c:v>61.59</c:v>
                </c:pt>
                <c:pt idx="5313">
                  <c:v>61.59</c:v>
                </c:pt>
                <c:pt idx="5314">
                  <c:v>61.6</c:v>
                </c:pt>
                <c:pt idx="5315">
                  <c:v>61.6</c:v>
                </c:pt>
                <c:pt idx="5316">
                  <c:v>62.82</c:v>
                </c:pt>
                <c:pt idx="5317">
                  <c:v>62.11</c:v>
                </c:pt>
                <c:pt idx="5318">
                  <c:v>62.85</c:v>
                </c:pt>
                <c:pt idx="5319">
                  <c:v>62.94</c:v>
                </c:pt>
                <c:pt idx="5320">
                  <c:v>64.03</c:v>
                </c:pt>
                <c:pt idx="5321">
                  <c:v>62.86</c:v>
                </c:pt>
                <c:pt idx="5322">
                  <c:v>63.66</c:v>
                </c:pt>
                <c:pt idx="5323">
                  <c:v>62.86</c:v>
                </c:pt>
                <c:pt idx="5324">
                  <c:v>61.66</c:v>
                </c:pt>
                <c:pt idx="5325">
                  <c:v>61.6</c:v>
                </c:pt>
                <c:pt idx="5326">
                  <c:v>62.77</c:v>
                </c:pt>
                <c:pt idx="5327">
                  <c:v>62.85</c:v>
                </c:pt>
                <c:pt idx="5328">
                  <c:v>62.87</c:v>
                </c:pt>
                <c:pt idx="5329">
                  <c:v>62.86</c:v>
                </c:pt>
                <c:pt idx="5330">
                  <c:v>62.22</c:v>
                </c:pt>
                <c:pt idx="5331">
                  <c:v>62.85</c:v>
                </c:pt>
                <c:pt idx="5332">
                  <c:v>61.6</c:v>
                </c:pt>
                <c:pt idx="5333">
                  <c:v>61.6</c:v>
                </c:pt>
                <c:pt idx="5334">
                  <c:v>61.58</c:v>
                </c:pt>
                <c:pt idx="5335">
                  <c:v>60.35</c:v>
                </c:pt>
                <c:pt idx="5336">
                  <c:v>61.24</c:v>
                </c:pt>
                <c:pt idx="5337">
                  <c:v>60.34</c:v>
                </c:pt>
                <c:pt idx="5338">
                  <c:v>61.58</c:v>
                </c:pt>
                <c:pt idx="5339">
                  <c:v>61.57</c:v>
                </c:pt>
                <c:pt idx="5340">
                  <c:v>61.59</c:v>
                </c:pt>
                <c:pt idx="5341">
                  <c:v>61.58</c:v>
                </c:pt>
                <c:pt idx="5342">
                  <c:v>61.59</c:v>
                </c:pt>
                <c:pt idx="5343">
                  <c:v>62.12</c:v>
                </c:pt>
                <c:pt idx="5344">
                  <c:v>61.6</c:v>
                </c:pt>
                <c:pt idx="5345">
                  <c:v>61.66</c:v>
                </c:pt>
                <c:pt idx="5346">
                  <c:v>61.62</c:v>
                </c:pt>
                <c:pt idx="5347">
                  <c:v>61.62</c:v>
                </c:pt>
                <c:pt idx="5348">
                  <c:v>61.61</c:v>
                </c:pt>
                <c:pt idx="5349">
                  <c:v>60.38</c:v>
                </c:pt>
                <c:pt idx="5350">
                  <c:v>61.27</c:v>
                </c:pt>
                <c:pt idx="5351">
                  <c:v>60.26</c:v>
                </c:pt>
                <c:pt idx="5352">
                  <c:v>61.61</c:v>
                </c:pt>
                <c:pt idx="5353">
                  <c:v>61.55</c:v>
                </c:pt>
                <c:pt idx="5354">
                  <c:v>60.39</c:v>
                </c:pt>
                <c:pt idx="5355">
                  <c:v>61.28</c:v>
                </c:pt>
                <c:pt idx="5356">
                  <c:v>60.03</c:v>
                </c:pt>
                <c:pt idx="5357">
                  <c:v>61.49</c:v>
                </c:pt>
                <c:pt idx="5358">
                  <c:v>60.35</c:v>
                </c:pt>
                <c:pt idx="5359">
                  <c:v>60.35</c:v>
                </c:pt>
                <c:pt idx="5360">
                  <c:v>59.28</c:v>
                </c:pt>
                <c:pt idx="5361">
                  <c:v>59.47</c:v>
                </c:pt>
                <c:pt idx="5362">
                  <c:v>60.19</c:v>
                </c:pt>
                <c:pt idx="5363">
                  <c:v>60.36</c:v>
                </c:pt>
                <c:pt idx="5364">
                  <c:v>61.6</c:v>
                </c:pt>
                <c:pt idx="5365">
                  <c:v>60.37</c:v>
                </c:pt>
                <c:pt idx="5366">
                  <c:v>61.6</c:v>
                </c:pt>
                <c:pt idx="5367">
                  <c:v>61.51</c:v>
                </c:pt>
                <c:pt idx="5368">
                  <c:v>61.61</c:v>
                </c:pt>
                <c:pt idx="5369">
                  <c:v>60.38</c:v>
                </c:pt>
                <c:pt idx="5370">
                  <c:v>60.03</c:v>
                </c:pt>
                <c:pt idx="5371">
                  <c:v>61.26</c:v>
                </c:pt>
                <c:pt idx="5372">
                  <c:v>60.38</c:v>
                </c:pt>
                <c:pt idx="5373">
                  <c:v>60.37</c:v>
                </c:pt>
                <c:pt idx="5374">
                  <c:v>60.37</c:v>
                </c:pt>
                <c:pt idx="5375">
                  <c:v>60.37</c:v>
                </c:pt>
                <c:pt idx="5376">
                  <c:v>60.36</c:v>
                </c:pt>
                <c:pt idx="5377">
                  <c:v>61.13</c:v>
                </c:pt>
                <c:pt idx="5378">
                  <c:v>60.39</c:v>
                </c:pt>
                <c:pt idx="5379">
                  <c:v>61.21</c:v>
                </c:pt>
                <c:pt idx="5380">
                  <c:v>60.38</c:v>
                </c:pt>
                <c:pt idx="5381">
                  <c:v>60.87</c:v>
                </c:pt>
                <c:pt idx="5382">
                  <c:v>60.37</c:v>
                </c:pt>
                <c:pt idx="5383">
                  <c:v>61.44</c:v>
                </c:pt>
                <c:pt idx="5384">
                  <c:v>60.4</c:v>
                </c:pt>
                <c:pt idx="5385">
                  <c:v>60.41</c:v>
                </c:pt>
                <c:pt idx="5386">
                  <c:v>59.42</c:v>
                </c:pt>
                <c:pt idx="5387">
                  <c:v>60.37</c:v>
                </c:pt>
                <c:pt idx="5388">
                  <c:v>61.08</c:v>
                </c:pt>
                <c:pt idx="5389">
                  <c:v>60.39</c:v>
                </c:pt>
                <c:pt idx="5390">
                  <c:v>61.23</c:v>
                </c:pt>
                <c:pt idx="5391">
                  <c:v>60.37</c:v>
                </c:pt>
                <c:pt idx="5392">
                  <c:v>61.61</c:v>
                </c:pt>
                <c:pt idx="5393">
                  <c:v>61.62</c:v>
                </c:pt>
                <c:pt idx="5394">
                  <c:v>62.67</c:v>
                </c:pt>
                <c:pt idx="5395">
                  <c:v>62.19</c:v>
                </c:pt>
                <c:pt idx="5396">
                  <c:v>62.9</c:v>
                </c:pt>
                <c:pt idx="5397">
                  <c:v>62.42</c:v>
                </c:pt>
                <c:pt idx="5398">
                  <c:v>62.89</c:v>
                </c:pt>
                <c:pt idx="5399">
                  <c:v>62.91</c:v>
                </c:pt>
                <c:pt idx="5400">
                  <c:v>61.67</c:v>
                </c:pt>
                <c:pt idx="5401">
                  <c:v>62.89</c:v>
                </c:pt>
                <c:pt idx="5402">
                  <c:v>62.9</c:v>
                </c:pt>
                <c:pt idx="5403">
                  <c:v>61.68</c:v>
                </c:pt>
                <c:pt idx="5404">
                  <c:v>62.46</c:v>
                </c:pt>
                <c:pt idx="5405">
                  <c:v>62.91</c:v>
                </c:pt>
                <c:pt idx="5406">
                  <c:v>61.66</c:v>
                </c:pt>
                <c:pt idx="5407">
                  <c:v>61.5</c:v>
                </c:pt>
                <c:pt idx="5408">
                  <c:v>61.6</c:v>
                </c:pt>
                <c:pt idx="5409">
                  <c:v>60.6</c:v>
                </c:pt>
                <c:pt idx="5410">
                  <c:v>61.62</c:v>
                </c:pt>
                <c:pt idx="5411">
                  <c:v>61.62</c:v>
                </c:pt>
                <c:pt idx="5412">
                  <c:v>61.62</c:v>
                </c:pt>
                <c:pt idx="5413">
                  <c:v>61.63</c:v>
                </c:pt>
                <c:pt idx="5414">
                  <c:v>61.64</c:v>
                </c:pt>
                <c:pt idx="5415">
                  <c:v>61.83</c:v>
                </c:pt>
                <c:pt idx="5416">
                  <c:v>61.64</c:v>
                </c:pt>
                <c:pt idx="5417">
                  <c:v>61.14</c:v>
                </c:pt>
                <c:pt idx="5418">
                  <c:v>61.63</c:v>
                </c:pt>
                <c:pt idx="5419">
                  <c:v>62.8</c:v>
                </c:pt>
                <c:pt idx="5420">
                  <c:v>61.66</c:v>
                </c:pt>
                <c:pt idx="5421">
                  <c:v>62.89</c:v>
                </c:pt>
                <c:pt idx="5422">
                  <c:v>62.11</c:v>
                </c:pt>
                <c:pt idx="5423">
                  <c:v>62.9</c:v>
                </c:pt>
                <c:pt idx="5424">
                  <c:v>63.03</c:v>
                </c:pt>
                <c:pt idx="5425">
                  <c:v>62.9</c:v>
                </c:pt>
                <c:pt idx="5426">
                  <c:v>61.73</c:v>
                </c:pt>
                <c:pt idx="5427">
                  <c:v>63.44</c:v>
                </c:pt>
                <c:pt idx="5428">
                  <c:v>62.91</c:v>
                </c:pt>
                <c:pt idx="5429">
                  <c:v>62.92</c:v>
                </c:pt>
                <c:pt idx="5430">
                  <c:v>63.56</c:v>
                </c:pt>
                <c:pt idx="5431">
                  <c:v>63.95</c:v>
                </c:pt>
                <c:pt idx="5432">
                  <c:v>64.17</c:v>
                </c:pt>
                <c:pt idx="5433">
                  <c:v>64.290000000000006</c:v>
                </c:pt>
                <c:pt idx="5434">
                  <c:v>64.19</c:v>
                </c:pt>
                <c:pt idx="5435">
                  <c:v>64.63</c:v>
                </c:pt>
                <c:pt idx="5436">
                  <c:v>64.180000000000007</c:v>
                </c:pt>
                <c:pt idx="5437">
                  <c:v>65.42</c:v>
                </c:pt>
                <c:pt idx="5438">
                  <c:v>64.19</c:v>
                </c:pt>
                <c:pt idx="5439">
                  <c:v>65.430000000000007</c:v>
                </c:pt>
                <c:pt idx="5440">
                  <c:v>64.209999999999994</c:v>
                </c:pt>
                <c:pt idx="5441">
                  <c:v>65.44</c:v>
                </c:pt>
                <c:pt idx="5442">
                  <c:v>65.37</c:v>
                </c:pt>
                <c:pt idx="5443">
                  <c:v>64.37</c:v>
                </c:pt>
                <c:pt idx="5444">
                  <c:v>64.22</c:v>
                </c:pt>
                <c:pt idx="5445">
                  <c:v>65.37</c:v>
                </c:pt>
                <c:pt idx="5446">
                  <c:v>64.2</c:v>
                </c:pt>
                <c:pt idx="5447">
                  <c:v>64.16</c:v>
                </c:pt>
                <c:pt idx="5448">
                  <c:v>65.42</c:v>
                </c:pt>
                <c:pt idx="5449">
                  <c:v>65.42</c:v>
                </c:pt>
                <c:pt idx="5450">
                  <c:v>65.75</c:v>
                </c:pt>
                <c:pt idx="5451">
                  <c:v>65.77</c:v>
                </c:pt>
                <c:pt idx="5452">
                  <c:v>65.400000000000006</c:v>
                </c:pt>
                <c:pt idx="5453">
                  <c:v>65.42</c:v>
                </c:pt>
                <c:pt idx="5454">
                  <c:v>66.67</c:v>
                </c:pt>
                <c:pt idx="5455">
                  <c:v>65.78</c:v>
                </c:pt>
                <c:pt idx="5456">
                  <c:v>67.02</c:v>
                </c:pt>
                <c:pt idx="5457">
                  <c:v>65.569999999999993</c:v>
                </c:pt>
                <c:pt idx="5458">
                  <c:v>66.709999999999994</c:v>
                </c:pt>
                <c:pt idx="5459">
                  <c:v>67.959999999999994</c:v>
                </c:pt>
                <c:pt idx="5460">
                  <c:v>67.97</c:v>
                </c:pt>
                <c:pt idx="5461">
                  <c:v>67.75</c:v>
                </c:pt>
                <c:pt idx="5462">
                  <c:v>67.989999999999995</c:v>
                </c:pt>
                <c:pt idx="5463">
                  <c:v>67.98</c:v>
                </c:pt>
                <c:pt idx="5464">
                  <c:v>66.73</c:v>
                </c:pt>
                <c:pt idx="5465">
                  <c:v>67.84</c:v>
                </c:pt>
                <c:pt idx="5466">
                  <c:v>66.73</c:v>
                </c:pt>
                <c:pt idx="5467">
                  <c:v>65.97</c:v>
                </c:pt>
                <c:pt idx="5468">
                  <c:v>66.7</c:v>
                </c:pt>
                <c:pt idx="5469">
                  <c:v>67.95</c:v>
                </c:pt>
                <c:pt idx="5470">
                  <c:v>67.06</c:v>
                </c:pt>
                <c:pt idx="5471">
                  <c:v>65.81</c:v>
                </c:pt>
                <c:pt idx="5472">
                  <c:v>66.56</c:v>
                </c:pt>
                <c:pt idx="5473">
                  <c:v>66.680000000000007</c:v>
                </c:pt>
                <c:pt idx="5474">
                  <c:v>66.7</c:v>
                </c:pt>
                <c:pt idx="5475">
                  <c:v>66.69</c:v>
                </c:pt>
                <c:pt idx="5476">
                  <c:v>65.459999999999994</c:v>
                </c:pt>
                <c:pt idx="5477">
                  <c:v>65.91</c:v>
                </c:pt>
                <c:pt idx="5478">
                  <c:v>66.680000000000007</c:v>
                </c:pt>
                <c:pt idx="5479">
                  <c:v>65.45</c:v>
                </c:pt>
                <c:pt idx="5480">
                  <c:v>66.680000000000007</c:v>
                </c:pt>
                <c:pt idx="5481">
                  <c:v>65.62</c:v>
                </c:pt>
                <c:pt idx="5482">
                  <c:v>66.7</c:v>
                </c:pt>
                <c:pt idx="5483">
                  <c:v>66.48</c:v>
                </c:pt>
                <c:pt idx="5484">
                  <c:v>66.69</c:v>
                </c:pt>
                <c:pt idx="5485">
                  <c:v>67.61</c:v>
                </c:pt>
                <c:pt idx="5486">
                  <c:v>67.67</c:v>
                </c:pt>
                <c:pt idx="5487">
                  <c:v>66.959999999999994</c:v>
                </c:pt>
                <c:pt idx="5488">
                  <c:v>66.69</c:v>
                </c:pt>
                <c:pt idx="5489">
                  <c:v>66.69</c:v>
                </c:pt>
                <c:pt idx="5490">
                  <c:v>65.459999999999994</c:v>
                </c:pt>
                <c:pt idx="5491">
                  <c:v>66.69</c:v>
                </c:pt>
                <c:pt idx="5492">
                  <c:v>66.7</c:v>
                </c:pt>
                <c:pt idx="5493">
                  <c:v>67.95</c:v>
                </c:pt>
                <c:pt idx="5494">
                  <c:v>66.73</c:v>
                </c:pt>
                <c:pt idx="5495">
                  <c:v>66.19</c:v>
                </c:pt>
                <c:pt idx="5496">
                  <c:v>66.45</c:v>
                </c:pt>
                <c:pt idx="5497">
                  <c:v>65.91</c:v>
                </c:pt>
                <c:pt idx="5498">
                  <c:v>66.69</c:v>
                </c:pt>
                <c:pt idx="5499">
                  <c:v>66.69</c:v>
                </c:pt>
                <c:pt idx="5500">
                  <c:v>66.69</c:v>
                </c:pt>
                <c:pt idx="5501">
                  <c:v>66.7</c:v>
                </c:pt>
                <c:pt idx="5502">
                  <c:v>66.7</c:v>
                </c:pt>
                <c:pt idx="5503">
                  <c:v>67.94</c:v>
                </c:pt>
                <c:pt idx="5504">
                  <c:v>66.72</c:v>
                </c:pt>
                <c:pt idx="5505">
                  <c:v>66.7</c:v>
                </c:pt>
                <c:pt idx="5506">
                  <c:v>67.180000000000007</c:v>
                </c:pt>
                <c:pt idx="5507">
                  <c:v>67.94</c:v>
                </c:pt>
                <c:pt idx="5508">
                  <c:v>68.010000000000005</c:v>
                </c:pt>
                <c:pt idx="5509">
                  <c:v>67.989999999999995</c:v>
                </c:pt>
                <c:pt idx="5510">
                  <c:v>67.989999999999995</c:v>
                </c:pt>
                <c:pt idx="5511">
                  <c:v>67.989999999999995</c:v>
                </c:pt>
                <c:pt idx="5512">
                  <c:v>68</c:v>
                </c:pt>
                <c:pt idx="5513">
                  <c:v>69.239999999999995</c:v>
                </c:pt>
                <c:pt idx="5514">
                  <c:v>68.39</c:v>
                </c:pt>
                <c:pt idx="5515">
                  <c:v>69.05</c:v>
                </c:pt>
                <c:pt idx="5516">
                  <c:v>69.260000000000005</c:v>
                </c:pt>
                <c:pt idx="5517">
                  <c:v>69.260000000000005</c:v>
                </c:pt>
                <c:pt idx="5518">
                  <c:v>69.25</c:v>
                </c:pt>
                <c:pt idx="5519">
                  <c:v>68.010000000000005</c:v>
                </c:pt>
                <c:pt idx="5520">
                  <c:v>69.25</c:v>
                </c:pt>
                <c:pt idx="5521">
                  <c:v>69.27</c:v>
                </c:pt>
                <c:pt idx="5522">
                  <c:v>69.27</c:v>
                </c:pt>
                <c:pt idx="5523">
                  <c:v>69.260000000000005</c:v>
                </c:pt>
                <c:pt idx="5524">
                  <c:v>69.09</c:v>
                </c:pt>
                <c:pt idx="5525">
                  <c:v>69.260000000000005</c:v>
                </c:pt>
                <c:pt idx="5526">
                  <c:v>70.510000000000005</c:v>
                </c:pt>
                <c:pt idx="5527">
                  <c:v>68.73</c:v>
                </c:pt>
                <c:pt idx="5528">
                  <c:v>69.260000000000005</c:v>
                </c:pt>
                <c:pt idx="5529">
                  <c:v>69.260000000000005</c:v>
                </c:pt>
                <c:pt idx="5530">
                  <c:v>68.709999999999994</c:v>
                </c:pt>
                <c:pt idx="5531">
                  <c:v>68.22</c:v>
                </c:pt>
                <c:pt idx="5532">
                  <c:v>68</c:v>
                </c:pt>
                <c:pt idx="5533">
                  <c:v>69.11</c:v>
                </c:pt>
                <c:pt idx="5534">
                  <c:v>68</c:v>
                </c:pt>
                <c:pt idx="5535">
                  <c:v>68.77</c:v>
                </c:pt>
                <c:pt idx="5536">
                  <c:v>68.010000000000005</c:v>
                </c:pt>
                <c:pt idx="5537">
                  <c:v>67.989999999999995</c:v>
                </c:pt>
                <c:pt idx="5538">
                  <c:v>68.45</c:v>
                </c:pt>
                <c:pt idx="5539">
                  <c:v>67.98</c:v>
                </c:pt>
                <c:pt idx="5540">
                  <c:v>67.98</c:v>
                </c:pt>
                <c:pt idx="5541">
                  <c:v>67.88</c:v>
                </c:pt>
                <c:pt idx="5542">
                  <c:v>66.790000000000006</c:v>
                </c:pt>
                <c:pt idx="5543">
                  <c:v>67.95</c:v>
                </c:pt>
                <c:pt idx="5544">
                  <c:v>67.94</c:v>
                </c:pt>
                <c:pt idx="5545">
                  <c:v>67.95</c:v>
                </c:pt>
                <c:pt idx="5546">
                  <c:v>67.94</c:v>
                </c:pt>
                <c:pt idx="5547">
                  <c:v>67.87</c:v>
                </c:pt>
                <c:pt idx="5548">
                  <c:v>67.75</c:v>
                </c:pt>
                <c:pt idx="5549">
                  <c:v>67.959999999999994</c:v>
                </c:pt>
                <c:pt idx="5550">
                  <c:v>67.98</c:v>
                </c:pt>
                <c:pt idx="5551">
                  <c:v>67.97</c:v>
                </c:pt>
                <c:pt idx="5552">
                  <c:v>66.77</c:v>
                </c:pt>
                <c:pt idx="5553">
                  <c:v>67.959999999999994</c:v>
                </c:pt>
                <c:pt idx="5554">
                  <c:v>67.97</c:v>
                </c:pt>
                <c:pt idx="5555">
                  <c:v>68.08</c:v>
                </c:pt>
                <c:pt idx="5556">
                  <c:v>67.97</c:v>
                </c:pt>
                <c:pt idx="5557">
                  <c:v>69.209999999999994</c:v>
                </c:pt>
                <c:pt idx="5558">
                  <c:v>67.98</c:v>
                </c:pt>
                <c:pt idx="5559">
                  <c:v>66.72</c:v>
                </c:pt>
                <c:pt idx="5560">
                  <c:v>67.92</c:v>
                </c:pt>
                <c:pt idx="5561">
                  <c:v>69.209999999999994</c:v>
                </c:pt>
                <c:pt idx="5562">
                  <c:v>67.989999999999995</c:v>
                </c:pt>
                <c:pt idx="5563">
                  <c:v>67.97</c:v>
                </c:pt>
                <c:pt idx="5564">
                  <c:v>68.989999999999995</c:v>
                </c:pt>
                <c:pt idx="5565">
                  <c:v>68.099999999999994</c:v>
                </c:pt>
                <c:pt idx="5566">
                  <c:v>68.42</c:v>
                </c:pt>
                <c:pt idx="5567">
                  <c:v>68.83</c:v>
                </c:pt>
                <c:pt idx="5568">
                  <c:v>68.209999999999994</c:v>
                </c:pt>
                <c:pt idx="5569">
                  <c:v>67.98</c:v>
                </c:pt>
                <c:pt idx="5570">
                  <c:v>69.23</c:v>
                </c:pt>
                <c:pt idx="5571">
                  <c:v>69.239999999999995</c:v>
                </c:pt>
                <c:pt idx="5572">
                  <c:v>69.25</c:v>
                </c:pt>
                <c:pt idx="5573">
                  <c:v>69.260000000000005</c:v>
                </c:pt>
                <c:pt idx="5574">
                  <c:v>68.010000000000005</c:v>
                </c:pt>
                <c:pt idx="5575">
                  <c:v>68.66</c:v>
                </c:pt>
                <c:pt idx="5576">
                  <c:v>69.23</c:v>
                </c:pt>
                <c:pt idx="5577">
                  <c:v>69.260000000000005</c:v>
                </c:pt>
                <c:pt idx="5578">
                  <c:v>68.73</c:v>
                </c:pt>
                <c:pt idx="5579">
                  <c:v>69.239999999999995</c:v>
                </c:pt>
                <c:pt idx="5580">
                  <c:v>68.12</c:v>
                </c:pt>
                <c:pt idx="5581">
                  <c:v>69.16</c:v>
                </c:pt>
                <c:pt idx="5582">
                  <c:v>69.260000000000005</c:v>
                </c:pt>
                <c:pt idx="5583">
                  <c:v>68.239999999999995</c:v>
                </c:pt>
                <c:pt idx="5584">
                  <c:v>69.25</c:v>
                </c:pt>
                <c:pt idx="5585">
                  <c:v>68.709999999999994</c:v>
                </c:pt>
                <c:pt idx="5586">
                  <c:v>69.260000000000005</c:v>
                </c:pt>
                <c:pt idx="5587">
                  <c:v>70.28</c:v>
                </c:pt>
                <c:pt idx="5588">
                  <c:v>69.3</c:v>
                </c:pt>
                <c:pt idx="5589">
                  <c:v>70.52</c:v>
                </c:pt>
                <c:pt idx="5590">
                  <c:v>71.63</c:v>
                </c:pt>
                <c:pt idx="5591">
                  <c:v>70.55</c:v>
                </c:pt>
                <c:pt idx="5592">
                  <c:v>69.98</c:v>
                </c:pt>
                <c:pt idx="5593">
                  <c:v>69.27</c:v>
                </c:pt>
                <c:pt idx="5594">
                  <c:v>70.510000000000005</c:v>
                </c:pt>
                <c:pt idx="5595">
                  <c:v>70.53</c:v>
                </c:pt>
                <c:pt idx="5596">
                  <c:v>70.78</c:v>
                </c:pt>
                <c:pt idx="5597">
                  <c:v>71.12</c:v>
                </c:pt>
                <c:pt idx="5598">
                  <c:v>70.55</c:v>
                </c:pt>
                <c:pt idx="5599">
                  <c:v>69.8</c:v>
                </c:pt>
                <c:pt idx="5600">
                  <c:v>70.53</c:v>
                </c:pt>
                <c:pt idx="5601">
                  <c:v>69.290000000000006</c:v>
                </c:pt>
                <c:pt idx="5602">
                  <c:v>70.510000000000005</c:v>
                </c:pt>
                <c:pt idx="5603">
                  <c:v>69.290000000000006</c:v>
                </c:pt>
                <c:pt idx="5604">
                  <c:v>70.52</c:v>
                </c:pt>
                <c:pt idx="5605">
                  <c:v>69.92</c:v>
                </c:pt>
                <c:pt idx="5606">
                  <c:v>70.05</c:v>
                </c:pt>
                <c:pt idx="5607">
                  <c:v>70.540000000000006</c:v>
                </c:pt>
                <c:pt idx="5608">
                  <c:v>69.290000000000006</c:v>
                </c:pt>
                <c:pt idx="5609">
                  <c:v>70.209999999999994</c:v>
                </c:pt>
                <c:pt idx="5610">
                  <c:v>69.28</c:v>
                </c:pt>
                <c:pt idx="5611">
                  <c:v>69.63</c:v>
                </c:pt>
                <c:pt idx="5612">
                  <c:v>69.27</c:v>
                </c:pt>
                <c:pt idx="5613">
                  <c:v>68.36</c:v>
                </c:pt>
                <c:pt idx="5614">
                  <c:v>68.86</c:v>
                </c:pt>
                <c:pt idx="5615">
                  <c:v>69.11</c:v>
                </c:pt>
                <c:pt idx="5616">
                  <c:v>68</c:v>
                </c:pt>
                <c:pt idx="5617">
                  <c:v>69.239999999999995</c:v>
                </c:pt>
                <c:pt idx="5618">
                  <c:v>68.02</c:v>
                </c:pt>
                <c:pt idx="5619">
                  <c:v>69.260000000000005</c:v>
                </c:pt>
                <c:pt idx="5620">
                  <c:v>69.27</c:v>
                </c:pt>
                <c:pt idx="5621">
                  <c:v>68.02</c:v>
                </c:pt>
                <c:pt idx="5622">
                  <c:v>69.25</c:v>
                </c:pt>
                <c:pt idx="5623">
                  <c:v>68.02</c:v>
                </c:pt>
                <c:pt idx="5624">
                  <c:v>69.25</c:v>
                </c:pt>
                <c:pt idx="5625">
                  <c:v>69.27</c:v>
                </c:pt>
                <c:pt idx="5626">
                  <c:v>68.680000000000007</c:v>
                </c:pt>
                <c:pt idx="5627">
                  <c:v>69.260000000000005</c:v>
                </c:pt>
                <c:pt idx="5628">
                  <c:v>68.02</c:v>
                </c:pt>
                <c:pt idx="5629">
                  <c:v>68.14</c:v>
                </c:pt>
                <c:pt idx="5630">
                  <c:v>68.540000000000006</c:v>
                </c:pt>
                <c:pt idx="5631">
                  <c:v>68.3</c:v>
                </c:pt>
                <c:pt idx="5632">
                  <c:v>69.25</c:v>
                </c:pt>
                <c:pt idx="5633">
                  <c:v>69.27</c:v>
                </c:pt>
                <c:pt idx="5634">
                  <c:v>69.260000000000005</c:v>
                </c:pt>
                <c:pt idx="5635">
                  <c:v>69.239999999999995</c:v>
                </c:pt>
                <c:pt idx="5636">
                  <c:v>69.25</c:v>
                </c:pt>
                <c:pt idx="5637">
                  <c:v>68.819999999999993</c:v>
                </c:pt>
                <c:pt idx="5638">
                  <c:v>68.790000000000006</c:v>
                </c:pt>
                <c:pt idx="5639">
                  <c:v>69.27</c:v>
                </c:pt>
                <c:pt idx="5640">
                  <c:v>69.260000000000005</c:v>
                </c:pt>
                <c:pt idx="5641">
                  <c:v>68.12</c:v>
                </c:pt>
                <c:pt idx="5642">
                  <c:v>69.260000000000005</c:v>
                </c:pt>
                <c:pt idx="5643">
                  <c:v>69.290000000000006</c:v>
                </c:pt>
                <c:pt idx="5644">
                  <c:v>69.290000000000006</c:v>
                </c:pt>
                <c:pt idx="5645">
                  <c:v>69.290000000000006</c:v>
                </c:pt>
                <c:pt idx="5646">
                  <c:v>69.290000000000006</c:v>
                </c:pt>
                <c:pt idx="5647">
                  <c:v>68.14</c:v>
                </c:pt>
                <c:pt idx="5648">
                  <c:v>69.48</c:v>
                </c:pt>
                <c:pt idx="5649">
                  <c:v>69.290000000000006</c:v>
                </c:pt>
                <c:pt idx="5650">
                  <c:v>68.05</c:v>
                </c:pt>
                <c:pt idx="5651">
                  <c:v>68.06</c:v>
                </c:pt>
                <c:pt idx="5652">
                  <c:v>69.239999999999995</c:v>
                </c:pt>
                <c:pt idx="5653">
                  <c:v>69.28</c:v>
                </c:pt>
                <c:pt idx="5654">
                  <c:v>68.66</c:v>
                </c:pt>
                <c:pt idx="5655">
                  <c:v>69.150000000000006</c:v>
                </c:pt>
                <c:pt idx="5656">
                  <c:v>69.290000000000006</c:v>
                </c:pt>
                <c:pt idx="5657">
                  <c:v>69.290000000000006</c:v>
                </c:pt>
                <c:pt idx="5658">
                  <c:v>69.290000000000006</c:v>
                </c:pt>
                <c:pt idx="5659">
                  <c:v>70.52</c:v>
                </c:pt>
                <c:pt idx="5660">
                  <c:v>69.319999999999993</c:v>
                </c:pt>
                <c:pt idx="5661">
                  <c:v>68.959999999999994</c:v>
                </c:pt>
                <c:pt idx="5662">
                  <c:v>69.260000000000005</c:v>
                </c:pt>
                <c:pt idx="5663">
                  <c:v>69.27</c:v>
                </c:pt>
                <c:pt idx="5664">
                  <c:v>68.569999999999993</c:v>
                </c:pt>
                <c:pt idx="5665">
                  <c:v>69.27</c:v>
                </c:pt>
                <c:pt idx="5666">
                  <c:v>70.09</c:v>
                </c:pt>
                <c:pt idx="5667">
                  <c:v>69.290000000000006</c:v>
                </c:pt>
                <c:pt idx="5668">
                  <c:v>69.069999999999993</c:v>
                </c:pt>
                <c:pt idx="5669">
                  <c:v>69.28</c:v>
                </c:pt>
                <c:pt idx="5670">
                  <c:v>68.11</c:v>
                </c:pt>
                <c:pt idx="5671">
                  <c:v>69.260000000000005</c:v>
                </c:pt>
                <c:pt idx="5672">
                  <c:v>68.150000000000006</c:v>
                </c:pt>
                <c:pt idx="5673">
                  <c:v>69.260000000000005</c:v>
                </c:pt>
                <c:pt idx="5674">
                  <c:v>69.27</c:v>
                </c:pt>
                <c:pt idx="5675">
                  <c:v>69.86</c:v>
                </c:pt>
                <c:pt idx="5676">
                  <c:v>70.55</c:v>
                </c:pt>
                <c:pt idx="5677">
                  <c:v>70.47</c:v>
                </c:pt>
                <c:pt idx="5678">
                  <c:v>69.819999999999993</c:v>
                </c:pt>
                <c:pt idx="5679">
                  <c:v>69.37</c:v>
                </c:pt>
                <c:pt idx="5680">
                  <c:v>70.430000000000007</c:v>
                </c:pt>
                <c:pt idx="5681">
                  <c:v>69.31</c:v>
                </c:pt>
                <c:pt idx="5682">
                  <c:v>69.290000000000006</c:v>
                </c:pt>
                <c:pt idx="5683">
                  <c:v>70.540000000000006</c:v>
                </c:pt>
                <c:pt idx="5684">
                  <c:v>69.55</c:v>
                </c:pt>
                <c:pt idx="5685">
                  <c:v>70.150000000000006</c:v>
                </c:pt>
                <c:pt idx="5686">
                  <c:v>69.31</c:v>
                </c:pt>
                <c:pt idx="5687">
                  <c:v>69.28</c:v>
                </c:pt>
                <c:pt idx="5688">
                  <c:v>69.28</c:v>
                </c:pt>
                <c:pt idx="5689">
                  <c:v>69.290000000000006</c:v>
                </c:pt>
                <c:pt idx="5690">
                  <c:v>69.44</c:v>
                </c:pt>
                <c:pt idx="5691">
                  <c:v>69.3</c:v>
                </c:pt>
                <c:pt idx="5692">
                  <c:v>69.84</c:v>
                </c:pt>
                <c:pt idx="5693">
                  <c:v>69.3</c:v>
                </c:pt>
                <c:pt idx="5694">
                  <c:v>69.290000000000006</c:v>
                </c:pt>
                <c:pt idx="5695">
                  <c:v>70.2</c:v>
                </c:pt>
                <c:pt idx="5696">
                  <c:v>69.290000000000006</c:v>
                </c:pt>
                <c:pt idx="5697">
                  <c:v>69.37</c:v>
                </c:pt>
                <c:pt idx="5698">
                  <c:v>69.28</c:v>
                </c:pt>
                <c:pt idx="5699">
                  <c:v>70.02</c:v>
                </c:pt>
                <c:pt idx="5700">
                  <c:v>69.290000000000006</c:v>
                </c:pt>
                <c:pt idx="5701">
                  <c:v>70.53</c:v>
                </c:pt>
                <c:pt idx="5702">
                  <c:v>69.31</c:v>
                </c:pt>
                <c:pt idx="5703">
                  <c:v>70.540000000000006</c:v>
                </c:pt>
                <c:pt idx="5704">
                  <c:v>70.55</c:v>
                </c:pt>
                <c:pt idx="5705">
                  <c:v>69.91</c:v>
                </c:pt>
                <c:pt idx="5706">
                  <c:v>69.3</c:v>
                </c:pt>
                <c:pt idx="5707">
                  <c:v>69.290000000000006</c:v>
                </c:pt>
                <c:pt idx="5708">
                  <c:v>70.55</c:v>
                </c:pt>
                <c:pt idx="5709">
                  <c:v>69.62</c:v>
                </c:pt>
                <c:pt idx="5710">
                  <c:v>70.540000000000006</c:v>
                </c:pt>
                <c:pt idx="5711">
                  <c:v>70.19</c:v>
                </c:pt>
                <c:pt idx="5712">
                  <c:v>69.31</c:v>
                </c:pt>
                <c:pt idx="5713">
                  <c:v>70.19</c:v>
                </c:pt>
                <c:pt idx="5714">
                  <c:v>69.3</c:v>
                </c:pt>
                <c:pt idx="5715">
                  <c:v>70</c:v>
                </c:pt>
                <c:pt idx="5716">
                  <c:v>70.56</c:v>
                </c:pt>
                <c:pt idx="5717">
                  <c:v>69.900000000000006</c:v>
                </c:pt>
                <c:pt idx="5718">
                  <c:v>70.540000000000006</c:v>
                </c:pt>
                <c:pt idx="5719">
                  <c:v>69.290000000000006</c:v>
                </c:pt>
                <c:pt idx="5720">
                  <c:v>69.27</c:v>
                </c:pt>
                <c:pt idx="5721">
                  <c:v>70.52</c:v>
                </c:pt>
                <c:pt idx="5722">
                  <c:v>69.28</c:v>
                </c:pt>
                <c:pt idx="5723">
                  <c:v>70.510000000000005</c:v>
                </c:pt>
                <c:pt idx="5724">
                  <c:v>69.28</c:v>
                </c:pt>
                <c:pt idx="5725">
                  <c:v>69.27</c:v>
                </c:pt>
                <c:pt idx="5726">
                  <c:v>69.23</c:v>
                </c:pt>
                <c:pt idx="5727">
                  <c:v>69.260000000000005</c:v>
                </c:pt>
                <c:pt idx="5728">
                  <c:v>69.5</c:v>
                </c:pt>
                <c:pt idx="5729">
                  <c:v>70.37</c:v>
                </c:pt>
                <c:pt idx="5730">
                  <c:v>70.540000000000006</c:v>
                </c:pt>
                <c:pt idx="5731">
                  <c:v>70.25</c:v>
                </c:pt>
                <c:pt idx="5732">
                  <c:v>70.540000000000006</c:v>
                </c:pt>
                <c:pt idx="5733">
                  <c:v>70.459999999999994</c:v>
                </c:pt>
                <c:pt idx="5734">
                  <c:v>70.55</c:v>
                </c:pt>
                <c:pt idx="5735">
                  <c:v>70.58</c:v>
                </c:pt>
                <c:pt idx="5736">
                  <c:v>71.819999999999993</c:v>
                </c:pt>
                <c:pt idx="5737">
                  <c:v>71.03</c:v>
                </c:pt>
                <c:pt idx="5738">
                  <c:v>70.739999999999995</c:v>
                </c:pt>
                <c:pt idx="5739">
                  <c:v>70.55</c:v>
                </c:pt>
                <c:pt idx="5740">
                  <c:v>71.41</c:v>
                </c:pt>
                <c:pt idx="5741">
                  <c:v>71.8</c:v>
                </c:pt>
                <c:pt idx="5742">
                  <c:v>71.83</c:v>
                </c:pt>
                <c:pt idx="5743">
                  <c:v>70.56</c:v>
                </c:pt>
                <c:pt idx="5744">
                  <c:v>70.55</c:v>
                </c:pt>
                <c:pt idx="5745">
                  <c:v>70.540000000000006</c:v>
                </c:pt>
                <c:pt idx="5746">
                  <c:v>71.790000000000006</c:v>
                </c:pt>
                <c:pt idx="5747">
                  <c:v>71.81</c:v>
                </c:pt>
                <c:pt idx="5748">
                  <c:v>70.56</c:v>
                </c:pt>
                <c:pt idx="5749">
                  <c:v>71.14</c:v>
                </c:pt>
                <c:pt idx="5750">
                  <c:v>71.790000000000006</c:v>
                </c:pt>
                <c:pt idx="5751">
                  <c:v>73.03</c:v>
                </c:pt>
                <c:pt idx="5752">
                  <c:v>71.849999999999994</c:v>
                </c:pt>
                <c:pt idx="5753">
                  <c:v>70.650000000000006</c:v>
                </c:pt>
                <c:pt idx="5754">
                  <c:v>70.849999999999994</c:v>
                </c:pt>
                <c:pt idx="5755">
                  <c:v>70.55</c:v>
                </c:pt>
                <c:pt idx="5756">
                  <c:v>70.540000000000006</c:v>
                </c:pt>
                <c:pt idx="5757">
                  <c:v>69.3</c:v>
                </c:pt>
                <c:pt idx="5758">
                  <c:v>70.52</c:v>
                </c:pt>
                <c:pt idx="5759">
                  <c:v>70.55</c:v>
                </c:pt>
                <c:pt idx="5760">
                  <c:v>71.3</c:v>
                </c:pt>
                <c:pt idx="5761">
                  <c:v>70.88</c:v>
                </c:pt>
                <c:pt idx="5762">
                  <c:v>70.58</c:v>
                </c:pt>
                <c:pt idx="5763">
                  <c:v>69.33</c:v>
                </c:pt>
                <c:pt idx="5764">
                  <c:v>70.02</c:v>
                </c:pt>
                <c:pt idx="5765">
                  <c:v>70.239999999999995</c:v>
                </c:pt>
                <c:pt idx="5766">
                  <c:v>69.290000000000006</c:v>
                </c:pt>
                <c:pt idx="5767">
                  <c:v>70.53</c:v>
                </c:pt>
                <c:pt idx="5768">
                  <c:v>70.790000000000006</c:v>
                </c:pt>
                <c:pt idx="5769">
                  <c:v>70.55</c:v>
                </c:pt>
                <c:pt idx="5770">
                  <c:v>70.47</c:v>
                </c:pt>
                <c:pt idx="5771">
                  <c:v>70.55</c:v>
                </c:pt>
                <c:pt idx="5772">
                  <c:v>70.55</c:v>
                </c:pt>
                <c:pt idx="5773">
                  <c:v>70.55</c:v>
                </c:pt>
                <c:pt idx="5774">
                  <c:v>70.55</c:v>
                </c:pt>
                <c:pt idx="5775">
                  <c:v>69.3</c:v>
                </c:pt>
                <c:pt idx="5776">
                  <c:v>69.260000000000005</c:v>
                </c:pt>
                <c:pt idx="5777">
                  <c:v>69.349999999999994</c:v>
                </c:pt>
                <c:pt idx="5778">
                  <c:v>69.27</c:v>
                </c:pt>
                <c:pt idx="5779">
                  <c:v>69.45</c:v>
                </c:pt>
                <c:pt idx="5780">
                  <c:v>69.260000000000005</c:v>
                </c:pt>
                <c:pt idx="5781">
                  <c:v>69.260000000000005</c:v>
                </c:pt>
                <c:pt idx="5782">
                  <c:v>69.25</c:v>
                </c:pt>
                <c:pt idx="5783">
                  <c:v>68.040000000000006</c:v>
                </c:pt>
                <c:pt idx="5784">
                  <c:v>68.989999999999995</c:v>
                </c:pt>
                <c:pt idx="5785">
                  <c:v>69.239999999999995</c:v>
                </c:pt>
                <c:pt idx="5786">
                  <c:v>69.239999999999995</c:v>
                </c:pt>
                <c:pt idx="5787">
                  <c:v>69.25</c:v>
                </c:pt>
                <c:pt idx="5788">
                  <c:v>69.25</c:v>
                </c:pt>
                <c:pt idx="5789">
                  <c:v>69.25</c:v>
                </c:pt>
                <c:pt idx="5790">
                  <c:v>69.25</c:v>
                </c:pt>
                <c:pt idx="5791">
                  <c:v>69.239999999999995</c:v>
                </c:pt>
                <c:pt idx="5792">
                  <c:v>68.13</c:v>
                </c:pt>
                <c:pt idx="5793">
                  <c:v>69.239999999999995</c:v>
                </c:pt>
                <c:pt idx="5794">
                  <c:v>69.260000000000005</c:v>
                </c:pt>
                <c:pt idx="5795">
                  <c:v>69.59</c:v>
                </c:pt>
                <c:pt idx="5796">
                  <c:v>70.400000000000006</c:v>
                </c:pt>
                <c:pt idx="5797">
                  <c:v>69.88</c:v>
                </c:pt>
                <c:pt idx="5798">
                  <c:v>69.28</c:v>
                </c:pt>
                <c:pt idx="5799">
                  <c:v>69.27</c:v>
                </c:pt>
                <c:pt idx="5800">
                  <c:v>70.52</c:v>
                </c:pt>
                <c:pt idx="5801">
                  <c:v>69.31</c:v>
                </c:pt>
                <c:pt idx="5802">
                  <c:v>70.510000000000005</c:v>
                </c:pt>
                <c:pt idx="5803">
                  <c:v>69.28</c:v>
                </c:pt>
                <c:pt idx="5804">
                  <c:v>69.27</c:v>
                </c:pt>
                <c:pt idx="5805">
                  <c:v>69.28</c:v>
                </c:pt>
                <c:pt idx="5806">
                  <c:v>70.510000000000005</c:v>
                </c:pt>
                <c:pt idx="5807">
                  <c:v>70.53</c:v>
                </c:pt>
                <c:pt idx="5808">
                  <c:v>69.28</c:v>
                </c:pt>
                <c:pt idx="5809">
                  <c:v>71.52</c:v>
                </c:pt>
                <c:pt idx="5810">
                  <c:v>70.55</c:v>
                </c:pt>
                <c:pt idx="5811">
                  <c:v>71.319999999999993</c:v>
                </c:pt>
                <c:pt idx="5812">
                  <c:v>71.78</c:v>
                </c:pt>
                <c:pt idx="5813">
                  <c:v>71.27</c:v>
                </c:pt>
                <c:pt idx="5814">
                  <c:v>71.790000000000006</c:v>
                </c:pt>
                <c:pt idx="5815">
                  <c:v>71.23</c:v>
                </c:pt>
                <c:pt idx="5816">
                  <c:v>70.53</c:v>
                </c:pt>
                <c:pt idx="5817">
                  <c:v>71.180000000000007</c:v>
                </c:pt>
                <c:pt idx="5818">
                  <c:v>70.540000000000006</c:v>
                </c:pt>
                <c:pt idx="5819">
                  <c:v>71.77</c:v>
                </c:pt>
                <c:pt idx="5820">
                  <c:v>70.540000000000006</c:v>
                </c:pt>
                <c:pt idx="5821">
                  <c:v>70.53</c:v>
                </c:pt>
                <c:pt idx="5822">
                  <c:v>70.540000000000006</c:v>
                </c:pt>
                <c:pt idx="5823">
                  <c:v>70.98</c:v>
                </c:pt>
                <c:pt idx="5824">
                  <c:v>71.790000000000006</c:v>
                </c:pt>
                <c:pt idx="5825">
                  <c:v>70.56</c:v>
                </c:pt>
                <c:pt idx="5826">
                  <c:v>70.099999999999994</c:v>
                </c:pt>
                <c:pt idx="5827">
                  <c:v>70.52</c:v>
                </c:pt>
                <c:pt idx="5828">
                  <c:v>70.66</c:v>
                </c:pt>
                <c:pt idx="5829">
                  <c:v>70.53</c:v>
                </c:pt>
                <c:pt idx="5830">
                  <c:v>70.52</c:v>
                </c:pt>
                <c:pt idx="5831">
                  <c:v>70.709999999999994</c:v>
                </c:pt>
                <c:pt idx="5832">
                  <c:v>70.510000000000005</c:v>
                </c:pt>
                <c:pt idx="5833">
                  <c:v>69.349999999999994</c:v>
                </c:pt>
                <c:pt idx="5834">
                  <c:v>70.5</c:v>
                </c:pt>
                <c:pt idx="5835">
                  <c:v>70.52</c:v>
                </c:pt>
                <c:pt idx="5836">
                  <c:v>69.959999999999994</c:v>
                </c:pt>
                <c:pt idx="5837">
                  <c:v>70.5</c:v>
                </c:pt>
                <c:pt idx="5838">
                  <c:v>71.489999999999995</c:v>
                </c:pt>
                <c:pt idx="5839">
                  <c:v>70.53</c:v>
                </c:pt>
                <c:pt idx="5840">
                  <c:v>70.22</c:v>
                </c:pt>
                <c:pt idx="5841">
                  <c:v>70.52</c:v>
                </c:pt>
                <c:pt idx="5842">
                  <c:v>70.52</c:v>
                </c:pt>
                <c:pt idx="5843">
                  <c:v>70.52</c:v>
                </c:pt>
                <c:pt idx="5844">
                  <c:v>71.77</c:v>
                </c:pt>
                <c:pt idx="5845">
                  <c:v>70.56</c:v>
                </c:pt>
                <c:pt idx="5846">
                  <c:v>70.53</c:v>
                </c:pt>
                <c:pt idx="5847">
                  <c:v>71.78</c:v>
                </c:pt>
                <c:pt idx="5848">
                  <c:v>71.8</c:v>
                </c:pt>
                <c:pt idx="5849">
                  <c:v>71.209999999999994</c:v>
                </c:pt>
                <c:pt idx="5850">
                  <c:v>71.790000000000006</c:v>
                </c:pt>
                <c:pt idx="5851">
                  <c:v>71.72</c:v>
                </c:pt>
                <c:pt idx="5852">
                  <c:v>71.78</c:v>
                </c:pt>
                <c:pt idx="5853">
                  <c:v>71.72</c:v>
                </c:pt>
                <c:pt idx="5854">
                  <c:v>72.11</c:v>
                </c:pt>
                <c:pt idx="5855">
                  <c:v>71.81</c:v>
                </c:pt>
                <c:pt idx="5856">
                  <c:v>70.55</c:v>
                </c:pt>
                <c:pt idx="5857">
                  <c:v>73.03</c:v>
                </c:pt>
                <c:pt idx="5858">
                  <c:v>71.81</c:v>
                </c:pt>
                <c:pt idx="5859">
                  <c:v>70.55</c:v>
                </c:pt>
                <c:pt idx="5860">
                  <c:v>70.739999999999995</c:v>
                </c:pt>
                <c:pt idx="5861">
                  <c:v>70.239999999999995</c:v>
                </c:pt>
                <c:pt idx="5862">
                  <c:v>71.75</c:v>
                </c:pt>
                <c:pt idx="5863">
                  <c:v>71.77</c:v>
                </c:pt>
                <c:pt idx="5864">
                  <c:v>71.989999999999995</c:v>
                </c:pt>
                <c:pt idx="5865">
                  <c:v>70.849999999999994</c:v>
                </c:pt>
                <c:pt idx="5866">
                  <c:v>70.53</c:v>
                </c:pt>
                <c:pt idx="5867">
                  <c:v>70.52</c:v>
                </c:pt>
                <c:pt idx="5868">
                  <c:v>71.52</c:v>
                </c:pt>
                <c:pt idx="5869">
                  <c:v>71.78</c:v>
                </c:pt>
                <c:pt idx="5870">
                  <c:v>72.63</c:v>
                </c:pt>
                <c:pt idx="5871">
                  <c:v>71.790000000000006</c:v>
                </c:pt>
                <c:pt idx="5872">
                  <c:v>71.8</c:v>
                </c:pt>
                <c:pt idx="5873">
                  <c:v>71.790000000000006</c:v>
                </c:pt>
                <c:pt idx="5874">
                  <c:v>73.03</c:v>
                </c:pt>
                <c:pt idx="5875">
                  <c:v>73.05</c:v>
                </c:pt>
                <c:pt idx="5876">
                  <c:v>73.069999999999993</c:v>
                </c:pt>
                <c:pt idx="5877">
                  <c:v>73.06</c:v>
                </c:pt>
                <c:pt idx="5878">
                  <c:v>73.069999999999993</c:v>
                </c:pt>
                <c:pt idx="5879">
                  <c:v>72.819999999999993</c:v>
                </c:pt>
                <c:pt idx="5880">
                  <c:v>72.72</c:v>
                </c:pt>
                <c:pt idx="5881">
                  <c:v>74.31</c:v>
                </c:pt>
                <c:pt idx="5882">
                  <c:v>73.099999999999994</c:v>
                </c:pt>
                <c:pt idx="5883">
                  <c:v>73.760000000000005</c:v>
                </c:pt>
                <c:pt idx="5884">
                  <c:v>73.180000000000007</c:v>
                </c:pt>
                <c:pt idx="5885">
                  <c:v>73.069999999999993</c:v>
                </c:pt>
                <c:pt idx="5886">
                  <c:v>73.069999999999993</c:v>
                </c:pt>
                <c:pt idx="5887">
                  <c:v>73.069999999999993</c:v>
                </c:pt>
                <c:pt idx="5888">
                  <c:v>74.31</c:v>
                </c:pt>
                <c:pt idx="5889">
                  <c:v>73.08</c:v>
                </c:pt>
                <c:pt idx="5890">
                  <c:v>73.06</c:v>
                </c:pt>
                <c:pt idx="5891">
                  <c:v>74.319999999999993</c:v>
                </c:pt>
                <c:pt idx="5892">
                  <c:v>74.209999999999994</c:v>
                </c:pt>
                <c:pt idx="5893">
                  <c:v>74.33</c:v>
                </c:pt>
                <c:pt idx="5894">
                  <c:v>73.069999999999993</c:v>
                </c:pt>
                <c:pt idx="5895">
                  <c:v>73.06</c:v>
                </c:pt>
                <c:pt idx="5896">
                  <c:v>71.930000000000007</c:v>
                </c:pt>
                <c:pt idx="5897">
                  <c:v>73.040000000000006</c:v>
                </c:pt>
                <c:pt idx="5898">
                  <c:v>74.290000000000006</c:v>
                </c:pt>
                <c:pt idx="5899">
                  <c:v>73.069999999999993</c:v>
                </c:pt>
                <c:pt idx="5900">
                  <c:v>73.05</c:v>
                </c:pt>
                <c:pt idx="5901">
                  <c:v>73.69</c:v>
                </c:pt>
                <c:pt idx="5902">
                  <c:v>73.06</c:v>
                </c:pt>
                <c:pt idx="5903">
                  <c:v>73.06</c:v>
                </c:pt>
                <c:pt idx="5904">
                  <c:v>73.05</c:v>
                </c:pt>
                <c:pt idx="5905">
                  <c:v>73.05</c:v>
                </c:pt>
                <c:pt idx="5906">
                  <c:v>73.400000000000006</c:v>
                </c:pt>
                <c:pt idx="5907">
                  <c:v>73.05</c:v>
                </c:pt>
                <c:pt idx="5908">
                  <c:v>73.040000000000006</c:v>
                </c:pt>
                <c:pt idx="5909">
                  <c:v>71.59</c:v>
                </c:pt>
                <c:pt idx="5910">
                  <c:v>72.069999999999993</c:v>
                </c:pt>
                <c:pt idx="5911">
                  <c:v>72.25</c:v>
                </c:pt>
                <c:pt idx="5912">
                  <c:v>71.8</c:v>
                </c:pt>
                <c:pt idx="5913">
                  <c:v>72.319999999999993</c:v>
                </c:pt>
                <c:pt idx="5914">
                  <c:v>73.05</c:v>
                </c:pt>
                <c:pt idx="5915">
                  <c:v>71.81</c:v>
                </c:pt>
                <c:pt idx="5916">
                  <c:v>72.89</c:v>
                </c:pt>
                <c:pt idx="5917">
                  <c:v>72.72</c:v>
                </c:pt>
                <c:pt idx="5918">
                  <c:v>73.040000000000006</c:v>
                </c:pt>
                <c:pt idx="5919">
                  <c:v>73.069999999999993</c:v>
                </c:pt>
                <c:pt idx="5920">
                  <c:v>73.08</c:v>
                </c:pt>
                <c:pt idx="5921">
                  <c:v>73.05</c:v>
                </c:pt>
                <c:pt idx="5922">
                  <c:v>74.3</c:v>
                </c:pt>
                <c:pt idx="5923">
                  <c:v>72.63</c:v>
                </c:pt>
                <c:pt idx="5924">
                  <c:v>73.040000000000006</c:v>
                </c:pt>
                <c:pt idx="5925">
                  <c:v>73.489999999999995</c:v>
                </c:pt>
                <c:pt idx="5926">
                  <c:v>74.11</c:v>
                </c:pt>
                <c:pt idx="5927">
                  <c:v>73.08</c:v>
                </c:pt>
                <c:pt idx="5928">
                  <c:v>72.7</c:v>
                </c:pt>
                <c:pt idx="5929">
                  <c:v>73.040000000000006</c:v>
                </c:pt>
                <c:pt idx="5930">
                  <c:v>73.06</c:v>
                </c:pt>
                <c:pt idx="5931">
                  <c:v>73.72</c:v>
                </c:pt>
                <c:pt idx="5932">
                  <c:v>73.069999999999993</c:v>
                </c:pt>
                <c:pt idx="5933">
                  <c:v>73.44</c:v>
                </c:pt>
                <c:pt idx="5934">
                  <c:v>73.06</c:v>
                </c:pt>
                <c:pt idx="5935">
                  <c:v>73.06</c:v>
                </c:pt>
                <c:pt idx="5936">
                  <c:v>72.36</c:v>
                </c:pt>
                <c:pt idx="5937">
                  <c:v>73.040000000000006</c:v>
                </c:pt>
                <c:pt idx="5938">
                  <c:v>72.86</c:v>
                </c:pt>
                <c:pt idx="5939">
                  <c:v>73.05</c:v>
                </c:pt>
                <c:pt idx="5940">
                  <c:v>73.760000000000005</c:v>
                </c:pt>
                <c:pt idx="5941">
                  <c:v>73.510000000000005</c:v>
                </c:pt>
                <c:pt idx="5942">
                  <c:v>73.06</c:v>
                </c:pt>
                <c:pt idx="5943">
                  <c:v>74.31</c:v>
                </c:pt>
                <c:pt idx="5944">
                  <c:v>73.069999999999993</c:v>
                </c:pt>
                <c:pt idx="5945">
                  <c:v>73.069999999999993</c:v>
                </c:pt>
                <c:pt idx="5946">
                  <c:v>73.06</c:v>
                </c:pt>
                <c:pt idx="5947">
                  <c:v>73.05</c:v>
                </c:pt>
                <c:pt idx="5948">
                  <c:v>73.06</c:v>
                </c:pt>
                <c:pt idx="5949">
                  <c:v>73.06</c:v>
                </c:pt>
                <c:pt idx="5950">
                  <c:v>73.06</c:v>
                </c:pt>
                <c:pt idx="5951">
                  <c:v>71.88</c:v>
                </c:pt>
                <c:pt idx="5952">
                  <c:v>72.989999999999995</c:v>
                </c:pt>
                <c:pt idx="5953">
                  <c:v>74.150000000000006</c:v>
                </c:pt>
                <c:pt idx="5954">
                  <c:v>73.06</c:v>
                </c:pt>
                <c:pt idx="5955">
                  <c:v>73.06</c:v>
                </c:pt>
                <c:pt idx="5956">
                  <c:v>73.06</c:v>
                </c:pt>
                <c:pt idx="5957">
                  <c:v>71.78</c:v>
                </c:pt>
                <c:pt idx="5958">
                  <c:v>73.040000000000006</c:v>
                </c:pt>
                <c:pt idx="5959">
                  <c:v>73.040000000000006</c:v>
                </c:pt>
                <c:pt idx="5960">
                  <c:v>73.17</c:v>
                </c:pt>
                <c:pt idx="5961">
                  <c:v>73.319999999999993</c:v>
                </c:pt>
                <c:pt idx="5962">
                  <c:v>71.8</c:v>
                </c:pt>
                <c:pt idx="5963">
                  <c:v>73.02</c:v>
                </c:pt>
                <c:pt idx="5964">
                  <c:v>73.05</c:v>
                </c:pt>
                <c:pt idx="5965">
                  <c:v>73.05</c:v>
                </c:pt>
                <c:pt idx="5966">
                  <c:v>74.290000000000006</c:v>
                </c:pt>
                <c:pt idx="5967">
                  <c:v>73.06</c:v>
                </c:pt>
                <c:pt idx="5968">
                  <c:v>72.98</c:v>
                </c:pt>
                <c:pt idx="5969">
                  <c:v>72.69</c:v>
                </c:pt>
                <c:pt idx="5970">
                  <c:v>72.180000000000007</c:v>
                </c:pt>
                <c:pt idx="5971">
                  <c:v>73.040000000000006</c:v>
                </c:pt>
                <c:pt idx="5972">
                  <c:v>73.739999999999995</c:v>
                </c:pt>
                <c:pt idx="5973">
                  <c:v>73.06</c:v>
                </c:pt>
                <c:pt idx="5974">
                  <c:v>72.739999999999995</c:v>
                </c:pt>
                <c:pt idx="5975">
                  <c:v>73.040000000000006</c:v>
                </c:pt>
                <c:pt idx="5976">
                  <c:v>73.05</c:v>
                </c:pt>
                <c:pt idx="5977">
                  <c:v>71.81</c:v>
                </c:pt>
                <c:pt idx="5978">
                  <c:v>72.86</c:v>
                </c:pt>
                <c:pt idx="5979">
                  <c:v>73.03</c:v>
                </c:pt>
                <c:pt idx="5980">
                  <c:v>73.39</c:v>
                </c:pt>
                <c:pt idx="5981">
                  <c:v>71.8</c:v>
                </c:pt>
                <c:pt idx="5982">
                  <c:v>73.02</c:v>
                </c:pt>
                <c:pt idx="5983">
                  <c:v>73.569999999999993</c:v>
                </c:pt>
                <c:pt idx="5984">
                  <c:v>72.959999999999994</c:v>
                </c:pt>
                <c:pt idx="5985">
                  <c:v>72.89</c:v>
                </c:pt>
                <c:pt idx="5986">
                  <c:v>72.87</c:v>
                </c:pt>
                <c:pt idx="5987">
                  <c:v>73.05</c:v>
                </c:pt>
                <c:pt idx="5988">
                  <c:v>71.81</c:v>
                </c:pt>
                <c:pt idx="5989">
                  <c:v>73.03</c:v>
                </c:pt>
                <c:pt idx="5990">
                  <c:v>73.03</c:v>
                </c:pt>
                <c:pt idx="5991">
                  <c:v>71.8</c:v>
                </c:pt>
                <c:pt idx="5992">
                  <c:v>72.83</c:v>
                </c:pt>
                <c:pt idx="5993">
                  <c:v>71.790000000000006</c:v>
                </c:pt>
                <c:pt idx="5994">
                  <c:v>73.040000000000006</c:v>
                </c:pt>
                <c:pt idx="5995">
                  <c:v>71.81</c:v>
                </c:pt>
                <c:pt idx="5996">
                  <c:v>73.03</c:v>
                </c:pt>
                <c:pt idx="5997">
                  <c:v>71.8</c:v>
                </c:pt>
                <c:pt idx="5998">
                  <c:v>71.8</c:v>
                </c:pt>
                <c:pt idx="5999">
                  <c:v>73.05</c:v>
                </c:pt>
                <c:pt idx="6000">
                  <c:v>72.489999999999995</c:v>
                </c:pt>
                <c:pt idx="6001">
                  <c:v>72.39</c:v>
                </c:pt>
                <c:pt idx="6002">
                  <c:v>73.06</c:v>
                </c:pt>
                <c:pt idx="6003">
                  <c:v>74.3</c:v>
                </c:pt>
                <c:pt idx="6004">
                  <c:v>73.13</c:v>
                </c:pt>
                <c:pt idx="6005">
                  <c:v>74.31</c:v>
                </c:pt>
                <c:pt idx="6006">
                  <c:v>73.989999999999995</c:v>
                </c:pt>
                <c:pt idx="6007">
                  <c:v>73.08</c:v>
                </c:pt>
                <c:pt idx="6008">
                  <c:v>74.319999999999993</c:v>
                </c:pt>
                <c:pt idx="6009">
                  <c:v>73.540000000000006</c:v>
                </c:pt>
                <c:pt idx="6010">
                  <c:v>74.040000000000006</c:v>
                </c:pt>
                <c:pt idx="6011">
                  <c:v>73.11</c:v>
                </c:pt>
                <c:pt idx="6012">
                  <c:v>74.31</c:v>
                </c:pt>
                <c:pt idx="6013">
                  <c:v>74.33</c:v>
                </c:pt>
                <c:pt idx="6014">
                  <c:v>73.08</c:v>
                </c:pt>
                <c:pt idx="6015">
                  <c:v>74.31</c:v>
                </c:pt>
                <c:pt idx="6016">
                  <c:v>73.239999999999995</c:v>
                </c:pt>
                <c:pt idx="6017">
                  <c:v>73.819999999999993</c:v>
                </c:pt>
                <c:pt idx="6018">
                  <c:v>74.33</c:v>
                </c:pt>
                <c:pt idx="6019">
                  <c:v>73.08</c:v>
                </c:pt>
                <c:pt idx="6020">
                  <c:v>74.290000000000006</c:v>
                </c:pt>
                <c:pt idx="6021">
                  <c:v>73.09</c:v>
                </c:pt>
                <c:pt idx="6022">
                  <c:v>73.069999999999993</c:v>
                </c:pt>
                <c:pt idx="6023">
                  <c:v>74.260000000000005</c:v>
                </c:pt>
                <c:pt idx="6024">
                  <c:v>73.08</c:v>
                </c:pt>
                <c:pt idx="6025">
                  <c:v>73.87</c:v>
                </c:pt>
                <c:pt idx="6026">
                  <c:v>73.09</c:v>
                </c:pt>
                <c:pt idx="6027">
                  <c:v>74.31</c:v>
                </c:pt>
                <c:pt idx="6028">
                  <c:v>75.16</c:v>
                </c:pt>
                <c:pt idx="6029">
                  <c:v>74.349999999999994</c:v>
                </c:pt>
                <c:pt idx="6030">
                  <c:v>74.349999999999994</c:v>
                </c:pt>
                <c:pt idx="6031">
                  <c:v>73.709999999999994</c:v>
                </c:pt>
                <c:pt idx="6032">
                  <c:v>74.34</c:v>
                </c:pt>
                <c:pt idx="6033">
                  <c:v>73.959999999999994</c:v>
                </c:pt>
                <c:pt idx="6034">
                  <c:v>74.34</c:v>
                </c:pt>
                <c:pt idx="6035">
                  <c:v>74.34</c:v>
                </c:pt>
                <c:pt idx="6036">
                  <c:v>74.33</c:v>
                </c:pt>
                <c:pt idx="6037">
                  <c:v>74.34</c:v>
                </c:pt>
                <c:pt idx="6038">
                  <c:v>74.44</c:v>
                </c:pt>
                <c:pt idx="6039">
                  <c:v>74.349999999999994</c:v>
                </c:pt>
                <c:pt idx="6040">
                  <c:v>74.33</c:v>
                </c:pt>
                <c:pt idx="6041">
                  <c:v>73.900000000000006</c:v>
                </c:pt>
                <c:pt idx="6042">
                  <c:v>73.09</c:v>
                </c:pt>
                <c:pt idx="6043">
                  <c:v>73.069999999999993</c:v>
                </c:pt>
                <c:pt idx="6044">
                  <c:v>74.319999999999993</c:v>
                </c:pt>
                <c:pt idx="6045">
                  <c:v>75.569999999999993</c:v>
                </c:pt>
                <c:pt idx="6046">
                  <c:v>75.540000000000006</c:v>
                </c:pt>
                <c:pt idx="6047">
                  <c:v>74.349999999999994</c:v>
                </c:pt>
                <c:pt idx="6048">
                  <c:v>74.34</c:v>
                </c:pt>
                <c:pt idx="6049">
                  <c:v>74.34</c:v>
                </c:pt>
                <c:pt idx="6050">
                  <c:v>73.790000000000006</c:v>
                </c:pt>
                <c:pt idx="6051">
                  <c:v>74.59</c:v>
                </c:pt>
                <c:pt idx="6052">
                  <c:v>74.400000000000006</c:v>
                </c:pt>
                <c:pt idx="6053">
                  <c:v>73.260000000000005</c:v>
                </c:pt>
                <c:pt idx="6054">
                  <c:v>74.34</c:v>
                </c:pt>
                <c:pt idx="6055">
                  <c:v>75.58</c:v>
                </c:pt>
                <c:pt idx="6056">
                  <c:v>76.180000000000007</c:v>
                </c:pt>
                <c:pt idx="6057">
                  <c:v>75.63</c:v>
                </c:pt>
                <c:pt idx="6058">
                  <c:v>74.36</c:v>
                </c:pt>
                <c:pt idx="6059">
                  <c:v>74.959999999999994</c:v>
                </c:pt>
                <c:pt idx="6060">
                  <c:v>75.13</c:v>
                </c:pt>
                <c:pt idx="6061">
                  <c:v>75.62</c:v>
                </c:pt>
                <c:pt idx="6062">
                  <c:v>76.87</c:v>
                </c:pt>
                <c:pt idx="6063">
                  <c:v>75.650000000000006</c:v>
                </c:pt>
                <c:pt idx="6064">
                  <c:v>75.63</c:v>
                </c:pt>
                <c:pt idx="6065">
                  <c:v>76.87</c:v>
                </c:pt>
                <c:pt idx="6066">
                  <c:v>75.650000000000006</c:v>
                </c:pt>
                <c:pt idx="6067">
                  <c:v>76.89</c:v>
                </c:pt>
                <c:pt idx="6068">
                  <c:v>76.92</c:v>
                </c:pt>
                <c:pt idx="6069">
                  <c:v>76</c:v>
                </c:pt>
                <c:pt idx="6070">
                  <c:v>76.900000000000006</c:v>
                </c:pt>
                <c:pt idx="6071">
                  <c:v>75.650000000000006</c:v>
                </c:pt>
                <c:pt idx="6072">
                  <c:v>76.16</c:v>
                </c:pt>
                <c:pt idx="6073">
                  <c:v>75.62</c:v>
                </c:pt>
                <c:pt idx="6074">
                  <c:v>74.680000000000007</c:v>
                </c:pt>
                <c:pt idx="6075">
                  <c:v>75.430000000000007</c:v>
                </c:pt>
                <c:pt idx="6076">
                  <c:v>74.2</c:v>
                </c:pt>
                <c:pt idx="6077">
                  <c:v>75.599999999999994</c:v>
                </c:pt>
                <c:pt idx="6078">
                  <c:v>74.7</c:v>
                </c:pt>
                <c:pt idx="6079">
                  <c:v>75.61</c:v>
                </c:pt>
                <c:pt idx="6080">
                  <c:v>75.62</c:v>
                </c:pt>
                <c:pt idx="6081">
                  <c:v>76.849999999999994</c:v>
                </c:pt>
                <c:pt idx="6082">
                  <c:v>75.62</c:v>
                </c:pt>
                <c:pt idx="6083">
                  <c:v>74.37</c:v>
                </c:pt>
                <c:pt idx="6084">
                  <c:v>75.59</c:v>
                </c:pt>
                <c:pt idx="6085">
                  <c:v>75.78</c:v>
                </c:pt>
                <c:pt idx="6086">
                  <c:v>76.77</c:v>
                </c:pt>
                <c:pt idx="6087">
                  <c:v>75.63</c:v>
                </c:pt>
                <c:pt idx="6088">
                  <c:v>76.87</c:v>
                </c:pt>
                <c:pt idx="6089">
                  <c:v>75.650000000000006</c:v>
                </c:pt>
                <c:pt idx="6090">
                  <c:v>75.650000000000006</c:v>
                </c:pt>
                <c:pt idx="6091">
                  <c:v>76.88</c:v>
                </c:pt>
                <c:pt idx="6092">
                  <c:v>77.099999999999994</c:v>
                </c:pt>
                <c:pt idx="6093">
                  <c:v>76.91</c:v>
                </c:pt>
                <c:pt idx="6094">
                  <c:v>76.900000000000006</c:v>
                </c:pt>
                <c:pt idx="6095">
                  <c:v>76.89</c:v>
                </c:pt>
                <c:pt idx="6096">
                  <c:v>76.89</c:v>
                </c:pt>
                <c:pt idx="6097">
                  <c:v>76.900000000000006</c:v>
                </c:pt>
                <c:pt idx="6098">
                  <c:v>75.650000000000006</c:v>
                </c:pt>
                <c:pt idx="6099">
                  <c:v>75.61</c:v>
                </c:pt>
                <c:pt idx="6100">
                  <c:v>76.19</c:v>
                </c:pt>
                <c:pt idx="6101">
                  <c:v>76.87</c:v>
                </c:pt>
                <c:pt idx="6102">
                  <c:v>75.63</c:v>
                </c:pt>
                <c:pt idx="6103">
                  <c:v>75.62</c:v>
                </c:pt>
                <c:pt idx="6104">
                  <c:v>75.569999999999993</c:v>
                </c:pt>
                <c:pt idx="6105">
                  <c:v>75.61</c:v>
                </c:pt>
                <c:pt idx="6106">
                  <c:v>75.2</c:v>
                </c:pt>
                <c:pt idx="6107">
                  <c:v>75.61</c:v>
                </c:pt>
                <c:pt idx="6108">
                  <c:v>75.62</c:v>
                </c:pt>
                <c:pt idx="6109">
                  <c:v>76.86</c:v>
                </c:pt>
                <c:pt idx="6110">
                  <c:v>75.989999999999995</c:v>
                </c:pt>
                <c:pt idx="6111">
                  <c:v>76.84</c:v>
                </c:pt>
                <c:pt idx="6112">
                  <c:v>75.63</c:v>
                </c:pt>
                <c:pt idx="6113">
                  <c:v>74.400000000000006</c:v>
                </c:pt>
                <c:pt idx="6114">
                  <c:v>75.58</c:v>
                </c:pt>
                <c:pt idx="6115">
                  <c:v>75.599999999999994</c:v>
                </c:pt>
                <c:pt idx="6116">
                  <c:v>75.599999999999994</c:v>
                </c:pt>
                <c:pt idx="6117">
                  <c:v>75.2</c:v>
                </c:pt>
                <c:pt idx="6118">
                  <c:v>75.61</c:v>
                </c:pt>
                <c:pt idx="6119">
                  <c:v>75.61</c:v>
                </c:pt>
                <c:pt idx="6120">
                  <c:v>75.62</c:v>
                </c:pt>
                <c:pt idx="6121">
                  <c:v>76.72</c:v>
                </c:pt>
                <c:pt idx="6122">
                  <c:v>75.62</c:v>
                </c:pt>
                <c:pt idx="6123">
                  <c:v>74.930000000000007</c:v>
                </c:pt>
                <c:pt idx="6124">
                  <c:v>76.7</c:v>
                </c:pt>
                <c:pt idx="6125">
                  <c:v>75.63</c:v>
                </c:pt>
                <c:pt idx="6126">
                  <c:v>75.62</c:v>
                </c:pt>
                <c:pt idx="6127">
                  <c:v>75.62</c:v>
                </c:pt>
                <c:pt idx="6128">
                  <c:v>76.03</c:v>
                </c:pt>
                <c:pt idx="6129">
                  <c:v>76.89</c:v>
                </c:pt>
                <c:pt idx="6130">
                  <c:v>75.64</c:v>
                </c:pt>
                <c:pt idx="6131">
                  <c:v>76.650000000000006</c:v>
                </c:pt>
                <c:pt idx="6132">
                  <c:v>75.64</c:v>
                </c:pt>
                <c:pt idx="6133">
                  <c:v>76.88</c:v>
                </c:pt>
                <c:pt idx="6134">
                  <c:v>76.900000000000006</c:v>
                </c:pt>
                <c:pt idx="6135">
                  <c:v>76.3</c:v>
                </c:pt>
                <c:pt idx="6136">
                  <c:v>76.88</c:v>
                </c:pt>
                <c:pt idx="6137">
                  <c:v>76.89</c:v>
                </c:pt>
                <c:pt idx="6138">
                  <c:v>76.87</c:v>
                </c:pt>
                <c:pt idx="6139">
                  <c:v>76.89</c:v>
                </c:pt>
                <c:pt idx="6140">
                  <c:v>76.900000000000006</c:v>
                </c:pt>
                <c:pt idx="6141">
                  <c:v>78.150000000000006</c:v>
                </c:pt>
                <c:pt idx="6142">
                  <c:v>79.41</c:v>
                </c:pt>
                <c:pt idx="6143">
                  <c:v>78.19</c:v>
                </c:pt>
                <c:pt idx="6144">
                  <c:v>76.930000000000007</c:v>
                </c:pt>
                <c:pt idx="6145">
                  <c:v>76.89</c:v>
                </c:pt>
                <c:pt idx="6146">
                  <c:v>76.959999999999994</c:v>
                </c:pt>
                <c:pt idx="6147">
                  <c:v>76.900000000000006</c:v>
                </c:pt>
                <c:pt idx="6148">
                  <c:v>75.75</c:v>
                </c:pt>
                <c:pt idx="6149">
                  <c:v>76.88</c:v>
                </c:pt>
                <c:pt idx="6150">
                  <c:v>77.06</c:v>
                </c:pt>
                <c:pt idx="6151">
                  <c:v>76.64</c:v>
                </c:pt>
                <c:pt idx="6152">
                  <c:v>76.900000000000006</c:v>
                </c:pt>
                <c:pt idx="6153">
                  <c:v>77.87</c:v>
                </c:pt>
                <c:pt idx="6154">
                  <c:v>76.92</c:v>
                </c:pt>
                <c:pt idx="6155">
                  <c:v>76.92</c:v>
                </c:pt>
                <c:pt idx="6156">
                  <c:v>76.48</c:v>
                </c:pt>
                <c:pt idx="6157">
                  <c:v>76.91</c:v>
                </c:pt>
                <c:pt idx="6158">
                  <c:v>78.09</c:v>
                </c:pt>
                <c:pt idx="6159">
                  <c:v>77.569999999999993</c:v>
                </c:pt>
                <c:pt idx="6160">
                  <c:v>77.55</c:v>
                </c:pt>
                <c:pt idx="6161">
                  <c:v>78.180000000000007</c:v>
                </c:pt>
                <c:pt idx="6162">
                  <c:v>76.94</c:v>
                </c:pt>
                <c:pt idx="6163">
                  <c:v>77.73</c:v>
                </c:pt>
                <c:pt idx="6164">
                  <c:v>76.91</c:v>
                </c:pt>
                <c:pt idx="6165">
                  <c:v>76.91</c:v>
                </c:pt>
                <c:pt idx="6166">
                  <c:v>76.900000000000006</c:v>
                </c:pt>
                <c:pt idx="6167">
                  <c:v>76.87</c:v>
                </c:pt>
                <c:pt idx="6168">
                  <c:v>76.95</c:v>
                </c:pt>
                <c:pt idx="6169">
                  <c:v>76.92</c:v>
                </c:pt>
                <c:pt idx="6170">
                  <c:v>75.680000000000007</c:v>
                </c:pt>
                <c:pt idx="6171">
                  <c:v>76.89</c:v>
                </c:pt>
                <c:pt idx="6172">
                  <c:v>76.930000000000007</c:v>
                </c:pt>
                <c:pt idx="6173">
                  <c:v>76.930000000000007</c:v>
                </c:pt>
                <c:pt idx="6174">
                  <c:v>78.040000000000006</c:v>
                </c:pt>
                <c:pt idx="6175">
                  <c:v>78.05</c:v>
                </c:pt>
                <c:pt idx="6176">
                  <c:v>78.34</c:v>
                </c:pt>
                <c:pt idx="6177">
                  <c:v>76.94</c:v>
                </c:pt>
                <c:pt idx="6178">
                  <c:v>78.010000000000005</c:v>
                </c:pt>
                <c:pt idx="6179">
                  <c:v>78.19</c:v>
                </c:pt>
                <c:pt idx="6180">
                  <c:v>78.180000000000007</c:v>
                </c:pt>
                <c:pt idx="6181">
                  <c:v>76.95</c:v>
                </c:pt>
                <c:pt idx="6182">
                  <c:v>78.19</c:v>
                </c:pt>
                <c:pt idx="6183">
                  <c:v>78.180000000000007</c:v>
                </c:pt>
                <c:pt idx="6184">
                  <c:v>77.790000000000006</c:v>
                </c:pt>
                <c:pt idx="6185">
                  <c:v>77.930000000000007</c:v>
                </c:pt>
                <c:pt idx="6186">
                  <c:v>77.209999999999994</c:v>
                </c:pt>
                <c:pt idx="6187">
                  <c:v>78.180000000000007</c:v>
                </c:pt>
                <c:pt idx="6188">
                  <c:v>77.92</c:v>
                </c:pt>
                <c:pt idx="6189">
                  <c:v>78.17</c:v>
                </c:pt>
                <c:pt idx="6190">
                  <c:v>76.94</c:v>
                </c:pt>
                <c:pt idx="6191">
                  <c:v>76.91</c:v>
                </c:pt>
                <c:pt idx="6192">
                  <c:v>75.67</c:v>
                </c:pt>
                <c:pt idx="6193">
                  <c:v>76.89</c:v>
                </c:pt>
                <c:pt idx="6194">
                  <c:v>76.900000000000006</c:v>
                </c:pt>
                <c:pt idx="6195">
                  <c:v>76.900000000000006</c:v>
                </c:pt>
                <c:pt idx="6196">
                  <c:v>76.47</c:v>
                </c:pt>
                <c:pt idx="6197">
                  <c:v>77.569999999999993</c:v>
                </c:pt>
                <c:pt idx="6198">
                  <c:v>78.150000000000006</c:v>
                </c:pt>
                <c:pt idx="6199">
                  <c:v>76.930000000000007</c:v>
                </c:pt>
                <c:pt idx="6200">
                  <c:v>76.680000000000007</c:v>
                </c:pt>
                <c:pt idx="6201">
                  <c:v>75.650000000000006</c:v>
                </c:pt>
                <c:pt idx="6202">
                  <c:v>76.89</c:v>
                </c:pt>
                <c:pt idx="6203">
                  <c:v>75.650000000000006</c:v>
                </c:pt>
                <c:pt idx="6204">
                  <c:v>76.88</c:v>
                </c:pt>
                <c:pt idx="6205">
                  <c:v>76.91</c:v>
                </c:pt>
                <c:pt idx="6206">
                  <c:v>76.069999999999993</c:v>
                </c:pt>
                <c:pt idx="6207">
                  <c:v>76.89</c:v>
                </c:pt>
                <c:pt idx="6208">
                  <c:v>76.91</c:v>
                </c:pt>
                <c:pt idx="6209">
                  <c:v>75.67</c:v>
                </c:pt>
                <c:pt idx="6210">
                  <c:v>76.53</c:v>
                </c:pt>
                <c:pt idx="6211">
                  <c:v>76.91</c:v>
                </c:pt>
                <c:pt idx="6212">
                  <c:v>78.16</c:v>
                </c:pt>
                <c:pt idx="6213">
                  <c:v>78.150000000000006</c:v>
                </c:pt>
                <c:pt idx="6214">
                  <c:v>78.2</c:v>
                </c:pt>
                <c:pt idx="6215">
                  <c:v>77.650000000000006</c:v>
                </c:pt>
                <c:pt idx="6216">
                  <c:v>78.180000000000007</c:v>
                </c:pt>
                <c:pt idx="6217">
                  <c:v>78.180000000000007</c:v>
                </c:pt>
                <c:pt idx="6218">
                  <c:v>77.900000000000006</c:v>
                </c:pt>
                <c:pt idx="6219">
                  <c:v>78.180000000000007</c:v>
                </c:pt>
                <c:pt idx="6220">
                  <c:v>78.19</c:v>
                </c:pt>
                <c:pt idx="6221">
                  <c:v>77.09</c:v>
                </c:pt>
                <c:pt idx="6222">
                  <c:v>77.040000000000006</c:v>
                </c:pt>
                <c:pt idx="6223">
                  <c:v>76.83</c:v>
                </c:pt>
                <c:pt idx="6224">
                  <c:v>75.81</c:v>
                </c:pt>
                <c:pt idx="6225">
                  <c:v>76.930000000000007</c:v>
                </c:pt>
                <c:pt idx="6226">
                  <c:v>78.150000000000006</c:v>
                </c:pt>
                <c:pt idx="6227">
                  <c:v>76.930000000000007</c:v>
                </c:pt>
                <c:pt idx="6228">
                  <c:v>76.91</c:v>
                </c:pt>
                <c:pt idx="6229">
                  <c:v>76.91</c:v>
                </c:pt>
                <c:pt idx="6230">
                  <c:v>78.150000000000006</c:v>
                </c:pt>
                <c:pt idx="6231">
                  <c:v>76.930000000000007</c:v>
                </c:pt>
                <c:pt idx="6232">
                  <c:v>78.16</c:v>
                </c:pt>
                <c:pt idx="6233">
                  <c:v>77.650000000000006</c:v>
                </c:pt>
                <c:pt idx="6234">
                  <c:v>76.91</c:v>
                </c:pt>
                <c:pt idx="6235">
                  <c:v>77.5</c:v>
                </c:pt>
                <c:pt idx="6236">
                  <c:v>78.180000000000007</c:v>
                </c:pt>
                <c:pt idx="6237">
                  <c:v>76.94</c:v>
                </c:pt>
                <c:pt idx="6238">
                  <c:v>77.14</c:v>
                </c:pt>
                <c:pt idx="6239">
                  <c:v>78.069999999999993</c:v>
                </c:pt>
                <c:pt idx="6240">
                  <c:v>76.92</c:v>
                </c:pt>
                <c:pt idx="6241">
                  <c:v>77.14</c:v>
                </c:pt>
                <c:pt idx="6242">
                  <c:v>76.92</c:v>
                </c:pt>
                <c:pt idx="6243">
                  <c:v>76.91</c:v>
                </c:pt>
                <c:pt idx="6244">
                  <c:v>78.150000000000006</c:v>
                </c:pt>
                <c:pt idx="6245">
                  <c:v>77.760000000000005</c:v>
                </c:pt>
                <c:pt idx="6246">
                  <c:v>76.92</c:v>
                </c:pt>
                <c:pt idx="6247">
                  <c:v>76.930000000000007</c:v>
                </c:pt>
                <c:pt idx="6248">
                  <c:v>77.900000000000006</c:v>
                </c:pt>
                <c:pt idx="6249">
                  <c:v>78.17</c:v>
                </c:pt>
                <c:pt idx="6250">
                  <c:v>78.569999999999993</c:v>
                </c:pt>
                <c:pt idx="6251">
                  <c:v>78.19</c:v>
                </c:pt>
                <c:pt idx="6252">
                  <c:v>78.17</c:v>
                </c:pt>
                <c:pt idx="6253">
                  <c:v>77.239999999999995</c:v>
                </c:pt>
                <c:pt idx="6254">
                  <c:v>78.16</c:v>
                </c:pt>
                <c:pt idx="6255">
                  <c:v>76.92</c:v>
                </c:pt>
                <c:pt idx="6256">
                  <c:v>78.02</c:v>
                </c:pt>
                <c:pt idx="6257">
                  <c:v>76.94</c:v>
                </c:pt>
                <c:pt idx="6258">
                  <c:v>76.989999999999995</c:v>
                </c:pt>
                <c:pt idx="6259">
                  <c:v>78.16</c:v>
                </c:pt>
                <c:pt idx="6260">
                  <c:v>77.33</c:v>
                </c:pt>
                <c:pt idx="6261">
                  <c:v>76.92</c:v>
                </c:pt>
                <c:pt idx="6262">
                  <c:v>78.16</c:v>
                </c:pt>
                <c:pt idx="6263">
                  <c:v>77.37</c:v>
                </c:pt>
                <c:pt idx="6264">
                  <c:v>76.959999999999994</c:v>
                </c:pt>
                <c:pt idx="6265">
                  <c:v>76.91</c:v>
                </c:pt>
                <c:pt idx="6266">
                  <c:v>78.180000000000007</c:v>
                </c:pt>
                <c:pt idx="6267">
                  <c:v>77.790000000000006</c:v>
                </c:pt>
                <c:pt idx="6268">
                  <c:v>76.930000000000007</c:v>
                </c:pt>
                <c:pt idx="6269">
                  <c:v>77.48</c:v>
                </c:pt>
                <c:pt idx="6270">
                  <c:v>78.16</c:v>
                </c:pt>
                <c:pt idx="6271">
                  <c:v>78.209999999999994</c:v>
                </c:pt>
                <c:pt idx="6272">
                  <c:v>76.989999999999995</c:v>
                </c:pt>
                <c:pt idx="6273">
                  <c:v>78.19</c:v>
                </c:pt>
                <c:pt idx="6274">
                  <c:v>78.349999999999994</c:v>
                </c:pt>
                <c:pt idx="6275">
                  <c:v>77.290000000000006</c:v>
                </c:pt>
                <c:pt idx="6276">
                  <c:v>78.209999999999994</c:v>
                </c:pt>
                <c:pt idx="6277">
                  <c:v>78.209999999999994</c:v>
                </c:pt>
                <c:pt idx="6278">
                  <c:v>76.97</c:v>
                </c:pt>
                <c:pt idx="6279">
                  <c:v>76.94</c:v>
                </c:pt>
                <c:pt idx="6280">
                  <c:v>76.95</c:v>
                </c:pt>
                <c:pt idx="6281">
                  <c:v>76.94</c:v>
                </c:pt>
                <c:pt idx="6282">
                  <c:v>76.930000000000007</c:v>
                </c:pt>
                <c:pt idx="6283">
                  <c:v>78.180000000000007</c:v>
                </c:pt>
                <c:pt idx="6284">
                  <c:v>77.37</c:v>
                </c:pt>
                <c:pt idx="6285">
                  <c:v>77.2</c:v>
                </c:pt>
                <c:pt idx="6286">
                  <c:v>76.95</c:v>
                </c:pt>
                <c:pt idx="6287">
                  <c:v>76.94</c:v>
                </c:pt>
                <c:pt idx="6288">
                  <c:v>76.87</c:v>
                </c:pt>
                <c:pt idx="6289">
                  <c:v>76.95</c:v>
                </c:pt>
                <c:pt idx="6290">
                  <c:v>78.180000000000007</c:v>
                </c:pt>
                <c:pt idx="6291">
                  <c:v>76.959999999999994</c:v>
                </c:pt>
                <c:pt idx="6292">
                  <c:v>78.180000000000007</c:v>
                </c:pt>
                <c:pt idx="6293">
                  <c:v>78.209999999999994</c:v>
                </c:pt>
                <c:pt idx="6294">
                  <c:v>76.959999999999994</c:v>
                </c:pt>
                <c:pt idx="6295">
                  <c:v>78.19</c:v>
                </c:pt>
                <c:pt idx="6296">
                  <c:v>78.650000000000006</c:v>
                </c:pt>
                <c:pt idx="6297">
                  <c:v>77.55</c:v>
                </c:pt>
                <c:pt idx="6298">
                  <c:v>76.959999999999994</c:v>
                </c:pt>
                <c:pt idx="6299">
                  <c:v>78.2</c:v>
                </c:pt>
                <c:pt idx="6300">
                  <c:v>78.45</c:v>
                </c:pt>
                <c:pt idx="6301">
                  <c:v>79.48</c:v>
                </c:pt>
                <c:pt idx="6302">
                  <c:v>79.17</c:v>
                </c:pt>
                <c:pt idx="6303">
                  <c:v>79.489999999999995</c:v>
                </c:pt>
                <c:pt idx="6304">
                  <c:v>79.5</c:v>
                </c:pt>
                <c:pt idx="6305">
                  <c:v>79.040000000000006</c:v>
                </c:pt>
                <c:pt idx="6306">
                  <c:v>79.48</c:v>
                </c:pt>
                <c:pt idx="6307">
                  <c:v>79.5</c:v>
                </c:pt>
                <c:pt idx="6308">
                  <c:v>78.27</c:v>
                </c:pt>
                <c:pt idx="6309">
                  <c:v>78.989999999999995</c:v>
                </c:pt>
                <c:pt idx="6310">
                  <c:v>78.22</c:v>
                </c:pt>
                <c:pt idx="6311">
                  <c:v>78.22</c:v>
                </c:pt>
                <c:pt idx="6312">
                  <c:v>78.010000000000005</c:v>
                </c:pt>
                <c:pt idx="6313">
                  <c:v>78.209999999999994</c:v>
                </c:pt>
                <c:pt idx="6314">
                  <c:v>78.22</c:v>
                </c:pt>
                <c:pt idx="6315">
                  <c:v>78.760000000000005</c:v>
                </c:pt>
                <c:pt idx="6316">
                  <c:v>78.239999999999995</c:v>
                </c:pt>
                <c:pt idx="6317">
                  <c:v>78.19</c:v>
                </c:pt>
                <c:pt idx="6318">
                  <c:v>78.44</c:v>
                </c:pt>
                <c:pt idx="6319">
                  <c:v>78.22</c:v>
                </c:pt>
                <c:pt idx="6320">
                  <c:v>78.209999999999994</c:v>
                </c:pt>
                <c:pt idx="6321">
                  <c:v>79.31</c:v>
                </c:pt>
                <c:pt idx="6322">
                  <c:v>79.37</c:v>
                </c:pt>
                <c:pt idx="6323">
                  <c:v>79.97</c:v>
                </c:pt>
                <c:pt idx="6324">
                  <c:v>79.510000000000005</c:v>
                </c:pt>
                <c:pt idx="6325">
                  <c:v>78.319999999999993</c:v>
                </c:pt>
                <c:pt idx="6326">
                  <c:v>78.22</c:v>
                </c:pt>
                <c:pt idx="6327">
                  <c:v>78.989999999999995</c:v>
                </c:pt>
                <c:pt idx="6328">
                  <c:v>78.23</c:v>
                </c:pt>
                <c:pt idx="6329">
                  <c:v>78.23</c:v>
                </c:pt>
                <c:pt idx="6330">
                  <c:v>78.23</c:v>
                </c:pt>
                <c:pt idx="6331">
                  <c:v>78.25</c:v>
                </c:pt>
                <c:pt idx="6332">
                  <c:v>77.69</c:v>
                </c:pt>
                <c:pt idx="6333">
                  <c:v>78.75</c:v>
                </c:pt>
                <c:pt idx="6334">
                  <c:v>79.489999999999995</c:v>
                </c:pt>
                <c:pt idx="6335">
                  <c:v>79.12</c:v>
                </c:pt>
                <c:pt idx="6336">
                  <c:v>78.23</c:v>
                </c:pt>
                <c:pt idx="6337">
                  <c:v>79.47</c:v>
                </c:pt>
                <c:pt idx="6338">
                  <c:v>79.489999999999995</c:v>
                </c:pt>
                <c:pt idx="6339">
                  <c:v>79.33</c:v>
                </c:pt>
                <c:pt idx="6340">
                  <c:v>79.5</c:v>
                </c:pt>
                <c:pt idx="6341">
                  <c:v>78.3</c:v>
                </c:pt>
                <c:pt idx="6342">
                  <c:v>78.22</c:v>
                </c:pt>
                <c:pt idx="6343">
                  <c:v>79.48</c:v>
                </c:pt>
                <c:pt idx="6344">
                  <c:v>79.5</c:v>
                </c:pt>
                <c:pt idx="6345">
                  <c:v>78.680000000000007</c:v>
                </c:pt>
                <c:pt idx="6346">
                  <c:v>79.5</c:v>
                </c:pt>
                <c:pt idx="6347">
                  <c:v>80.75</c:v>
                </c:pt>
                <c:pt idx="6348">
                  <c:v>80.930000000000007</c:v>
                </c:pt>
                <c:pt idx="6349">
                  <c:v>80.510000000000005</c:v>
                </c:pt>
                <c:pt idx="6350">
                  <c:v>79.510000000000005</c:v>
                </c:pt>
                <c:pt idx="6351">
                  <c:v>79.510000000000005</c:v>
                </c:pt>
                <c:pt idx="6352">
                  <c:v>79.510000000000005</c:v>
                </c:pt>
                <c:pt idx="6353">
                  <c:v>80.709999999999994</c:v>
                </c:pt>
                <c:pt idx="6354">
                  <c:v>80.78</c:v>
                </c:pt>
                <c:pt idx="6355">
                  <c:v>80.78</c:v>
                </c:pt>
                <c:pt idx="6356">
                  <c:v>80.77</c:v>
                </c:pt>
                <c:pt idx="6357">
                  <c:v>82.01</c:v>
                </c:pt>
                <c:pt idx="6358">
                  <c:v>81.08</c:v>
                </c:pt>
                <c:pt idx="6359">
                  <c:v>80.78</c:v>
                </c:pt>
                <c:pt idx="6360">
                  <c:v>81.64</c:v>
                </c:pt>
                <c:pt idx="6361">
                  <c:v>82.03</c:v>
                </c:pt>
                <c:pt idx="6362">
                  <c:v>80.790000000000006</c:v>
                </c:pt>
                <c:pt idx="6363">
                  <c:v>81.45</c:v>
                </c:pt>
                <c:pt idx="6364">
                  <c:v>82</c:v>
                </c:pt>
                <c:pt idx="6365">
                  <c:v>82.05</c:v>
                </c:pt>
                <c:pt idx="6366">
                  <c:v>80.790000000000006</c:v>
                </c:pt>
                <c:pt idx="6367">
                  <c:v>81.209999999999994</c:v>
                </c:pt>
                <c:pt idx="6368">
                  <c:v>80.78</c:v>
                </c:pt>
                <c:pt idx="6369">
                  <c:v>81.459999999999994</c:v>
                </c:pt>
                <c:pt idx="6370">
                  <c:v>82.03</c:v>
                </c:pt>
                <c:pt idx="6371">
                  <c:v>80.790000000000006</c:v>
                </c:pt>
                <c:pt idx="6372">
                  <c:v>81.86</c:v>
                </c:pt>
                <c:pt idx="6373">
                  <c:v>82.02</c:v>
                </c:pt>
                <c:pt idx="6374">
                  <c:v>81.75</c:v>
                </c:pt>
                <c:pt idx="6375">
                  <c:v>82</c:v>
                </c:pt>
                <c:pt idx="6376">
                  <c:v>82.03</c:v>
                </c:pt>
                <c:pt idx="6377">
                  <c:v>82.49</c:v>
                </c:pt>
                <c:pt idx="6378">
                  <c:v>84</c:v>
                </c:pt>
                <c:pt idx="6379">
                  <c:v>83.31</c:v>
                </c:pt>
                <c:pt idx="6380">
                  <c:v>82.07</c:v>
                </c:pt>
                <c:pt idx="6381">
                  <c:v>83.28</c:v>
                </c:pt>
                <c:pt idx="6382">
                  <c:v>83.3</c:v>
                </c:pt>
                <c:pt idx="6383">
                  <c:v>82.82</c:v>
                </c:pt>
                <c:pt idx="6384">
                  <c:v>83.28</c:v>
                </c:pt>
                <c:pt idx="6385">
                  <c:v>82.09</c:v>
                </c:pt>
                <c:pt idx="6386">
                  <c:v>83.28</c:v>
                </c:pt>
                <c:pt idx="6387">
                  <c:v>83.3</c:v>
                </c:pt>
                <c:pt idx="6388">
                  <c:v>82.39</c:v>
                </c:pt>
                <c:pt idx="6389">
                  <c:v>83.27</c:v>
                </c:pt>
                <c:pt idx="6390">
                  <c:v>83.31</c:v>
                </c:pt>
                <c:pt idx="6391">
                  <c:v>84.19</c:v>
                </c:pt>
                <c:pt idx="6392">
                  <c:v>83.31</c:v>
                </c:pt>
                <c:pt idx="6393">
                  <c:v>82.81</c:v>
                </c:pt>
                <c:pt idx="6394">
                  <c:v>84.34</c:v>
                </c:pt>
                <c:pt idx="6395">
                  <c:v>83.33</c:v>
                </c:pt>
                <c:pt idx="6396">
                  <c:v>83.31</c:v>
                </c:pt>
                <c:pt idx="6397">
                  <c:v>83.31</c:v>
                </c:pt>
                <c:pt idx="6398">
                  <c:v>84.56</c:v>
                </c:pt>
                <c:pt idx="6399">
                  <c:v>84.2</c:v>
                </c:pt>
                <c:pt idx="6400">
                  <c:v>83.31</c:v>
                </c:pt>
                <c:pt idx="6401">
                  <c:v>83.31</c:v>
                </c:pt>
                <c:pt idx="6402">
                  <c:v>83.63</c:v>
                </c:pt>
                <c:pt idx="6403">
                  <c:v>83.32</c:v>
                </c:pt>
                <c:pt idx="6404">
                  <c:v>83.22</c:v>
                </c:pt>
                <c:pt idx="6405">
                  <c:v>83.76</c:v>
                </c:pt>
                <c:pt idx="6406">
                  <c:v>83.32</c:v>
                </c:pt>
                <c:pt idx="6407">
                  <c:v>83.31</c:v>
                </c:pt>
                <c:pt idx="6408">
                  <c:v>84.46</c:v>
                </c:pt>
                <c:pt idx="6409">
                  <c:v>85.05</c:v>
                </c:pt>
                <c:pt idx="6410">
                  <c:v>84.59</c:v>
                </c:pt>
                <c:pt idx="6411">
                  <c:v>84.08</c:v>
                </c:pt>
                <c:pt idx="6412">
                  <c:v>83.53</c:v>
                </c:pt>
                <c:pt idx="6413">
                  <c:v>83.35</c:v>
                </c:pt>
                <c:pt idx="6414">
                  <c:v>82.95</c:v>
                </c:pt>
                <c:pt idx="6415">
                  <c:v>82.68</c:v>
                </c:pt>
                <c:pt idx="6416">
                  <c:v>83.29</c:v>
                </c:pt>
                <c:pt idx="6417">
                  <c:v>83.34</c:v>
                </c:pt>
                <c:pt idx="6418">
                  <c:v>83.37</c:v>
                </c:pt>
                <c:pt idx="6419">
                  <c:v>83.31</c:v>
                </c:pt>
                <c:pt idx="6420">
                  <c:v>83.31</c:v>
                </c:pt>
                <c:pt idx="6421">
                  <c:v>82.21</c:v>
                </c:pt>
                <c:pt idx="6422">
                  <c:v>83.3</c:v>
                </c:pt>
                <c:pt idx="6423">
                  <c:v>83.14</c:v>
                </c:pt>
                <c:pt idx="6424">
                  <c:v>83.3</c:v>
                </c:pt>
                <c:pt idx="6425">
                  <c:v>83.77</c:v>
                </c:pt>
                <c:pt idx="6426">
                  <c:v>83.32</c:v>
                </c:pt>
                <c:pt idx="6427">
                  <c:v>82.55</c:v>
                </c:pt>
                <c:pt idx="6428">
                  <c:v>83.29</c:v>
                </c:pt>
                <c:pt idx="6429">
                  <c:v>83.29</c:v>
                </c:pt>
                <c:pt idx="6430">
                  <c:v>83.2</c:v>
                </c:pt>
                <c:pt idx="6431">
                  <c:v>83.27</c:v>
                </c:pt>
                <c:pt idx="6432">
                  <c:v>83.84</c:v>
                </c:pt>
                <c:pt idx="6433">
                  <c:v>82.05</c:v>
                </c:pt>
                <c:pt idx="6434">
                  <c:v>82.02</c:v>
                </c:pt>
                <c:pt idx="6435">
                  <c:v>82.41</c:v>
                </c:pt>
                <c:pt idx="6436">
                  <c:v>83.29</c:v>
                </c:pt>
                <c:pt idx="6437">
                  <c:v>82.19</c:v>
                </c:pt>
                <c:pt idx="6438">
                  <c:v>82.03</c:v>
                </c:pt>
                <c:pt idx="6439">
                  <c:v>81.040000000000006</c:v>
                </c:pt>
                <c:pt idx="6440">
                  <c:v>81.709999999999994</c:v>
                </c:pt>
                <c:pt idx="6441">
                  <c:v>82.97</c:v>
                </c:pt>
                <c:pt idx="6442">
                  <c:v>82.04</c:v>
                </c:pt>
                <c:pt idx="6443">
                  <c:v>82.03</c:v>
                </c:pt>
                <c:pt idx="6444">
                  <c:v>82.03</c:v>
                </c:pt>
                <c:pt idx="6445">
                  <c:v>82.03</c:v>
                </c:pt>
                <c:pt idx="6446">
                  <c:v>82.02</c:v>
                </c:pt>
                <c:pt idx="6447">
                  <c:v>81.94</c:v>
                </c:pt>
                <c:pt idx="6448">
                  <c:v>80.900000000000006</c:v>
                </c:pt>
                <c:pt idx="6449">
                  <c:v>81.03</c:v>
                </c:pt>
                <c:pt idx="6450">
                  <c:v>82.01</c:v>
                </c:pt>
                <c:pt idx="6451">
                  <c:v>82.84</c:v>
                </c:pt>
                <c:pt idx="6452">
                  <c:v>82.04</c:v>
                </c:pt>
                <c:pt idx="6453">
                  <c:v>82.03</c:v>
                </c:pt>
                <c:pt idx="6454">
                  <c:v>81.52</c:v>
                </c:pt>
                <c:pt idx="6455">
                  <c:v>82.01</c:v>
                </c:pt>
                <c:pt idx="6456">
                  <c:v>81.61</c:v>
                </c:pt>
                <c:pt idx="6457">
                  <c:v>80.77</c:v>
                </c:pt>
                <c:pt idx="6458">
                  <c:v>81.72</c:v>
                </c:pt>
                <c:pt idx="6459">
                  <c:v>82.02</c:v>
                </c:pt>
                <c:pt idx="6460">
                  <c:v>80.77</c:v>
                </c:pt>
                <c:pt idx="6461">
                  <c:v>80.760000000000005</c:v>
                </c:pt>
                <c:pt idx="6462">
                  <c:v>82</c:v>
                </c:pt>
                <c:pt idx="6463">
                  <c:v>82.04</c:v>
                </c:pt>
                <c:pt idx="6464">
                  <c:v>82.03</c:v>
                </c:pt>
                <c:pt idx="6465">
                  <c:v>82.03</c:v>
                </c:pt>
                <c:pt idx="6466">
                  <c:v>83.28</c:v>
                </c:pt>
                <c:pt idx="6467">
                  <c:v>82.05</c:v>
                </c:pt>
                <c:pt idx="6468">
                  <c:v>83.21</c:v>
                </c:pt>
                <c:pt idx="6469">
                  <c:v>83.3</c:v>
                </c:pt>
                <c:pt idx="6470">
                  <c:v>82.61</c:v>
                </c:pt>
                <c:pt idx="6471">
                  <c:v>83.27</c:v>
                </c:pt>
                <c:pt idx="6472">
                  <c:v>83.42</c:v>
                </c:pt>
                <c:pt idx="6473">
                  <c:v>83.3</c:v>
                </c:pt>
                <c:pt idx="6474">
                  <c:v>82.32</c:v>
                </c:pt>
                <c:pt idx="6475">
                  <c:v>83.26</c:v>
                </c:pt>
                <c:pt idx="6476">
                  <c:v>83.3</c:v>
                </c:pt>
                <c:pt idx="6477">
                  <c:v>83.41</c:v>
                </c:pt>
                <c:pt idx="6478">
                  <c:v>82.58</c:v>
                </c:pt>
                <c:pt idx="6479">
                  <c:v>83.29</c:v>
                </c:pt>
                <c:pt idx="6480">
                  <c:v>83.28</c:v>
                </c:pt>
                <c:pt idx="6481">
                  <c:v>83.31</c:v>
                </c:pt>
                <c:pt idx="6482">
                  <c:v>83.12</c:v>
                </c:pt>
                <c:pt idx="6483">
                  <c:v>82.53</c:v>
                </c:pt>
                <c:pt idx="6484">
                  <c:v>82.06</c:v>
                </c:pt>
                <c:pt idx="6485">
                  <c:v>83.15</c:v>
                </c:pt>
                <c:pt idx="6486">
                  <c:v>83.3</c:v>
                </c:pt>
                <c:pt idx="6487">
                  <c:v>82.05</c:v>
                </c:pt>
                <c:pt idx="6488">
                  <c:v>82.03</c:v>
                </c:pt>
                <c:pt idx="6489">
                  <c:v>82.04</c:v>
                </c:pt>
                <c:pt idx="6490">
                  <c:v>82.03</c:v>
                </c:pt>
                <c:pt idx="6491">
                  <c:v>82.4</c:v>
                </c:pt>
                <c:pt idx="6492">
                  <c:v>83.03</c:v>
                </c:pt>
                <c:pt idx="6493">
                  <c:v>82.53</c:v>
                </c:pt>
                <c:pt idx="6494">
                  <c:v>82.26</c:v>
                </c:pt>
                <c:pt idx="6495">
                  <c:v>83.29</c:v>
                </c:pt>
                <c:pt idx="6496">
                  <c:v>82.47</c:v>
                </c:pt>
                <c:pt idx="6497">
                  <c:v>83.29</c:v>
                </c:pt>
                <c:pt idx="6498">
                  <c:v>82.05</c:v>
                </c:pt>
                <c:pt idx="6499">
                  <c:v>82.4</c:v>
                </c:pt>
                <c:pt idx="6500">
                  <c:v>83.3</c:v>
                </c:pt>
                <c:pt idx="6501">
                  <c:v>83.31</c:v>
                </c:pt>
                <c:pt idx="6502">
                  <c:v>83.31</c:v>
                </c:pt>
                <c:pt idx="6503">
                  <c:v>83.31</c:v>
                </c:pt>
                <c:pt idx="6504">
                  <c:v>83.4</c:v>
                </c:pt>
                <c:pt idx="6505">
                  <c:v>83.06</c:v>
                </c:pt>
                <c:pt idx="6506">
                  <c:v>83.3</c:v>
                </c:pt>
                <c:pt idx="6507">
                  <c:v>83.31</c:v>
                </c:pt>
                <c:pt idx="6508">
                  <c:v>82.39</c:v>
                </c:pt>
                <c:pt idx="6509">
                  <c:v>82.61</c:v>
                </c:pt>
                <c:pt idx="6510">
                  <c:v>83.31</c:v>
                </c:pt>
                <c:pt idx="6511">
                  <c:v>83.68</c:v>
                </c:pt>
                <c:pt idx="6512">
                  <c:v>83.31</c:v>
                </c:pt>
                <c:pt idx="6513">
                  <c:v>84.54</c:v>
                </c:pt>
                <c:pt idx="6514">
                  <c:v>84.94</c:v>
                </c:pt>
                <c:pt idx="6515">
                  <c:v>84.58</c:v>
                </c:pt>
                <c:pt idx="6516">
                  <c:v>84.59</c:v>
                </c:pt>
                <c:pt idx="6517">
                  <c:v>84.59</c:v>
                </c:pt>
                <c:pt idx="6518">
                  <c:v>83.35</c:v>
                </c:pt>
                <c:pt idx="6519">
                  <c:v>84.59</c:v>
                </c:pt>
                <c:pt idx="6520">
                  <c:v>84.59</c:v>
                </c:pt>
                <c:pt idx="6521">
                  <c:v>84.59</c:v>
                </c:pt>
                <c:pt idx="6522">
                  <c:v>84.62</c:v>
                </c:pt>
                <c:pt idx="6523">
                  <c:v>85.11</c:v>
                </c:pt>
                <c:pt idx="6524">
                  <c:v>84.61</c:v>
                </c:pt>
                <c:pt idx="6525">
                  <c:v>85.27</c:v>
                </c:pt>
                <c:pt idx="6526">
                  <c:v>85.86</c:v>
                </c:pt>
                <c:pt idx="6527">
                  <c:v>86.69</c:v>
                </c:pt>
                <c:pt idx="6528">
                  <c:v>87.14</c:v>
                </c:pt>
                <c:pt idx="6529">
                  <c:v>85.89</c:v>
                </c:pt>
                <c:pt idx="6530">
                  <c:v>85.88</c:v>
                </c:pt>
                <c:pt idx="6531">
                  <c:v>86.13</c:v>
                </c:pt>
                <c:pt idx="6532">
                  <c:v>85.88</c:v>
                </c:pt>
                <c:pt idx="6533">
                  <c:v>85.88</c:v>
                </c:pt>
                <c:pt idx="6534">
                  <c:v>85.9</c:v>
                </c:pt>
                <c:pt idx="6535">
                  <c:v>86</c:v>
                </c:pt>
                <c:pt idx="6536">
                  <c:v>85.9</c:v>
                </c:pt>
                <c:pt idx="6537">
                  <c:v>87.01</c:v>
                </c:pt>
                <c:pt idx="6538">
                  <c:v>85.94</c:v>
                </c:pt>
                <c:pt idx="6539">
                  <c:v>87.16</c:v>
                </c:pt>
                <c:pt idx="6540">
                  <c:v>86.91</c:v>
                </c:pt>
                <c:pt idx="6541">
                  <c:v>85.93</c:v>
                </c:pt>
                <c:pt idx="6542">
                  <c:v>87.16</c:v>
                </c:pt>
                <c:pt idx="6543">
                  <c:v>87.01</c:v>
                </c:pt>
                <c:pt idx="6544">
                  <c:v>85.91</c:v>
                </c:pt>
                <c:pt idx="6545">
                  <c:v>87.15</c:v>
                </c:pt>
                <c:pt idx="6546">
                  <c:v>87.18</c:v>
                </c:pt>
                <c:pt idx="6547">
                  <c:v>87.25</c:v>
                </c:pt>
                <c:pt idx="6548">
                  <c:v>87.25</c:v>
                </c:pt>
                <c:pt idx="6549">
                  <c:v>87.18</c:v>
                </c:pt>
                <c:pt idx="6550">
                  <c:v>87.19</c:v>
                </c:pt>
                <c:pt idx="6551">
                  <c:v>87.61</c:v>
                </c:pt>
                <c:pt idx="6552">
                  <c:v>87.97</c:v>
                </c:pt>
                <c:pt idx="6553">
                  <c:v>87.19</c:v>
                </c:pt>
                <c:pt idx="6554">
                  <c:v>87.7</c:v>
                </c:pt>
                <c:pt idx="6555">
                  <c:v>87.2</c:v>
                </c:pt>
                <c:pt idx="6556">
                  <c:v>87.58</c:v>
                </c:pt>
                <c:pt idx="6557">
                  <c:v>88.44</c:v>
                </c:pt>
                <c:pt idx="6558">
                  <c:v>87.2</c:v>
                </c:pt>
                <c:pt idx="6559">
                  <c:v>85.94</c:v>
                </c:pt>
                <c:pt idx="6560">
                  <c:v>87.17</c:v>
                </c:pt>
                <c:pt idx="6561">
                  <c:v>87.18</c:v>
                </c:pt>
                <c:pt idx="6562">
                  <c:v>85.95</c:v>
                </c:pt>
                <c:pt idx="6563">
                  <c:v>86.46</c:v>
                </c:pt>
                <c:pt idx="6564">
                  <c:v>87.19</c:v>
                </c:pt>
                <c:pt idx="6565">
                  <c:v>87.18</c:v>
                </c:pt>
                <c:pt idx="6566">
                  <c:v>85.93</c:v>
                </c:pt>
                <c:pt idx="6567">
                  <c:v>87.54</c:v>
                </c:pt>
                <c:pt idx="6568">
                  <c:v>87.26</c:v>
                </c:pt>
                <c:pt idx="6569">
                  <c:v>86.12</c:v>
                </c:pt>
                <c:pt idx="6570">
                  <c:v>86.61</c:v>
                </c:pt>
                <c:pt idx="6571">
                  <c:v>86.67</c:v>
                </c:pt>
                <c:pt idx="6572">
                  <c:v>86.33</c:v>
                </c:pt>
                <c:pt idx="6573">
                  <c:v>85.91</c:v>
                </c:pt>
                <c:pt idx="6574">
                  <c:v>87.12</c:v>
                </c:pt>
                <c:pt idx="6575">
                  <c:v>85.96</c:v>
                </c:pt>
                <c:pt idx="6576">
                  <c:v>84.67</c:v>
                </c:pt>
                <c:pt idx="6577">
                  <c:v>85.3</c:v>
                </c:pt>
                <c:pt idx="6578">
                  <c:v>85.89</c:v>
                </c:pt>
                <c:pt idx="6579">
                  <c:v>85.52</c:v>
                </c:pt>
                <c:pt idx="6580">
                  <c:v>85.88</c:v>
                </c:pt>
                <c:pt idx="6581">
                  <c:v>85.89</c:v>
                </c:pt>
                <c:pt idx="6582">
                  <c:v>85.2</c:v>
                </c:pt>
                <c:pt idx="6583">
                  <c:v>85.9</c:v>
                </c:pt>
                <c:pt idx="6584">
                  <c:v>87.14</c:v>
                </c:pt>
                <c:pt idx="6585">
                  <c:v>86.01</c:v>
                </c:pt>
                <c:pt idx="6586">
                  <c:v>85.9</c:v>
                </c:pt>
                <c:pt idx="6587">
                  <c:v>87.15</c:v>
                </c:pt>
                <c:pt idx="6588">
                  <c:v>88.03</c:v>
                </c:pt>
                <c:pt idx="6589">
                  <c:v>87.19</c:v>
                </c:pt>
                <c:pt idx="6590">
                  <c:v>85.95</c:v>
                </c:pt>
                <c:pt idx="6591">
                  <c:v>85.9</c:v>
                </c:pt>
                <c:pt idx="6592">
                  <c:v>86.38</c:v>
                </c:pt>
                <c:pt idx="6593">
                  <c:v>87.17</c:v>
                </c:pt>
                <c:pt idx="6594">
                  <c:v>85.99</c:v>
                </c:pt>
                <c:pt idx="6595">
                  <c:v>85.91</c:v>
                </c:pt>
                <c:pt idx="6596">
                  <c:v>86.75</c:v>
                </c:pt>
                <c:pt idx="6597">
                  <c:v>87.18</c:v>
                </c:pt>
                <c:pt idx="6598">
                  <c:v>88.43</c:v>
                </c:pt>
                <c:pt idx="6599">
                  <c:v>88.15</c:v>
                </c:pt>
                <c:pt idx="6600">
                  <c:v>87.19</c:v>
                </c:pt>
                <c:pt idx="6601">
                  <c:v>85.93</c:v>
                </c:pt>
                <c:pt idx="6602">
                  <c:v>85.9</c:v>
                </c:pt>
                <c:pt idx="6603">
                  <c:v>87.15</c:v>
                </c:pt>
                <c:pt idx="6604">
                  <c:v>87.17</c:v>
                </c:pt>
                <c:pt idx="6605">
                  <c:v>87.43</c:v>
                </c:pt>
                <c:pt idx="6606">
                  <c:v>87.2</c:v>
                </c:pt>
                <c:pt idx="6607">
                  <c:v>87.17</c:v>
                </c:pt>
                <c:pt idx="6608">
                  <c:v>86.91</c:v>
                </c:pt>
                <c:pt idx="6609">
                  <c:v>86.61</c:v>
                </c:pt>
                <c:pt idx="6610">
                  <c:v>87.33</c:v>
                </c:pt>
                <c:pt idx="6611">
                  <c:v>87.31</c:v>
                </c:pt>
                <c:pt idx="6612">
                  <c:v>88.44</c:v>
                </c:pt>
                <c:pt idx="6613">
                  <c:v>87.19</c:v>
                </c:pt>
                <c:pt idx="6614">
                  <c:v>87.18</c:v>
                </c:pt>
                <c:pt idx="6615">
                  <c:v>87.82</c:v>
                </c:pt>
                <c:pt idx="6616">
                  <c:v>88.44</c:v>
                </c:pt>
                <c:pt idx="6617">
                  <c:v>87.2</c:v>
                </c:pt>
                <c:pt idx="6618">
                  <c:v>88.43</c:v>
                </c:pt>
                <c:pt idx="6619">
                  <c:v>88.44</c:v>
                </c:pt>
                <c:pt idx="6620">
                  <c:v>87.4</c:v>
                </c:pt>
                <c:pt idx="6621">
                  <c:v>88.93</c:v>
                </c:pt>
                <c:pt idx="6622">
                  <c:v>88.43</c:v>
                </c:pt>
                <c:pt idx="6623">
                  <c:v>87.2</c:v>
                </c:pt>
                <c:pt idx="6624">
                  <c:v>88.43</c:v>
                </c:pt>
                <c:pt idx="6625">
                  <c:v>88.46</c:v>
                </c:pt>
                <c:pt idx="6626">
                  <c:v>87.21</c:v>
                </c:pt>
                <c:pt idx="6627">
                  <c:v>87.59</c:v>
                </c:pt>
                <c:pt idx="6628">
                  <c:v>87.19</c:v>
                </c:pt>
                <c:pt idx="6629">
                  <c:v>87.22</c:v>
                </c:pt>
                <c:pt idx="6630">
                  <c:v>87.27</c:v>
                </c:pt>
                <c:pt idx="6631">
                  <c:v>88.18</c:v>
                </c:pt>
                <c:pt idx="6632">
                  <c:v>88.44</c:v>
                </c:pt>
                <c:pt idx="6633">
                  <c:v>88.47</c:v>
                </c:pt>
                <c:pt idx="6634">
                  <c:v>88.43</c:v>
                </c:pt>
                <c:pt idx="6635">
                  <c:v>88.32</c:v>
                </c:pt>
                <c:pt idx="6636">
                  <c:v>87.69</c:v>
                </c:pt>
                <c:pt idx="6637">
                  <c:v>88.22</c:v>
                </c:pt>
                <c:pt idx="6638">
                  <c:v>88.4</c:v>
                </c:pt>
                <c:pt idx="6639">
                  <c:v>87.19</c:v>
                </c:pt>
                <c:pt idx="6640">
                  <c:v>87.73</c:v>
                </c:pt>
                <c:pt idx="6641">
                  <c:v>88.43</c:v>
                </c:pt>
                <c:pt idx="6642">
                  <c:v>88.44</c:v>
                </c:pt>
                <c:pt idx="6643">
                  <c:v>88.53</c:v>
                </c:pt>
                <c:pt idx="6644">
                  <c:v>89.54</c:v>
                </c:pt>
                <c:pt idx="6645">
                  <c:v>88.44</c:v>
                </c:pt>
                <c:pt idx="6646">
                  <c:v>87.72</c:v>
                </c:pt>
                <c:pt idx="6647">
                  <c:v>87.18</c:v>
                </c:pt>
                <c:pt idx="6648">
                  <c:v>88.22</c:v>
                </c:pt>
                <c:pt idx="6649">
                  <c:v>87.18</c:v>
                </c:pt>
                <c:pt idx="6650">
                  <c:v>86.58</c:v>
                </c:pt>
                <c:pt idx="6651">
                  <c:v>85.89</c:v>
                </c:pt>
                <c:pt idx="6652">
                  <c:v>86.36</c:v>
                </c:pt>
                <c:pt idx="6653">
                  <c:v>87.15</c:v>
                </c:pt>
                <c:pt idx="6654">
                  <c:v>85.9</c:v>
                </c:pt>
                <c:pt idx="6655">
                  <c:v>87.13</c:v>
                </c:pt>
                <c:pt idx="6656">
                  <c:v>87.21</c:v>
                </c:pt>
                <c:pt idx="6657">
                  <c:v>87.16</c:v>
                </c:pt>
                <c:pt idx="6658">
                  <c:v>87.15</c:v>
                </c:pt>
                <c:pt idx="6659">
                  <c:v>88.31</c:v>
                </c:pt>
                <c:pt idx="6660">
                  <c:v>87.16</c:v>
                </c:pt>
                <c:pt idx="6661">
                  <c:v>85.91</c:v>
                </c:pt>
                <c:pt idx="6662">
                  <c:v>87.12</c:v>
                </c:pt>
                <c:pt idx="6663">
                  <c:v>88.42</c:v>
                </c:pt>
                <c:pt idx="6664">
                  <c:v>87.15</c:v>
                </c:pt>
                <c:pt idx="6665">
                  <c:v>87.15</c:v>
                </c:pt>
                <c:pt idx="6666">
                  <c:v>87.14</c:v>
                </c:pt>
                <c:pt idx="6667">
                  <c:v>86.61</c:v>
                </c:pt>
                <c:pt idx="6668">
                  <c:v>87.14</c:v>
                </c:pt>
                <c:pt idx="6669">
                  <c:v>87.62</c:v>
                </c:pt>
                <c:pt idx="6670">
                  <c:v>87.14</c:v>
                </c:pt>
                <c:pt idx="6671">
                  <c:v>87.66</c:v>
                </c:pt>
                <c:pt idx="6672">
                  <c:v>88</c:v>
                </c:pt>
                <c:pt idx="6673">
                  <c:v>88.42</c:v>
                </c:pt>
                <c:pt idx="6674">
                  <c:v>87.21</c:v>
                </c:pt>
                <c:pt idx="6675">
                  <c:v>88.43</c:v>
                </c:pt>
                <c:pt idx="6676">
                  <c:v>89.4</c:v>
                </c:pt>
                <c:pt idx="6677">
                  <c:v>88.45</c:v>
                </c:pt>
                <c:pt idx="6678">
                  <c:v>87.19</c:v>
                </c:pt>
                <c:pt idx="6679">
                  <c:v>86.61</c:v>
                </c:pt>
                <c:pt idx="6680">
                  <c:v>87.41</c:v>
                </c:pt>
                <c:pt idx="6681">
                  <c:v>87.48</c:v>
                </c:pt>
                <c:pt idx="6682">
                  <c:v>88.77</c:v>
                </c:pt>
                <c:pt idx="6683">
                  <c:v>88.43</c:v>
                </c:pt>
                <c:pt idx="6684">
                  <c:v>87.19</c:v>
                </c:pt>
                <c:pt idx="6685">
                  <c:v>88.41</c:v>
                </c:pt>
                <c:pt idx="6686">
                  <c:v>88.44</c:v>
                </c:pt>
                <c:pt idx="6687">
                  <c:v>88.44</c:v>
                </c:pt>
                <c:pt idx="6688">
                  <c:v>87.73</c:v>
                </c:pt>
                <c:pt idx="6689">
                  <c:v>89.65</c:v>
                </c:pt>
                <c:pt idx="6690">
                  <c:v>89.67</c:v>
                </c:pt>
                <c:pt idx="6691">
                  <c:v>88.86</c:v>
                </c:pt>
                <c:pt idx="6692">
                  <c:v>89.06</c:v>
                </c:pt>
                <c:pt idx="6693">
                  <c:v>88.44</c:v>
                </c:pt>
                <c:pt idx="6694">
                  <c:v>89.1</c:v>
                </c:pt>
                <c:pt idx="6695">
                  <c:v>87.93</c:v>
                </c:pt>
                <c:pt idx="6696">
                  <c:v>87.54</c:v>
                </c:pt>
                <c:pt idx="6697">
                  <c:v>87.16</c:v>
                </c:pt>
                <c:pt idx="6698">
                  <c:v>87.16</c:v>
                </c:pt>
                <c:pt idx="6699">
                  <c:v>86.89</c:v>
                </c:pt>
                <c:pt idx="6700">
                  <c:v>88.27</c:v>
                </c:pt>
                <c:pt idx="6701">
                  <c:v>88.42</c:v>
                </c:pt>
                <c:pt idx="6702">
                  <c:v>88.14</c:v>
                </c:pt>
                <c:pt idx="6703">
                  <c:v>88.2</c:v>
                </c:pt>
                <c:pt idx="6704">
                  <c:v>87.18</c:v>
                </c:pt>
                <c:pt idx="6705">
                  <c:v>87.17</c:v>
                </c:pt>
                <c:pt idx="6706">
                  <c:v>88.28</c:v>
                </c:pt>
                <c:pt idx="6707">
                  <c:v>87.19</c:v>
                </c:pt>
                <c:pt idx="6708">
                  <c:v>88.42</c:v>
                </c:pt>
                <c:pt idx="6709">
                  <c:v>87.21</c:v>
                </c:pt>
                <c:pt idx="6710">
                  <c:v>87.01</c:v>
                </c:pt>
                <c:pt idx="6711">
                  <c:v>87.18</c:v>
                </c:pt>
                <c:pt idx="6712">
                  <c:v>87.18</c:v>
                </c:pt>
                <c:pt idx="6713">
                  <c:v>88.29</c:v>
                </c:pt>
                <c:pt idx="6714">
                  <c:v>87.19</c:v>
                </c:pt>
                <c:pt idx="6715">
                  <c:v>87.19</c:v>
                </c:pt>
                <c:pt idx="6716">
                  <c:v>87.18</c:v>
                </c:pt>
                <c:pt idx="6717">
                  <c:v>88.43</c:v>
                </c:pt>
                <c:pt idx="6718">
                  <c:v>87.99</c:v>
                </c:pt>
                <c:pt idx="6719">
                  <c:v>87.19</c:v>
                </c:pt>
                <c:pt idx="6720">
                  <c:v>88.38</c:v>
                </c:pt>
                <c:pt idx="6721">
                  <c:v>87.96</c:v>
                </c:pt>
                <c:pt idx="6722">
                  <c:v>88.41</c:v>
                </c:pt>
                <c:pt idx="6723">
                  <c:v>88.56</c:v>
                </c:pt>
                <c:pt idx="6724">
                  <c:v>88.47</c:v>
                </c:pt>
                <c:pt idx="6725">
                  <c:v>88.46</c:v>
                </c:pt>
                <c:pt idx="6726">
                  <c:v>89.71</c:v>
                </c:pt>
                <c:pt idx="6727">
                  <c:v>88.51</c:v>
                </c:pt>
                <c:pt idx="6728">
                  <c:v>88.47</c:v>
                </c:pt>
                <c:pt idx="6729">
                  <c:v>89.69</c:v>
                </c:pt>
                <c:pt idx="6730">
                  <c:v>89.76</c:v>
                </c:pt>
                <c:pt idx="6731">
                  <c:v>88.51</c:v>
                </c:pt>
                <c:pt idx="6732">
                  <c:v>88.48</c:v>
                </c:pt>
                <c:pt idx="6733">
                  <c:v>89.78</c:v>
                </c:pt>
                <c:pt idx="6734">
                  <c:v>89.77</c:v>
                </c:pt>
                <c:pt idx="6735">
                  <c:v>89.76</c:v>
                </c:pt>
                <c:pt idx="6736">
                  <c:v>89.84</c:v>
                </c:pt>
                <c:pt idx="6737">
                  <c:v>88.7</c:v>
                </c:pt>
                <c:pt idx="6738">
                  <c:v>88.5</c:v>
                </c:pt>
                <c:pt idx="6739">
                  <c:v>89.72</c:v>
                </c:pt>
                <c:pt idx="6740">
                  <c:v>89.75</c:v>
                </c:pt>
                <c:pt idx="6741">
                  <c:v>88.51</c:v>
                </c:pt>
                <c:pt idx="6742">
                  <c:v>88.48</c:v>
                </c:pt>
                <c:pt idx="6743">
                  <c:v>88.99</c:v>
                </c:pt>
                <c:pt idx="6744">
                  <c:v>88.64</c:v>
                </c:pt>
                <c:pt idx="6745">
                  <c:v>88.51</c:v>
                </c:pt>
                <c:pt idx="6746">
                  <c:v>89.2</c:v>
                </c:pt>
                <c:pt idx="6747">
                  <c:v>88.5</c:v>
                </c:pt>
                <c:pt idx="6748">
                  <c:v>89.75</c:v>
                </c:pt>
                <c:pt idx="6749">
                  <c:v>89.76</c:v>
                </c:pt>
                <c:pt idx="6750">
                  <c:v>89.11</c:v>
                </c:pt>
                <c:pt idx="6751">
                  <c:v>89.76</c:v>
                </c:pt>
                <c:pt idx="6752">
                  <c:v>89.95</c:v>
                </c:pt>
                <c:pt idx="6753">
                  <c:v>89.77</c:v>
                </c:pt>
                <c:pt idx="6754">
                  <c:v>91.02</c:v>
                </c:pt>
                <c:pt idx="6755">
                  <c:v>89.81</c:v>
                </c:pt>
                <c:pt idx="6756">
                  <c:v>89.73</c:v>
                </c:pt>
                <c:pt idx="6757">
                  <c:v>89.77</c:v>
                </c:pt>
                <c:pt idx="6758">
                  <c:v>90.53</c:v>
                </c:pt>
                <c:pt idx="6759">
                  <c:v>89.88</c:v>
                </c:pt>
                <c:pt idx="6760">
                  <c:v>91.04</c:v>
                </c:pt>
                <c:pt idx="6761">
                  <c:v>91.06</c:v>
                </c:pt>
                <c:pt idx="6762">
                  <c:v>90.57</c:v>
                </c:pt>
                <c:pt idx="6763">
                  <c:v>89.09</c:v>
                </c:pt>
                <c:pt idx="6764">
                  <c:v>89.77</c:v>
                </c:pt>
                <c:pt idx="6765">
                  <c:v>89.79</c:v>
                </c:pt>
                <c:pt idx="6766">
                  <c:v>91.04</c:v>
                </c:pt>
                <c:pt idx="6767">
                  <c:v>90.18</c:v>
                </c:pt>
                <c:pt idx="6768">
                  <c:v>89.8</c:v>
                </c:pt>
                <c:pt idx="6769">
                  <c:v>90.39</c:v>
                </c:pt>
                <c:pt idx="6770">
                  <c:v>89.83</c:v>
                </c:pt>
                <c:pt idx="6771">
                  <c:v>89.79</c:v>
                </c:pt>
                <c:pt idx="6772">
                  <c:v>90.09</c:v>
                </c:pt>
                <c:pt idx="6773">
                  <c:v>89.8</c:v>
                </c:pt>
                <c:pt idx="6774">
                  <c:v>89.8</c:v>
                </c:pt>
                <c:pt idx="6775">
                  <c:v>89.78</c:v>
                </c:pt>
                <c:pt idx="6776">
                  <c:v>90.8</c:v>
                </c:pt>
                <c:pt idx="6777">
                  <c:v>92.32</c:v>
                </c:pt>
                <c:pt idx="6778">
                  <c:v>92.33</c:v>
                </c:pt>
                <c:pt idx="6779">
                  <c:v>93.28</c:v>
                </c:pt>
                <c:pt idx="6780">
                  <c:v>93.04</c:v>
                </c:pt>
                <c:pt idx="6781">
                  <c:v>92.05</c:v>
                </c:pt>
                <c:pt idx="6782">
                  <c:v>91.63</c:v>
                </c:pt>
                <c:pt idx="6783">
                  <c:v>92.13</c:v>
                </c:pt>
                <c:pt idx="6784">
                  <c:v>92.45</c:v>
                </c:pt>
                <c:pt idx="6785">
                  <c:v>92.37</c:v>
                </c:pt>
                <c:pt idx="6786">
                  <c:v>92.34</c:v>
                </c:pt>
                <c:pt idx="6787">
                  <c:v>91.1</c:v>
                </c:pt>
                <c:pt idx="6788">
                  <c:v>92.55</c:v>
                </c:pt>
                <c:pt idx="6789">
                  <c:v>91.14</c:v>
                </c:pt>
                <c:pt idx="6790">
                  <c:v>91.11</c:v>
                </c:pt>
                <c:pt idx="6791">
                  <c:v>91.62</c:v>
                </c:pt>
                <c:pt idx="6792">
                  <c:v>91.52</c:v>
                </c:pt>
                <c:pt idx="6793">
                  <c:v>91.24</c:v>
                </c:pt>
                <c:pt idx="6794">
                  <c:v>91.61</c:v>
                </c:pt>
                <c:pt idx="6795">
                  <c:v>92.86</c:v>
                </c:pt>
                <c:pt idx="6796">
                  <c:v>92.03</c:v>
                </c:pt>
                <c:pt idx="6797">
                  <c:v>92.36</c:v>
                </c:pt>
                <c:pt idx="6798">
                  <c:v>92.38</c:v>
                </c:pt>
                <c:pt idx="6799">
                  <c:v>92.95</c:v>
                </c:pt>
                <c:pt idx="6800">
                  <c:v>92.24</c:v>
                </c:pt>
                <c:pt idx="6801">
                  <c:v>92.37</c:v>
                </c:pt>
                <c:pt idx="6802">
                  <c:v>91.42</c:v>
                </c:pt>
                <c:pt idx="6803">
                  <c:v>91.33</c:v>
                </c:pt>
                <c:pt idx="6804">
                  <c:v>92.79</c:v>
                </c:pt>
                <c:pt idx="6805">
                  <c:v>92.37</c:v>
                </c:pt>
                <c:pt idx="6806">
                  <c:v>92.49</c:v>
                </c:pt>
                <c:pt idx="6807">
                  <c:v>93.62</c:v>
                </c:pt>
                <c:pt idx="6808">
                  <c:v>92.69</c:v>
                </c:pt>
                <c:pt idx="6809">
                  <c:v>93.6</c:v>
                </c:pt>
                <c:pt idx="6810">
                  <c:v>93.63</c:v>
                </c:pt>
                <c:pt idx="6811">
                  <c:v>93.01</c:v>
                </c:pt>
                <c:pt idx="6812">
                  <c:v>92.37</c:v>
                </c:pt>
                <c:pt idx="6813">
                  <c:v>92.5</c:v>
                </c:pt>
                <c:pt idx="6814">
                  <c:v>93.43</c:v>
                </c:pt>
                <c:pt idx="6815">
                  <c:v>92.36</c:v>
                </c:pt>
                <c:pt idx="6816">
                  <c:v>92.36</c:v>
                </c:pt>
                <c:pt idx="6817">
                  <c:v>92.35</c:v>
                </c:pt>
                <c:pt idx="6818">
                  <c:v>92.82</c:v>
                </c:pt>
                <c:pt idx="6819">
                  <c:v>93.61</c:v>
                </c:pt>
                <c:pt idx="6820">
                  <c:v>92.78</c:v>
                </c:pt>
                <c:pt idx="6821">
                  <c:v>92.36</c:v>
                </c:pt>
                <c:pt idx="6822">
                  <c:v>92.39</c:v>
                </c:pt>
                <c:pt idx="6823">
                  <c:v>92.25</c:v>
                </c:pt>
                <c:pt idx="6824">
                  <c:v>92.34</c:v>
                </c:pt>
                <c:pt idx="6825">
                  <c:v>92.35</c:v>
                </c:pt>
                <c:pt idx="6826">
                  <c:v>92.35</c:v>
                </c:pt>
                <c:pt idx="6827">
                  <c:v>93.59</c:v>
                </c:pt>
                <c:pt idx="6828">
                  <c:v>92.37</c:v>
                </c:pt>
                <c:pt idx="6829">
                  <c:v>92.33</c:v>
                </c:pt>
                <c:pt idx="6830">
                  <c:v>92.33</c:v>
                </c:pt>
                <c:pt idx="6831">
                  <c:v>93.2</c:v>
                </c:pt>
                <c:pt idx="6832">
                  <c:v>92.34</c:v>
                </c:pt>
                <c:pt idx="6833">
                  <c:v>91.02</c:v>
                </c:pt>
                <c:pt idx="6834">
                  <c:v>91.05</c:v>
                </c:pt>
                <c:pt idx="6835">
                  <c:v>89.81</c:v>
                </c:pt>
                <c:pt idx="6836">
                  <c:v>91.7</c:v>
                </c:pt>
                <c:pt idx="6837">
                  <c:v>91.33</c:v>
                </c:pt>
                <c:pt idx="6838">
                  <c:v>92.3</c:v>
                </c:pt>
                <c:pt idx="6839">
                  <c:v>92.33</c:v>
                </c:pt>
                <c:pt idx="6840">
                  <c:v>92.32</c:v>
                </c:pt>
                <c:pt idx="6841">
                  <c:v>93.29</c:v>
                </c:pt>
                <c:pt idx="6842">
                  <c:v>93.14</c:v>
                </c:pt>
                <c:pt idx="6843">
                  <c:v>91.89</c:v>
                </c:pt>
                <c:pt idx="6844">
                  <c:v>91.09</c:v>
                </c:pt>
                <c:pt idx="6845">
                  <c:v>91.41</c:v>
                </c:pt>
                <c:pt idx="6846">
                  <c:v>91.22</c:v>
                </c:pt>
                <c:pt idx="6847">
                  <c:v>92.84</c:v>
                </c:pt>
                <c:pt idx="6848">
                  <c:v>91.06</c:v>
                </c:pt>
                <c:pt idx="6849">
                  <c:v>91.03</c:v>
                </c:pt>
                <c:pt idx="6850">
                  <c:v>92.27</c:v>
                </c:pt>
                <c:pt idx="6851">
                  <c:v>92.82</c:v>
                </c:pt>
                <c:pt idx="6852">
                  <c:v>92.13</c:v>
                </c:pt>
                <c:pt idx="6853">
                  <c:v>92.3</c:v>
                </c:pt>
                <c:pt idx="6854">
                  <c:v>92.15</c:v>
                </c:pt>
                <c:pt idx="6855">
                  <c:v>92.28</c:v>
                </c:pt>
                <c:pt idx="6856">
                  <c:v>92.74</c:v>
                </c:pt>
                <c:pt idx="6857">
                  <c:v>92.31</c:v>
                </c:pt>
                <c:pt idx="6858">
                  <c:v>92.59</c:v>
                </c:pt>
                <c:pt idx="6859">
                  <c:v>92.3</c:v>
                </c:pt>
                <c:pt idx="6860">
                  <c:v>92.31</c:v>
                </c:pt>
                <c:pt idx="6861">
                  <c:v>93.54</c:v>
                </c:pt>
                <c:pt idx="6862">
                  <c:v>92.85</c:v>
                </c:pt>
                <c:pt idx="6863">
                  <c:v>93.01</c:v>
                </c:pt>
                <c:pt idx="6864">
                  <c:v>93.58</c:v>
                </c:pt>
                <c:pt idx="6865">
                  <c:v>93.07</c:v>
                </c:pt>
                <c:pt idx="6866">
                  <c:v>92.33</c:v>
                </c:pt>
                <c:pt idx="6867">
                  <c:v>93.35</c:v>
                </c:pt>
                <c:pt idx="6868">
                  <c:v>93.75</c:v>
                </c:pt>
                <c:pt idx="6869">
                  <c:v>93.58</c:v>
                </c:pt>
                <c:pt idx="6870">
                  <c:v>93.57</c:v>
                </c:pt>
                <c:pt idx="6871">
                  <c:v>92.98</c:v>
                </c:pt>
                <c:pt idx="6872">
                  <c:v>92.68</c:v>
                </c:pt>
                <c:pt idx="6873">
                  <c:v>93.14</c:v>
                </c:pt>
                <c:pt idx="6874">
                  <c:v>94.82</c:v>
                </c:pt>
                <c:pt idx="6875">
                  <c:v>93.6</c:v>
                </c:pt>
                <c:pt idx="6876">
                  <c:v>92.51</c:v>
                </c:pt>
                <c:pt idx="6877">
                  <c:v>91.73</c:v>
                </c:pt>
                <c:pt idx="6878">
                  <c:v>92.29</c:v>
                </c:pt>
                <c:pt idx="6879">
                  <c:v>92.29</c:v>
                </c:pt>
                <c:pt idx="6880">
                  <c:v>91.38</c:v>
                </c:pt>
                <c:pt idx="6881">
                  <c:v>92.28</c:v>
                </c:pt>
                <c:pt idx="6882">
                  <c:v>92.29</c:v>
                </c:pt>
                <c:pt idx="6883">
                  <c:v>92.51</c:v>
                </c:pt>
                <c:pt idx="6884">
                  <c:v>92.18</c:v>
                </c:pt>
                <c:pt idx="6885">
                  <c:v>92.28</c:v>
                </c:pt>
                <c:pt idx="6886">
                  <c:v>92.31</c:v>
                </c:pt>
                <c:pt idx="6887">
                  <c:v>93.55</c:v>
                </c:pt>
                <c:pt idx="6888">
                  <c:v>93.2</c:v>
                </c:pt>
                <c:pt idx="6889">
                  <c:v>93.55</c:v>
                </c:pt>
                <c:pt idx="6890">
                  <c:v>93.74</c:v>
                </c:pt>
                <c:pt idx="6891">
                  <c:v>93.89</c:v>
                </c:pt>
                <c:pt idx="6892">
                  <c:v>93.58</c:v>
                </c:pt>
                <c:pt idx="6893">
                  <c:v>93.44</c:v>
                </c:pt>
                <c:pt idx="6894">
                  <c:v>93.35</c:v>
                </c:pt>
                <c:pt idx="6895">
                  <c:v>93.58</c:v>
                </c:pt>
                <c:pt idx="6896">
                  <c:v>94.91</c:v>
                </c:pt>
                <c:pt idx="6897">
                  <c:v>94.84</c:v>
                </c:pt>
                <c:pt idx="6898">
                  <c:v>93.57</c:v>
                </c:pt>
                <c:pt idx="6899">
                  <c:v>93.58</c:v>
                </c:pt>
                <c:pt idx="6900">
                  <c:v>94.18</c:v>
                </c:pt>
                <c:pt idx="6901">
                  <c:v>94.84</c:v>
                </c:pt>
                <c:pt idx="6902">
                  <c:v>94.85</c:v>
                </c:pt>
                <c:pt idx="6903">
                  <c:v>94.85</c:v>
                </c:pt>
                <c:pt idx="6904">
                  <c:v>94.41</c:v>
                </c:pt>
                <c:pt idx="6905">
                  <c:v>95.34</c:v>
                </c:pt>
                <c:pt idx="6906">
                  <c:v>94.86</c:v>
                </c:pt>
                <c:pt idx="6907">
                  <c:v>93.61</c:v>
                </c:pt>
                <c:pt idx="6908">
                  <c:v>94.54</c:v>
                </c:pt>
                <c:pt idx="6909">
                  <c:v>93.61</c:v>
                </c:pt>
                <c:pt idx="6910">
                  <c:v>94.86</c:v>
                </c:pt>
                <c:pt idx="6911">
                  <c:v>94.21</c:v>
                </c:pt>
                <c:pt idx="6912">
                  <c:v>94.09</c:v>
                </c:pt>
                <c:pt idx="6913">
                  <c:v>93.57</c:v>
                </c:pt>
                <c:pt idx="6914">
                  <c:v>92.52</c:v>
                </c:pt>
                <c:pt idx="6915">
                  <c:v>94.84</c:v>
                </c:pt>
                <c:pt idx="6916">
                  <c:v>94.85</c:v>
                </c:pt>
                <c:pt idx="6917">
                  <c:v>94.85</c:v>
                </c:pt>
                <c:pt idx="6918">
                  <c:v>93.6</c:v>
                </c:pt>
                <c:pt idx="6919">
                  <c:v>93.59</c:v>
                </c:pt>
                <c:pt idx="6920">
                  <c:v>95.03</c:v>
                </c:pt>
                <c:pt idx="6921">
                  <c:v>94.86</c:v>
                </c:pt>
                <c:pt idx="6922">
                  <c:v>93.61</c:v>
                </c:pt>
                <c:pt idx="6923">
                  <c:v>94.83</c:v>
                </c:pt>
                <c:pt idx="6924">
                  <c:v>94.86</c:v>
                </c:pt>
                <c:pt idx="6925">
                  <c:v>94.84</c:v>
                </c:pt>
                <c:pt idx="6926">
                  <c:v>94.84</c:v>
                </c:pt>
                <c:pt idx="6927">
                  <c:v>93.6</c:v>
                </c:pt>
                <c:pt idx="6928">
                  <c:v>94.82</c:v>
                </c:pt>
                <c:pt idx="6929">
                  <c:v>94.87</c:v>
                </c:pt>
                <c:pt idx="6930">
                  <c:v>93.6</c:v>
                </c:pt>
                <c:pt idx="6931">
                  <c:v>93.98</c:v>
                </c:pt>
                <c:pt idx="6932">
                  <c:v>94.85</c:v>
                </c:pt>
                <c:pt idx="6933">
                  <c:v>96.1</c:v>
                </c:pt>
                <c:pt idx="6934">
                  <c:v>94.87</c:v>
                </c:pt>
                <c:pt idx="6935">
                  <c:v>95.89</c:v>
                </c:pt>
                <c:pt idx="6936">
                  <c:v>94.87</c:v>
                </c:pt>
                <c:pt idx="6937">
                  <c:v>95.84</c:v>
                </c:pt>
                <c:pt idx="6938">
                  <c:v>95.6</c:v>
                </c:pt>
                <c:pt idx="6939">
                  <c:v>95.32</c:v>
                </c:pt>
                <c:pt idx="6940">
                  <c:v>94.87</c:v>
                </c:pt>
                <c:pt idx="6941">
                  <c:v>93.88</c:v>
                </c:pt>
                <c:pt idx="6942">
                  <c:v>93.17</c:v>
                </c:pt>
                <c:pt idx="6943">
                  <c:v>93.58</c:v>
                </c:pt>
                <c:pt idx="6944">
                  <c:v>94.53</c:v>
                </c:pt>
                <c:pt idx="6945">
                  <c:v>95.73</c:v>
                </c:pt>
                <c:pt idx="6946">
                  <c:v>94.68</c:v>
                </c:pt>
                <c:pt idx="6947">
                  <c:v>94.31</c:v>
                </c:pt>
                <c:pt idx="6948">
                  <c:v>94.82</c:v>
                </c:pt>
                <c:pt idx="6949">
                  <c:v>97.36</c:v>
                </c:pt>
                <c:pt idx="6950">
                  <c:v>96.14</c:v>
                </c:pt>
                <c:pt idx="6951">
                  <c:v>94.49</c:v>
                </c:pt>
                <c:pt idx="6952">
                  <c:v>95.08</c:v>
                </c:pt>
                <c:pt idx="6953">
                  <c:v>94.86</c:v>
                </c:pt>
                <c:pt idx="6954">
                  <c:v>95</c:v>
                </c:pt>
                <c:pt idx="6955">
                  <c:v>96.12</c:v>
                </c:pt>
                <c:pt idx="6956">
                  <c:v>94.45</c:v>
                </c:pt>
                <c:pt idx="6957">
                  <c:v>94.85</c:v>
                </c:pt>
                <c:pt idx="6958">
                  <c:v>95.07</c:v>
                </c:pt>
                <c:pt idx="6959">
                  <c:v>94.87</c:v>
                </c:pt>
                <c:pt idx="6960">
                  <c:v>94.85</c:v>
                </c:pt>
                <c:pt idx="6961">
                  <c:v>94.86</c:v>
                </c:pt>
                <c:pt idx="6962">
                  <c:v>94.98</c:v>
                </c:pt>
                <c:pt idx="6963">
                  <c:v>94.85</c:v>
                </c:pt>
                <c:pt idx="6964">
                  <c:v>93.59</c:v>
                </c:pt>
                <c:pt idx="6965">
                  <c:v>94.06</c:v>
                </c:pt>
                <c:pt idx="6966">
                  <c:v>94.83</c:v>
                </c:pt>
                <c:pt idx="6967">
                  <c:v>93.58</c:v>
                </c:pt>
                <c:pt idx="6968">
                  <c:v>93.4</c:v>
                </c:pt>
                <c:pt idx="6969">
                  <c:v>93.59</c:v>
                </c:pt>
                <c:pt idx="6970">
                  <c:v>94.82</c:v>
                </c:pt>
                <c:pt idx="6971">
                  <c:v>94.2</c:v>
                </c:pt>
                <c:pt idx="6972">
                  <c:v>94.16</c:v>
                </c:pt>
                <c:pt idx="6973">
                  <c:v>94.01</c:v>
                </c:pt>
                <c:pt idx="6974">
                  <c:v>93.59</c:v>
                </c:pt>
                <c:pt idx="6975">
                  <c:v>94.82</c:v>
                </c:pt>
                <c:pt idx="6976">
                  <c:v>95.17</c:v>
                </c:pt>
                <c:pt idx="6977">
                  <c:v>94.17</c:v>
                </c:pt>
                <c:pt idx="6978">
                  <c:v>94.85</c:v>
                </c:pt>
                <c:pt idx="6979">
                  <c:v>94.86</c:v>
                </c:pt>
                <c:pt idx="6980">
                  <c:v>96.1</c:v>
                </c:pt>
                <c:pt idx="6981">
                  <c:v>94.88</c:v>
                </c:pt>
                <c:pt idx="6982">
                  <c:v>94.84</c:v>
                </c:pt>
                <c:pt idx="6983">
                  <c:v>94.85</c:v>
                </c:pt>
                <c:pt idx="6984">
                  <c:v>94.89</c:v>
                </c:pt>
                <c:pt idx="6985">
                  <c:v>94.86</c:v>
                </c:pt>
                <c:pt idx="6986">
                  <c:v>94.93</c:v>
                </c:pt>
                <c:pt idx="6987">
                  <c:v>94.85</c:v>
                </c:pt>
                <c:pt idx="6988">
                  <c:v>93.6</c:v>
                </c:pt>
                <c:pt idx="6989">
                  <c:v>93.59</c:v>
                </c:pt>
                <c:pt idx="6990">
                  <c:v>94.66</c:v>
                </c:pt>
                <c:pt idx="6991">
                  <c:v>94.85</c:v>
                </c:pt>
                <c:pt idx="6992">
                  <c:v>94.84</c:v>
                </c:pt>
                <c:pt idx="6993">
                  <c:v>94.84</c:v>
                </c:pt>
                <c:pt idx="6994">
                  <c:v>95.06</c:v>
                </c:pt>
                <c:pt idx="6995">
                  <c:v>93.58</c:v>
                </c:pt>
                <c:pt idx="6996">
                  <c:v>94.49</c:v>
                </c:pt>
                <c:pt idx="6997">
                  <c:v>93.58</c:v>
                </c:pt>
                <c:pt idx="6998">
                  <c:v>93.59</c:v>
                </c:pt>
                <c:pt idx="6999">
                  <c:v>93.55</c:v>
                </c:pt>
                <c:pt idx="7000">
                  <c:v>93.24</c:v>
                </c:pt>
                <c:pt idx="7001">
                  <c:v>93.55</c:v>
                </c:pt>
                <c:pt idx="7002">
                  <c:v>94.8</c:v>
                </c:pt>
                <c:pt idx="7003">
                  <c:v>94.36</c:v>
                </c:pt>
                <c:pt idx="7004">
                  <c:v>93.57</c:v>
                </c:pt>
                <c:pt idx="7005">
                  <c:v>93.07</c:v>
                </c:pt>
                <c:pt idx="7006">
                  <c:v>92.29</c:v>
                </c:pt>
                <c:pt idx="7007">
                  <c:v>93.52</c:v>
                </c:pt>
                <c:pt idx="7008">
                  <c:v>93.55</c:v>
                </c:pt>
                <c:pt idx="7009">
                  <c:v>96.07</c:v>
                </c:pt>
                <c:pt idx="7010">
                  <c:v>93.59</c:v>
                </c:pt>
                <c:pt idx="7011">
                  <c:v>94.83</c:v>
                </c:pt>
                <c:pt idx="7012">
                  <c:v>95.6</c:v>
                </c:pt>
                <c:pt idx="7013">
                  <c:v>96.13</c:v>
                </c:pt>
                <c:pt idx="7014">
                  <c:v>97.060606060606062</c:v>
                </c:pt>
                <c:pt idx="7015">
                  <c:v>94.505050505050505</c:v>
                </c:pt>
                <c:pt idx="7016">
                  <c:v>94.959595959595958</c:v>
                </c:pt>
                <c:pt idx="7017">
                  <c:v>94.545454545454547</c:v>
                </c:pt>
                <c:pt idx="7018">
                  <c:v>95.777777777777771</c:v>
                </c:pt>
                <c:pt idx="7019">
                  <c:v>95.808080808080803</c:v>
                </c:pt>
                <c:pt idx="7020">
                  <c:v>93.787878787878782</c:v>
                </c:pt>
                <c:pt idx="7021">
                  <c:v>94.484848484848484</c:v>
                </c:pt>
                <c:pt idx="7022">
                  <c:v>95.787878787878782</c:v>
                </c:pt>
                <c:pt idx="7023">
                  <c:v>95.818181818181813</c:v>
                </c:pt>
                <c:pt idx="7024">
                  <c:v>95.818181818181813</c:v>
                </c:pt>
                <c:pt idx="7025">
                  <c:v>95.818181818181813</c:v>
                </c:pt>
                <c:pt idx="7026">
                  <c:v>95.202020202020208</c:v>
                </c:pt>
                <c:pt idx="7027">
                  <c:v>95.797979797979792</c:v>
                </c:pt>
                <c:pt idx="7028">
                  <c:v>96.333333333333329</c:v>
                </c:pt>
                <c:pt idx="7029">
                  <c:v>95.818181818181813</c:v>
                </c:pt>
                <c:pt idx="7030">
                  <c:v>95.818181818181813</c:v>
                </c:pt>
                <c:pt idx="7031">
                  <c:v>95.808080808080803</c:v>
                </c:pt>
                <c:pt idx="7032">
                  <c:v>94.555555555555557</c:v>
                </c:pt>
                <c:pt idx="7033">
                  <c:v>95.818181818181813</c:v>
                </c:pt>
                <c:pt idx="7034">
                  <c:v>98.242424242424249</c:v>
                </c:pt>
                <c:pt idx="7035">
                  <c:v>99.676767676767682</c:v>
                </c:pt>
                <c:pt idx="7036">
                  <c:v>100.57575757575758</c:v>
                </c:pt>
                <c:pt idx="7037">
                  <c:v>100.98989898989899</c:v>
                </c:pt>
                <c:pt idx="7038">
                  <c:v>101.51515151515152</c:v>
                </c:pt>
                <c:pt idx="7039">
                  <c:v>100.52525252525253</c:v>
                </c:pt>
                <c:pt idx="7040">
                  <c:v>100.96969696969697</c:v>
                </c:pt>
                <c:pt idx="7041">
                  <c:v>100.98989898989899</c:v>
                </c:pt>
                <c:pt idx="7042">
                  <c:v>101.1010101010101</c:v>
                </c:pt>
                <c:pt idx="7043">
                  <c:v>100.96969696969697</c:v>
                </c:pt>
                <c:pt idx="7044">
                  <c:v>101.26262626262626</c:v>
                </c:pt>
                <c:pt idx="7045">
                  <c:v>100.97979797979798</c:v>
                </c:pt>
                <c:pt idx="7046">
                  <c:v>100.98989898989899</c:v>
                </c:pt>
                <c:pt idx="7047">
                  <c:v>100</c:v>
                </c:pt>
                <c:pt idx="7048">
                  <c:v>101</c:v>
                </c:pt>
                <c:pt idx="7049">
                  <c:v>98.464646464646464</c:v>
                </c:pt>
                <c:pt idx="7050">
                  <c:v>100.95959595959596</c:v>
                </c:pt>
                <c:pt idx="7051">
                  <c:v>100.84848484848484</c:v>
                </c:pt>
                <c:pt idx="7052">
                  <c:v>100.75757575757575</c:v>
                </c:pt>
                <c:pt idx="7053">
                  <c:v>101.60606060606061</c:v>
                </c:pt>
                <c:pt idx="7054">
                  <c:v>101</c:v>
                </c:pt>
                <c:pt idx="7055">
                  <c:v>99.707070707070713</c:v>
                </c:pt>
                <c:pt idx="7056">
                  <c:v>100.95959595959596</c:v>
                </c:pt>
                <c:pt idx="7057">
                  <c:v>100.94949494949495</c:v>
                </c:pt>
                <c:pt idx="7058">
                  <c:v>102.23232323232324</c:v>
                </c:pt>
                <c:pt idx="7059">
                  <c:v>102.24242424242425</c:v>
                </c:pt>
                <c:pt idx="7060">
                  <c:v>101</c:v>
                </c:pt>
                <c:pt idx="7061">
                  <c:v>100.6969696969697</c:v>
                </c:pt>
                <c:pt idx="7062">
                  <c:v>101.88888888888889</c:v>
                </c:pt>
                <c:pt idx="7063">
                  <c:v>102.26262626262626</c:v>
                </c:pt>
                <c:pt idx="7064">
                  <c:v>102.27272727272727</c:v>
                </c:pt>
                <c:pt idx="7065">
                  <c:v>102.3030303030303</c:v>
                </c:pt>
                <c:pt idx="7066">
                  <c:v>101.04040404040404</c:v>
                </c:pt>
                <c:pt idx="7067">
                  <c:v>101.54545454545455</c:v>
                </c:pt>
                <c:pt idx="7068">
                  <c:v>102.3030303030303</c:v>
                </c:pt>
                <c:pt idx="7069">
                  <c:v>102.29292929292929</c:v>
                </c:pt>
                <c:pt idx="7070">
                  <c:v>101.03030303030303</c:v>
                </c:pt>
                <c:pt idx="7071">
                  <c:v>102.29292929292929</c:v>
                </c:pt>
                <c:pt idx="7072">
                  <c:v>101.06060606060606</c:v>
                </c:pt>
                <c:pt idx="7073">
                  <c:v>101.04040404040404</c:v>
                </c:pt>
                <c:pt idx="7074">
                  <c:v>102.3030303030303</c:v>
                </c:pt>
                <c:pt idx="7075">
                  <c:v>101.05050505050505</c:v>
                </c:pt>
                <c:pt idx="7076">
                  <c:v>100.26262626262626</c:v>
                </c:pt>
                <c:pt idx="7077">
                  <c:v>101.03030303030303</c:v>
                </c:pt>
                <c:pt idx="7078">
                  <c:v>102.31313131313131</c:v>
                </c:pt>
                <c:pt idx="7079">
                  <c:v>101.04040404040404</c:v>
                </c:pt>
                <c:pt idx="7080">
                  <c:v>101.07070707070707</c:v>
                </c:pt>
                <c:pt idx="7081">
                  <c:v>102.94949494949495</c:v>
                </c:pt>
                <c:pt idx="7082">
                  <c:v>102.34343434343434</c:v>
                </c:pt>
                <c:pt idx="7083">
                  <c:v>101.07070707070707</c:v>
                </c:pt>
                <c:pt idx="7084">
                  <c:v>101.25252525252525</c:v>
                </c:pt>
                <c:pt idx="7085">
                  <c:v>100.71717171717172</c:v>
                </c:pt>
                <c:pt idx="7086">
                  <c:v>100.95959595959596</c:v>
                </c:pt>
                <c:pt idx="7087">
                  <c:v>99.757575757575751</c:v>
                </c:pt>
                <c:pt idx="7088">
                  <c:v>102.29292929292929</c:v>
                </c:pt>
                <c:pt idx="7089">
                  <c:v>101.05050505050505</c:v>
                </c:pt>
                <c:pt idx="7090">
                  <c:v>101.02020202020202</c:v>
                </c:pt>
                <c:pt idx="7091">
                  <c:v>101.04040404040404</c:v>
                </c:pt>
                <c:pt idx="7092">
                  <c:v>101.04040404040404</c:v>
                </c:pt>
                <c:pt idx="7093">
                  <c:v>101.03030303030303</c:v>
                </c:pt>
                <c:pt idx="7094">
                  <c:v>100.01010101010101</c:v>
                </c:pt>
                <c:pt idx="7095">
                  <c:v>100.70707070707071</c:v>
                </c:pt>
                <c:pt idx="7096">
                  <c:v>98.717171717171723</c:v>
                </c:pt>
                <c:pt idx="7097">
                  <c:v>101.02020202020202</c:v>
                </c:pt>
                <c:pt idx="7098">
                  <c:v>101.01010101010101</c:v>
                </c:pt>
                <c:pt idx="7099">
                  <c:v>101.01010101010101</c:v>
                </c:pt>
                <c:pt idx="7100">
                  <c:v>102.14141414141415</c:v>
                </c:pt>
                <c:pt idx="7101">
                  <c:v>102.34343434343434</c:v>
                </c:pt>
                <c:pt idx="7102">
                  <c:v>103.46464646464646</c:v>
                </c:pt>
                <c:pt idx="7103">
                  <c:v>104.78787878787878</c:v>
                </c:pt>
                <c:pt idx="7104">
                  <c:v>104.93939393939394</c:v>
                </c:pt>
                <c:pt idx="7105">
                  <c:v>106.21212121212122</c:v>
                </c:pt>
                <c:pt idx="7106">
                  <c:v>108.75757575757575</c:v>
                </c:pt>
                <c:pt idx="7107">
                  <c:v>107.51515151515152</c:v>
                </c:pt>
                <c:pt idx="7108">
                  <c:v>108.77777777777777</c:v>
                </c:pt>
                <c:pt idx="7109">
                  <c:v>108.64646464646465</c:v>
                </c:pt>
                <c:pt idx="7110">
                  <c:v>111.09090909090909</c:v>
                </c:pt>
                <c:pt idx="7111">
                  <c:v>112.22222222222223</c:v>
                </c:pt>
                <c:pt idx="7112">
                  <c:v>111.38383838383838</c:v>
                </c:pt>
                <c:pt idx="7113">
                  <c:v>111.85858585858585</c:v>
                </c:pt>
                <c:pt idx="7114">
                  <c:v>113.16</c:v>
                </c:pt>
                <c:pt idx="7115">
                  <c:v>114.48</c:v>
                </c:pt>
                <c:pt idx="7116">
                  <c:v>113.66</c:v>
                </c:pt>
                <c:pt idx="7117">
                  <c:v>114.28</c:v>
                </c:pt>
                <c:pt idx="7118">
                  <c:v>115.34</c:v>
                </c:pt>
                <c:pt idx="7119">
                  <c:v>115.03</c:v>
                </c:pt>
                <c:pt idx="7120">
                  <c:v>116.37</c:v>
                </c:pt>
                <c:pt idx="7121">
                  <c:v>117.6</c:v>
                </c:pt>
                <c:pt idx="7122">
                  <c:v>116.62</c:v>
                </c:pt>
                <c:pt idx="7123">
                  <c:v>117.6</c:v>
                </c:pt>
                <c:pt idx="7124">
                  <c:v>117.9</c:v>
                </c:pt>
                <c:pt idx="7125">
                  <c:v>117.37</c:v>
                </c:pt>
                <c:pt idx="7126">
                  <c:v>119.23</c:v>
                </c:pt>
                <c:pt idx="7127">
                  <c:v>119.18</c:v>
                </c:pt>
                <c:pt idx="7128">
                  <c:v>119.93</c:v>
                </c:pt>
                <c:pt idx="7129">
                  <c:v>119.19</c:v>
                </c:pt>
                <c:pt idx="7130">
                  <c:v>121.7</c:v>
                </c:pt>
                <c:pt idx="7131">
                  <c:v>122.84</c:v>
                </c:pt>
                <c:pt idx="7132">
                  <c:v>125.3</c:v>
                </c:pt>
                <c:pt idx="7133">
                  <c:v>125.14</c:v>
                </c:pt>
                <c:pt idx="7134">
                  <c:v>125.19</c:v>
                </c:pt>
                <c:pt idx="7135">
                  <c:v>125.08</c:v>
                </c:pt>
                <c:pt idx="7136">
                  <c:v>123.43</c:v>
                </c:pt>
                <c:pt idx="7137">
                  <c:v>122.51</c:v>
                </c:pt>
                <c:pt idx="7138">
                  <c:v>123.75</c:v>
                </c:pt>
                <c:pt idx="7139">
                  <c:v>126.15</c:v>
                </c:pt>
                <c:pt idx="7140">
                  <c:v>127.42</c:v>
                </c:pt>
                <c:pt idx="7141">
                  <c:v>129.81</c:v>
                </c:pt>
                <c:pt idx="7142">
                  <c:v>131.83000000000001</c:v>
                </c:pt>
                <c:pt idx="7143">
                  <c:v>133.51</c:v>
                </c:pt>
                <c:pt idx="7144">
                  <c:v>134.74</c:v>
                </c:pt>
                <c:pt idx="7145">
                  <c:v>135.88999999999999</c:v>
                </c:pt>
                <c:pt idx="7146">
                  <c:v>138.38999999999999</c:v>
                </c:pt>
                <c:pt idx="7147">
                  <c:v>140.52000000000001</c:v>
                </c:pt>
                <c:pt idx="7148">
                  <c:v>140.80000000000001</c:v>
                </c:pt>
                <c:pt idx="7149">
                  <c:v>143.16999999999999</c:v>
                </c:pt>
                <c:pt idx="7150">
                  <c:v>143.12</c:v>
                </c:pt>
                <c:pt idx="7151">
                  <c:v>145.47</c:v>
                </c:pt>
                <c:pt idx="7152">
                  <c:v>146.65</c:v>
                </c:pt>
                <c:pt idx="7153">
                  <c:v>147.12</c:v>
                </c:pt>
                <c:pt idx="7154">
                  <c:v>148.91</c:v>
                </c:pt>
                <c:pt idx="7155">
                  <c:v>151.13</c:v>
                </c:pt>
                <c:pt idx="7156">
                  <c:v>152.38999999999999</c:v>
                </c:pt>
                <c:pt idx="7157">
                  <c:v>153.54</c:v>
                </c:pt>
                <c:pt idx="7158">
                  <c:v>153.46</c:v>
                </c:pt>
                <c:pt idx="7159">
                  <c:v>155.79</c:v>
                </c:pt>
                <c:pt idx="7160">
                  <c:v>158.22999999999999</c:v>
                </c:pt>
                <c:pt idx="7161">
                  <c:v>159.62</c:v>
                </c:pt>
                <c:pt idx="7162">
                  <c:v>160.72999999999999</c:v>
                </c:pt>
                <c:pt idx="7163">
                  <c:v>160.12</c:v>
                </c:pt>
                <c:pt idx="7164">
                  <c:v>162.63</c:v>
                </c:pt>
                <c:pt idx="7165">
                  <c:v>163.75</c:v>
                </c:pt>
                <c:pt idx="7166">
                  <c:v>166.16</c:v>
                </c:pt>
                <c:pt idx="7167">
                  <c:v>168.01</c:v>
                </c:pt>
                <c:pt idx="7168">
                  <c:v>168.46</c:v>
                </c:pt>
                <c:pt idx="7169">
                  <c:v>169.02</c:v>
                </c:pt>
                <c:pt idx="7170">
                  <c:v>171.3</c:v>
                </c:pt>
                <c:pt idx="7171">
                  <c:v>172.39</c:v>
                </c:pt>
                <c:pt idx="7172">
                  <c:v>174.84</c:v>
                </c:pt>
                <c:pt idx="7173">
                  <c:v>175.93</c:v>
                </c:pt>
                <c:pt idx="7174">
                  <c:v>175.85</c:v>
                </c:pt>
                <c:pt idx="7175">
                  <c:v>178.18</c:v>
                </c:pt>
                <c:pt idx="7176">
                  <c:v>178.75</c:v>
                </c:pt>
                <c:pt idx="7177">
                  <c:v>180.49</c:v>
                </c:pt>
                <c:pt idx="7178">
                  <c:v>180.37</c:v>
                </c:pt>
                <c:pt idx="7179">
                  <c:v>182.87</c:v>
                </c:pt>
                <c:pt idx="7180">
                  <c:v>183.97</c:v>
                </c:pt>
                <c:pt idx="7181">
                  <c:v>184.55</c:v>
                </c:pt>
                <c:pt idx="7182">
                  <c:v>186.28</c:v>
                </c:pt>
                <c:pt idx="7183">
                  <c:v>188.71</c:v>
                </c:pt>
                <c:pt idx="7184">
                  <c:v>190.84</c:v>
                </c:pt>
                <c:pt idx="7185">
                  <c:v>192.6</c:v>
                </c:pt>
                <c:pt idx="7186">
                  <c:v>193.35</c:v>
                </c:pt>
                <c:pt idx="7187">
                  <c:v>195.82</c:v>
                </c:pt>
                <c:pt idx="7188">
                  <c:v>195.74</c:v>
                </c:pt>
                <c:pt idx="7189">
                  <c:v>198.07</c:v>
                </c:pt>
                <c:pt idx="7190">
                  <c:v>199.27</c:v>
                </c:pt>
                <c:pt idx="7191">
                  <c:v>200.35</c:v>
                </c:pt>
                <c:pt idx="7192">
                  <c:v>201.53</c:v>
                </c:pt>
                <c:pt idx="7193">
                  <c:v>202.28</c:v>
                </c:pt>
                <c:pt idx="7194">
                  <c:v>203.29</c:v>
                </c:pt>
                <c:pt idx="7195">
                  <c:v>203.82</c:v>
                </c:pt>
                <c:pt idx="7196">
                  <c:v>206.01</c:v>
                </c:pt>
                <c:pt idx="7197">
                  <c:v>205.9</c:v>
                </c:pt>
                <c:pt idx="7198">
                  <c:v>208.39</c:v>
                </c:pt>
                <c:pt idx="7199">
                  <c:v>209.52</c:v>
                </c:pt>
                <c:pt idx="7200">
                  <c:v>209.57</c:v>
                </c:pt>
                <c:pt idx="7201">
                  <c:v>210.46</c:v>
                </c:pt>
                <c:pt idx="7202">
                  <c:v>210.51</c:v>
                </c:pt>
                <c:pt idx="7203">
                  <c:v>209.29</c:v>
                </c:pt>
                <c:pt idx="7204">
                  <c:v>211.17</c:v>
                </c:pt>
                <c:pt idx="7205">
                  <c:v>211.06</c:v>
                </c:pt>
                <c:pt idx="7206">
                  <c:v>211.04</c:v>
                </c:pt>
                <c:pt idx="7207">
                  <c:v>213.41</c:v>
                </c:pt>
                <c:pt idx="7208">
                  <c:v>213.32</c:v>
                </c:pt>
                <c:pt idx="7209">
                  <c:v>213.25</c:v>
                </c:pt>
                <c:pt idx="7210">
                  <c:v>212.75</c:v>
                </c:pt>
                <c:pt idx="7211">
                  <c:v>210.38</c:v>
                </c:pt>
                <c:pt idx="7212">
                  <c:v>211.94</c:v>
                </c:pt>
                <c:pt idx="7213">
                  <c:v>212.6</c:v>
                </c:pt>
                <c:pt idx="7214">
                  <c:v>212.63</c:v>
                </c:pt>
                <c:pt idx="7215">
                  <c:v>213.68</c:v>
                </c:pt>
                <c:pt idx="7216">
                  <c:v>213.76</c:v>
                </c:pt>
                <c:pt idx="7217">
                  <c:v>214.29</c:v>
                </c:pt>
                <c:pt idx="7218">
                  <c:v>214.37</c:v>
                </c:pt>
                <c:pt idx="7219">
                  <c:v>215.85</c:v>
                </c:pt>
                <c:pt idx="7220">
                  <c:v>216.85</c:v>
                </c:pt>
                <c:pt idx="7221">
                  <c:v>216.84</c:v>
                </c:pt>
                <c:pt idx="7222">
                  <c:v>218.88</c:v>
                </c:pt>
                <c:pt idx="7223">
                  <c:v>219.09</c:v>
                </c:pt>
                <c:pt idx="7224">
                  <c:v>219.96</c:v>
                </c:pt>
                <c:pt idx="7225">
                  <c:v>221.59</c:v>
                </c:pt>
                <c:pt idx="7226">
                  <c:v>221.52</c:v>
                </c:pt>
                <c:pt idx="7227">
                  <c:v>221.44</c:v>
                </c:pt>
                <c:pt idx="7228">
                  <c:v>221.45</c:v>
                </c:pt>
                <c:pt idx="7229">
                  <c:v>223.92</c:v>
                </c:pt>
                <c:pt idx="7230">
                  <c:v>221.69</c:v>
                </c:pt>
                <c:pt idx="7231">
                  <c:v>220.98</c:v>
                </c:pt>
                <c:pt idx="7232">
                  <c:v>220.96</c:v>
                </c:pt>
                <c:pt idx="7233">
                  <c:v>220.79</c:v>
                </c:pt>
                <c:pt idx="7234">
                  <c:v>220.78</c:v>
                </c:pt>
                <c:pt idx="7235">
                  <c:v>220.88</c:v>
                </c:pt>
                <c:pt idx="7236">
                  <c:v>222.61</c:v>
                </c:pt>
                <c:pt idx="7237">
                  <c:v>224.29</c:v>
                </c:pt>
                <c:pt idx="7238">
                  <c:v>224.13</c:v>
                </c:pt>
                <c:pt idx="7239">
                  <c:v>224.16</c:v>
                </c:pt>
                <c:pt idx="7240">
                  <c:v>223.99</c:v>
                </c:pt>
                <c:pt idx="7241">
                  <c:v>224.02</c:v>
                </c:pt>
                <c:pt idx="7242">
                  <c:v>223.76</c:v>
                </c:pt>
                <c:pt idx="7243">
                  <c:v>223.79</c:v>
                </c:pt>
                <c:pt idx="7244">
                  <c:v>223.65</c:v>
                </c:pt>
                <c:pt idx="7245">
                  <c:v>223.67</c:v>
                </c:pt>
                <c:pt idx="7246">
                  <c:v>223.51</c:v>
                </c:pt>
                <c:pt idx="7247">
                  <c:v>223.53</c:v>
                </c:pt>
                <c:pt idx="7248">
                  <c:v>223.05</c:v>
                </c:pt>
                <c:pt idx="7249">
                  <c:v>222.75</c:v>
                </c:pt>
                <c:pt idx="7250">
                  <c:v>222.74</c:v>
                </c:pt>
                <c:pt idx="7251">
                  <c:v>222.71</c:v>
                </c:pt>
                <c:pt idx="7252">
                  <c:v>222.58</c:v>
                </c:pt>
                <c:pt idx="7253">
                  <c:v>222.33</c:v>
                </c:pt>
                <c:pt idx="7254">
                  <c:v>222.34</c:v>
                </c:pt>
                <c:pt idx="7255">
                  <c:v>222.29</c:v>
                </c:pt>
                <c:pt idx="7256">
                  <c:v>222.22</c:v>
                </c:pt>
                <c:pt idx="7257">
                  <c:v>222.2</c:v>
                </c:pt>
                <c:pt idx="7258">
                  <c:v>222.19</c:v>
                </c:pt>
                <c:pt idx="7259">
                  <c:v>222.18</c:v>
                </c:pt>
                <c:pt idx="7260">
                  <c:v>222.16</c:v>
                </c:pt>
                <c:pt idx="7261">
                  <c:v>222.21</c:v>
                </c:pt>
                <c:pt idx="7262">
                  <c:v>222.05</c:v>
                </c:pt>
                <c:pt idx="7263">
                  <c:v>223.67</c:v>
                </c:pt>
                <c:pt idx="7264">
                  <c:v>223.48</c:v>
                </c:pt>
                <c:pt idx="7265">
                  <c:v>223.16</c:v>
                </c:pt>
                <c:pt idx="7266">
                  <c:v>223.16</c:v>
                </c:pt>
                <c:pt idx="7267">
                  <c:v>223.2</c:v>
                </c:pt>
                <c:pt idx="7268">
                  <c:v>223.16</c:v>
                </c:pt>
                <c:pt idx="7269">
                  <c:v>223.39</c:v>
                </c:pt>
                <c:pt idx="7270">
                  <c:v>223.55</c:v>
                </c:pt>
                <c:pt idx="7271">
                  <c:v>223.41</c:v>
                </c:pt>
                <c:pt idx="7272">
                  <c:v>223.39</c:v>
                </c:pt>
                <c:pt idx="7273">
                  <c:v>223.38</c:v>
                </c:pt>
                <c:pt idx="7274">
                  <c:v>223.38</c:v>
                </c:pt>
                <c:pt idx="7275">
                  <c:v>223.14</c:v>
                </c:pt>
                <c:pt idx="7276">
                  <c:v>224.39</c:v>
                </c:pt>
                <c:pt idx="7277">
                  <c:v>224.25</c:v>
                </c:pt>
                <c:pt idx="7278">
                  <c:v>224.16</c:v>
                </c:pt>
                <c:pt idx="7279">
                  <c:v>224.07</c:v>
                </c:pt>
                <c:pt idx="7280">
                  <c:v>224.11</c:v>
                </c:pt>
                <c:pt idx="7281">
                  <c:v>223.18</c:v>
                </c:pt>
                <c:pt idx="7282">
                  <c:v>223.34</c:v>
                </c:pt>
                <c:pt idx="7283">
                  <c:v>223.28</c:v>
                </c:pt>
                <c:pt idx="7284">
                  <c:v>222.8</c:v>
                </c:pt>
                <c:pt idx="7285">
                  <c:v>222.79</c:v>
                </c:pt>
                <c:pt idx="7286">
                  <c:v>222.79</c:v>
                </c:pt>
                <c:pt idx="7287">
                  <c:v>222.77</c:v>
                </c:pt>
                <c:pt idx="7288">
                  <c:v>222.69</c:v>
                </c:pt>
                <c:pt idx="7289">
                  <c:v>222.78</c:v>
                </c:pt>
                <c:pt idx="7290">
                  <c:v>222.47</c:v>
                </c:pt>
                <c:pt idx="7291">
                  <c:v>222.55</c:v>
                </c:pt>
                <c:pt idx="7292">
                  <c:v>222.31</c:v>
                </c:pt>
                <c:pt idx="7293">
                  <c:v>223.99</c:v>
                </c:pt>
                <c:pt idx="7294">
                  <c:v>225.11</c:v>
                </c:pt>
                <c:pt idx="7295">
                  <c:v>226.08</c:v>
                </c:pt>
                <c:pt idx="7296">
                  <c:v>226.02</c:v>
                </c:pt>
                <c:pt idx="7297">
                  <c:v>225.49</c:v>
                </c:pt>
                <c:pt idx="7298">
                  <c:v>225.43</c:v>
                </c:pt>
                <c:pt idx="7299">
                  <c:v>225.51</c:v>
                </c:pt>
                <c:pt idx="7300">
                  <c:v>225.41</c:v>
                </c:pt>
                <c:pt idx="7301">
                  <c:v>225.12</c:v>
                </c:pt>
                <c:pt idx="7302">
                  <c:v>225.14</c:v>
                </c:pt>
                <c:pt idx="7303">
                  <c:v>226.59</c:v>
                </c:pt>
                <c:pt idx="7304">
                  <c:v>226.54</c:v>
                </c:pt>
                <c:pt idx="7305">
                  <c:v>226.57</c:v>
                </c:pt>
                <c:pt idx="7306">
                  <c:v>226.22</c:v>
                </c:pt>
                <c:pt idx="7307">
                  <c:v>226.28</c:v>
                </c:pt>
                <c:pt idx="7308">
                  <c:v>226.13</c:v>
                </c:pt>
                <c:pt idx="7309">
                  <c:v>226.24</c:v>
                </c:pt>
                <c:pt idx="7310">
                  <c:v>226.55</c:v>
                </c:pt>
                <c:pt idx="7311">
                  <c:v>229.01</c:v>
                </c:pt>
                <c:pt idx="7312">
                  <c:v>229.43</c:v>
                </c:pt>
                <c:pt idx="7313">
                  <c:v>229.38</c:v>
                </c:pt>
                <c:pt idx="7314">
                  <c:v>229.07</c:v>
                </c:pt>
                <c:pt idx="7315">
                  <c:v>229.15</c:v>
                </c:pt>
                <c:pt idx="7316">
                  <c:v>230.39</c:v>
                </c:pt>
                <c:pt idx="7317">
                  <c:v>230.85</c:v>
                </c:pt>
                <c:pt idx="7318">
                  <c:v>230.9</c:v>
                </c:pt>
                <c:pt idx="7319">
                  <c:v>230.78</c:v>
                </c:pt>
                <c:pt idx="7320">
                  <c:v>230.87</c:v>
                </c:pt>
                <c:pt idx="7321">
                  <c:v>230.39</c:v>
                </c:pt>
                <c:pt idx="7322">
                  <c:v>230.41</c:v>
                </c:pt>
                <c:pt idx="7323">
                  <c:v>227.96</c:v>
                </c:pt>
                <c:pt idx="7324">
                  <c:v>228.04</c:v>
                </c:pt>
                <c:pt idx="7325">
                  <c:v>228.2</c:v>
                </c:pt>
                <c:pt idx="7326">
                  <c:v>228.11</c:v>
                </c:pt>
                <c:pt idx="7327">
                  <c:v>230.06</c:v>
                </c:pt>
                <c:pt idx="7328">
                  <c:v>229.87</c:v>
                </c:pt>
                <c:pt idx="7329">
                  <c:v>229.81</c:v>
                </c:pt>
                <c:pt idx="7330">
                  <c:v>230.91</c:v>
                </c:pt>
                <c:pt idx="7331">
                  <c:v>231.5</c:v>
                </c:pt>
                <c:pt idx="7332">
                  <c:v>231.17</c:v>
                </c:pt>
                <c:pt idx="7333">
                  <c:v>231.44</c:v>
                </c:pt>
                <c:pt idx="7334">
                  <c:v>231.42</c:v>
                </c:pt>
                <c:pt idx="7335">
                  <c:v>231.33</c:v>
                </c:pt>
                <c:pt idx="7336">
                  <c:v>231.32</c:v>
                </c:pt>
                <c:pt idx="7337">
                  <c:v>230.59</c:v>
                </c:pt>
                <c:pt idx="7338">
                  <c:v>230.46</c:v>
                </c:pt>
                <c:pt idx="7339">
                  <c:v>230.47</c:v>
                </c:pt>
                <c:pt idx="7340">
                  <c:v>230.37</c:v>
                </c:pt>
                <c:pt idx="7341">
                  <c:v>229.96</c:v>
                </c:pt>
                <c:pt idx="7342">
                  <c:v>230.22</c:v>
                </c:pt>
                <c:pt idx="7343">
                  <c:v>230.14</c:v>
                </c:pt>
                <c:pt idx="7344">
                  <c:v>230.23</c:v>
                </c:pt>
                <c:pt idx="7345">
                  <c:v>229.38</c:v>
                </c:pt>
                <c:pt idx="7346">
                  <c:v>229.55</c:v>
                </c:pt>
                <c:pt idx="7347">
                  <c:v>229.22</c:v>
                </c:pt>
                <c:pt idx="7348">
                  <c:v>229.49</c:v>
                </c:pt>
                <c:pt idx="7349">
                  <c:v>229.53</c:v>
                </c:pt>
                <c:pt idx="7350">
                  <c:v>229.53</c:v>
                </c:pt>
                <c:pt idx="7351">
                  <c:v>229.56</c:v>
                </c:pt>
                <c:pt idx="7352">
                  <c:v>229.45</c:v>
                </c:pt>
                <c:pt idx="7353">
                  <c:v>229.41</c:v>
                </c:pt>
                <c:pt idx="7354">
                  <c:v>229.39</c:v>
                </c:pt>
                <c:pt idx="7355">
                  <c:v>229.25</c:v>
                </c:pt>
                <c:pt idx="7356">
                  <c:v>229.25</c:v>
                </c:pt>
                <c:pt idx="7357">
                  <c:v>229.24</c:v>
                </c:pt>
                <c:pt idx="7358">
                  <c:v>227.41</c:v>
                </c:pt>
                <c:pt idx="7359">
                  <c:v>226.56</c:v>
                </c:pt>
                <c:pt idx="7360">
                  <c:v>226.44</c:v>
                </c:pt>
                <c:pt idx="7361">
                  <c:v>225.29</c:v>
                </c:pt>
                <c:pt idx="7362">
                  <c:v>222.99</c:v>
                </c:pt>
                <c:pt idx="7363">
                  <c:v>221.8</c:v>
                </c:pt>
                <c:pt idx="7364">
                  <c:v>220.45</c:v>
                </c:pt>
                <c:pt idx="7365">
                  <c:v>220.9</c:v>
                </c:pt>
                <c:pt idx="7366">
                  <c:v>218.8</c:v>
                </c:pt>
                <c:pt idx="7367">
                  <c:v>218.91</c:v>
                </c:pt>
                <c:pt idx="7368">
                  <c:v>218.89</c:v>
                </c:pt>
                <c:pt idx="7369">
                  <c:v>219.26</c:v>
                </c:pt>
                <c:pt idx="7370">
                  <c:v>219.17</c:v>
                </c:pt>
                <c:pt idx="7371">
                  <c:v>219.4</c:v>
                </c:pt>
                <c:pt idx="7372">
                  <c:v>219.3</c:v>
                </c:pt>
                <c:pt idx="7373">
                  <c:v>219.41</c:v>
                </c:pt>
                <c:pt idx="7374">
                  <c:v>219.11</c:v>
                </c:pt>
                <c:pt idx="7375">
                  <c:v>219.52</c:v>
                </c:pt>
                <c:pt idx="7376">
                  <c:v>219.71</c:v>
                </c:pt>
                <c:pt idx="7377">
                  <c:v>219.7</c:v>
                </c:pt>
                <c:pt idx="7378">
                  <c:v>219.82</c:v>
                </c:pt>
                <c:pt idx="7379">
                  <c:v>219.75</c:v>
                </c:pt>
                <c:pt idx="7380">
                  <c:v>219.76</c:v>
                </c:pt>
                <c:pt idx="7381">
                  <c:v>220.58</c:v>
                </c:pt>
                <c:pt idx="7382">
                  <c:v>220.51</c:v>
                </c:pt>
                <c:pt idx="7383">
                  <c:v>219.09</c:v>
                </c:pt>
                <c:pt idx="7384">
                  <c:v>218.68</c:v>
                </c:pt>
                <c:pt idx="7385">
                  <c:v>218.63</c:v>
                </c:pt>
                <c:pt idx="7386">
                  <c:v>218.76</c:v>
                </c:pt>
                <c:pt idx="7387">
                  <c:v>218.77</c:v>
                </c:pt>
                <c:pt idx="7388">
                  <c:v>218.76</c:v>
                </c:pt>
                <c:pt idx="7389">
                  <c:v>218.76</c:v>
                </c:pt>
                <c:pt idx="7390">
                  <c:v>218.97</c:v>
                </c:pt>
                <c:pt idx="7391">
                  <c:v>217.15</c:v>
                </c:pt>
                <c:pt idx="7392">
                  <c:v>217.47</c:v>
                </c:pt>
                <c:pt idx="7393">
                  <c:v>217.4</c:v>
                </c:pt>
                <c:pt idx="7394">
                  <c:v>217.48</c:v>
                </c:pt>
                <c:pt idx="7395">
                  <c:v>216.87</c:v>
                </c:pt>
                <c:pt idx="7396">
                  <c:v>216.68</c:v>
                </c:pt>
                <c:pt idx="7397">
                  <c:v>217.19</c:v>
                </c:pt>
                <c:pt idx="7398">
                  <c:v>217.2</c:v>
                </c:pt>
                <c:pt idx="7399">
                  <c:v>217.11</c:v>
                </c:pt>
                <c:pt idx="7400">
                  <c:v>217.21</c:v>
                </c:pt>
                <c:pt idx="7401">
                  <c:v>217.49</c:v>
                </c:pt>
                <c:pt idx="7402">
                  <c:v>217.34</c:v>
                </c:pt>
                <c:pt idx="7403">
                  <c:v>217.46</c:v>
                </c:pt>
                <c:pt idx="7404">
                  <c:v>217.43</c:v>
                </c:pt>
                <c:pt idx="7405">
                  <c:v>217.33</c:v>
                </c:pt>
                <c:pt idx="7406">
                  <c:v>217.23</c:v>
                </c:pt>
                <c:pt idx="7407">
                  <c:v>217.22</c:v>
                </c:pt>
                <c:pt idx="7408">
                  <c:v>217.27</c:v>
                </c:pt>
                <c:pt idx="7409">
                  <c:v>217.28</c:v>
                </c:pt>
                <c:pt idx="7410">
                  <c:v>217.45</c:v>
                </c:pt>
                <c:pt idx="7411">
                  <c:v>217.34</c:v>
                </c:pt>
                <c:pt idx="7412">
                  <c:v>217.36</c:v>
                </c:pt>
                <c:pt idx="7413">
                  <c:v>217.36</c:v>
                </c:pt>
                <c:pt idx="7414">
                  <c:v>217.68</c:v>
                </c:pt>
                <c:pt idx="7415">
                  <c:v>217.29</c:v>
                </c:pt>
                <c:pt idx="7416">
                  <c:v>217.53</c:v>
                </c:pt>
                <c:pt idx="7417">
                  <c:v>217.52</c:v>
                </c:pt>
                <c:pt idx="7418">
                  <c:v>217.43</c:v>
                </c:pt>
                <c:pt idx="7419">
                  <c:v>217.55</c:v>
                </c:pt>
                <c:pt idx="7420">
                  <c:v>216.98</c:v>
                </c:pt>
                <c:pt idx="7421">
                  <c:v>217.45</c:v>
                </c:pt>
                <c:pt idx="7422">
                  <c:v>217.51</c:v>
                </c:pt>
                <c:pt idx="7423">
                  <c:v>219.86</c:v>
                </c:pt>
                <c:pt idx="7424">
                  <c:v>218.9</c:v>
                </c:pt>
                <c:pt idx="7425">
                  <c:v>218.13</c:v>
                </c:pt>
                <c:pt idx="7426">
                  <c:v>218.16</c:v>
                </c:pt>
                <c:pt idx="7427">
                  <c:v>218.17</c:v>
                </c:pt>
                <c:pt idx="7428">
                  <c:v>218.18</c:v>
                </c:pt>
                <c:pt idx="7429">
                  <c:v>217.03</c:v>
                </c:pt>
                <c:pt idx="7430">
                  <c:v>217.65</c:v>
                </c:pt>
                <c:pt idx="7431">
                  <c:v>217.73</c:v>
                </c:pt>
                <c:pt idx="7432">
                  <c:v>217.76</c:v>
                </c:pt>
                <c:pt idx="7433">
                  <c:v>217.75</c:v>
                </c:pt>
                <c:pt idx="7434">
                  <c:v>217.78</c:v>
                </c:pt>
                <c:pt idx="7435">
                  <c:v>217.77</c:v>
                </c:pt>
                <c:pt idx="7436">
                  <c:v>217.76</c:v>
                </c:pt>
                <c:pt idx="7437">
                  <c:v>218.4</c:v>
                </c:pt>
                <c:pt idx="7438">
                  <c:v>218.18</c:v>
                </c:pt>
                <c:pt idx="7439">
                  <c:v>218.17</c:v>
                </c:pt>
                <c:pt idx="7440">
                  <c:v>218.38</c:v>
                </c:pt>
                <c:pt idx="7441">
                  <c:v>218.65</c:v>
                </c:pt>
                <c:pt idx="7442">
                  <c:v>218.58</c:v>
                </c:pt>
                <c:pt idx="7443">
                  <c:v>218.4</c:v>
                </c:pt>
                <c:pt idx="7444">
                  <c:v>218.38</c:v>
                </c:pt>
                <c:pt idx="7445">
                  <c:v>218.83</c:v>
                </c:pt>
                <c:pt idx="7446">
                  <c:v>218.65</c:v>
                </c:pt>
                <c:pt idx="7447">
                  <c:v>218.68</c:v>
                </c:pt>
                <c:pt idx="7448">
                  <c:v>218.51</c:v>
                </c:pt>
                <c:pt idx="7449">
                  <c:v>218.52</c:v>
                </c:pt>
                <c:pt idx="7450">
                  <c:v>218.18</c:v>
                </c:pt>
                <c:pt idx="7451">
                  <c:v>218.26</c:v>
                </c:pt>
                <c:pt idx="7452">
                  <c:v>216.86</c:v>
                </c:pt>
                <c:pt idx="7453">
                  <c:v>217.03</c:v>
                </c:pt>
                <c:pt idx="7454">
                  <c:v>216.97</c:v>
                </c:pt>
                <c:pt idx="7455">
                  <c:v>217.39</c:v>
                </c:pt>
                <c:pt idx="7456">
                  <c:v>217.28</c:v>
                </c:pt>
                <c:pt idx="7457">
                  <c:v>217.37</c:v>
                </c:pt>
                <c:pt idx="7458">
                  <c:v>219.08</c:v>
                </c:pt>
                <c:pt idx="7459">
                  <c:v>220.02</c:v>
                </c:pt>
                <c:pt idx="7460">
                  <c:v>220.15</c:v>
                </c:pt>
                <c:pt idx="7461">
                  <c:v>220.6</c:v>
                </c:pt>
                <c:pt idx="7462">
                  <c:v>223.04</c:v>
                </c:pt>
                <c:pt idx="7463">
                  <c:v>224.07</c:v>
                </c:pt>
                <c:pt idx="7464">
                  <c:v>225.55</c:v>
                </c:pt>
                <c:pt idx="7465">
                  <c:v>225.48</c:v>
                </c:pt>
                <c:pt idx="7466">
                  <c:v>227.2</c:v>
                </c:pt>
                <c:pt idx="7467">
                  <c:v>226.8</c:v>
                </c:pt>
                <c:pt idx="7468">
                  <c:v>226.72</c:v>
                </c:pt>
                <c:pt idx="7469">
                  <c:v>226.74</c:v>
                </c:pt>
                <c:pt idx="7470">
                  <c:v>226.66</c:v>
                </c:pt>
                <c:pt idx="7471">
                  <c:v>226.45</c:v>
                </c:pt>
                <c:pt idx="7472">
                  <c:v>226.4</c:v>
                </c:pt>
                <c:pt idx="7473">
                  <c:v>226.39</c:v>
                </c:pt>
                <c:pt idx="7474">
                  <c:v>226.56</c:v>
                </c:pt>
                <c:pt idx="7475">
                  <c:v>226.49</c:v>
                </c:pt>
                <c:pt idx="7476">
                  <c:v>226.08</c:v>
                </c:pt>
                <c:pt idx="7477">
                  <c:v>225.89</c:v>
                </c:pt>
                <c:pt idx="7478">
                  <c:v>225.88</c:v>
                </c:pt>
                <c:pt idx="7479">
                  <c:v>225.47</c:v>
                </c:pt>
                <c:pt idx="7480">
                  <c:v>225.46</c:v>
                </c:pt>
                <c:pt idx="7481">
                  <c:v>225.21</c:v>
                </c:pt>
                <c:pt idx="7482">
                  <c:v>225.21</c:v>
                </c:pt>
                <c:pt idx="7483">
                  <c:v>226.56</c:v>
                </c:pt>
                <c:pt idx="7484">
                  <c:v>227.42</c:v>
                </c:pt>
                <c:pt idx="7485">
                  <c:v>227.47</c:v>
                </c:pt>
                <c:pt idx="7486">
                  <c:v>226.83</c:v>
                </c:pt>
                <c:pt idx="7487">
                  <c:v>226.81</c:v>
                </c:pt>
                <c:pt idx="7488">
                  <c:v>226.87</c:v>
                </c:pt>
                <c:pt idx="7489">
                  <c:v>226.55</c:v>
                </c:pt>
                <c:pt idx="7490">
                  <c:v>225.91</c:v>
                </c:pt>
                <c:pt idx="7491">
                  <c:v>225.32</c:v>
                </c:pt>
                <c:pt idx="7492">
                  <c:v>225.3</c:v>
                </c:pt>
                <c:pt idx="7493">
                  <c:v>225.32</c:v>
                </c:pt>
                <c:pt idx="7494">
                  <c:v>225.32</c:v>
                </c:pt>
                <c:pt idx="7495">
                  <c:v>226.07</c:v>
                </c:pt>
                <c:pt idx="7496">
                  <c:v>226.26</c:v>
                </c:pt>
                <c:pt idx="7497">
                  <c:v>226.21</c:v>
                </c:pt>
                <c:pt idx="7498">
                  <c:v>226.2</c:v>
                </c:pt>
                <c:pt idx="7499">
                  <c:v>226.19</c:v>
                </c:pt>
                <c:pt idx="7500">
                  <c:v>224.85</c:v>
                </c:pt>
                <c:pt idx="7501">
                  <c:v>223.98</c:v>
                </c:pt>
                <c:pt idx="7502">
                  <c:v>224.08</c:v>
                </c:pt>
                <c:pt idx="7503">
                  <c:v>224.09</c:v>
                </c:pt>
                <c:pt idx="7504">
                  <c:v>224.11</c:v>
                </c:pt>
                <c:pt idx="7505">
                  <c:v>224.11</c:v>
                </c:pt>
                <c:pt idx="7506">
                  <c:v>224.51</c:v>
                </c:pt>
                <c:pt idx="7507">
                  <c:v>224.04</c:v>
                </c:pt>
                <c:pt idx="7508">
                  <c:v>224.02</c:v>
                </c:pt>
                <c:pt idx="7509">
                  <c:v>224.01</c:v>
                </c:pt>
                <c:pt idx="7510">
                  <c:v>223.92</c:v>
                </c:pt>
                <c:pt idx="7511">
                  <c:v>224.01</c:v>
                </c:pt>
                <c:pt idx="7512">
                  <c:v>223.67</c:v>
                </c:pt>
                <c:pt idx="7513">
                  <c:v>223.76</c:v>
                </c:pt>
                <c:pt idx="7514">
                  <c:v>223.43</c:v>
                </c:pt>
                <c:pt idx="7515">
                  <c:v>223.82</c:v>
                </c:pt>
                <c:pt idx="7516">
                  <c:v>223.26</c:v>
                </c:pt>
                <c:pt idx="7517">
                  <c:v>223.26</c:v>
                </c:pt>
                <c:pt idx="7518">
                  <c:v>223.21</c:v>
                </c:pt>
                <c:pt idx="7519">
                  <c:v>223.21</c:v>
                </c:pt>
                <c:pt idx="7520">
                  <c:v>223.32</c:v>
                </c:pt>
                <c:pt idx="7521">
                  <c:v>222.83</c:v>
                </c:pt>
                <c:pt idx="7522">
                  <c:v>222.84</c:v>
                </c:pt>
                <c:pt idx="7523">
                  <c:v>222.93</c:v>
                </c:pt>
                <c:pt idx="7524">
                  <c:v>223.8</c:v>
                </c:pt>
                <c:pt idx="7525">
                  <c:v>222.28</c:v>
                </c:pt>
                <c:pt idx="7526">
                  <c:v>222.15</c:v>
                </c:pt>
                <c:pt idx="7527">
                  <c:v>222.09</c:v>
                </c:pt>
                <c:pt idx="7528">
                  <c:v>221.44</c:v>
                </c:pt>
                <c:pt idx="7529">
                  <c:v>220.96</c:v>
                </c:pt>
                <c:pt idx="7530">
                  <c:v>221.27</c:v>
                </c:pt>
                <c:pt idx="7531">
                  <c:v>221.36</c:v>
                </c:pt>
                <c:pt idx="7532">
                  <c:v>221.56</c:v>
                </c:pt>
                <c:pt idx="7533">
                  <c:v>221.56</c:v>
                </c:pt>
                <c:pt idx="7534">
                  <c:v>221.47</c:v>
                </c:pt>
                <c:pt idx="7535">
                  <c:v>221.58</c:v>
                </c:pt>
                <c:pt idx="7536">
                  <c:v>219.27</c:v>
                </c:pt>
                <c:pt idx="7537">
                  <c:v>219.44</c:v>
                </c:pt>
                <c:pt idx="7538">
                  <c:v>219.84</c:v>
                </c:pt>
                <c:pt idx="7539">
                  <c:v>219.85</c:v>
                </c:pt>
                <c:pt idx="7540">
                  <c:v>219.74</c:v>
                </c:pt>
                <c:pt idx="7541">
                  <c:v>219.87</c:v>
                </c:pt>
                <c:pt idx="7542">
                  <c:v>219.26</c:v>
                </c:pt>
                <c:pt idx="7543">
                  <c:v>218.82</c:v>
                </c:pt>
                <c:pt idx="7544">
                  <c:v>218.48</c:v>
                </c:pt>
                <c:pt idx="7545">
                  <c:v>218.94</c:v>
                </c:pt>
                <c:pt idx="7546">
                  <c:v>218.97</c:v>
                </c:pt>
                <c:pt idx="7547">
                  <c:v>219.28</c:v>
                </c:pt>
                <c:pt idx="7548">
                  <c:v>219.49</c:v>
                </c:pt>
                <c:pt idx="7549">
                  <c:v>219.79</c:v>
                </c:pt>
                <c:pt idx="7550">
                  <c:v>220.01</c:v>
                </c:pt>
                <c:pt idx="7551">
                  <c:v>220.02</c:v>
                </c:pt>
                <c:pt idx="7552">
                  <c:v>221.55</c:v>
                </c:pt>
                <c:pt idx="7553">
                  <c:v>221.76</c:v>
                </c:pt>
                <c:pt idx="7554">
                  <c:v>220.64</c:v>
                </c:pt>
                <c:pt idx="7555">
                  <c:v>220.44</c:v>
                </c:pt>
                <c:pt idx="7556">
                  <c:v>220.48</c:v>
                </c:pt>
                <c:pt idx="7557">
                  <c:v>220.5</c:v>
                </c:pt>
                <c:pt idx="7558">
                  <c:v>220.52</c:v>
                </c:pt>
                <c:pt idx="7559">
                  <c:v>220.52</c:v>
                </c:pt>
                <c:pt idx="7560">
                  <c:v>220.41</c:v>
                </c:pt>
                <c:pt idx="7561">
                  <c:v>221.15</c:v>
                </c:pt>
                <c:pt idx="7562">
                  <c:v>221.14</c:v>
                </c:pt>
                <c:pt idx="7563">
                  <c:v>220.13</c:v>
                </c:pt>
                <c:pt idx="7564">
                  <c:v>220.18</c:v>
                </c:pt>
                <c:pt idx="7565">
                  <c:v>220.12</c:v>
                </c:pt>
                <c:pt idx="7566">
                  <c:v>220.51</c:v>
                </c:pt>
                <c:pt idx="7567">
                  <c:v>220.75</c:v>
                </c:pt>
                <c:pt idx="7568">
                  <c:v>220.87</c:v>
                </c:pt>
                <c:pt idx="7569">
                  <c:v>220.75</c:v>
                </c:pt>
                <c:pt idx="7570">
                  <c:v>220.92</c:v>
                </c:pt>
                <c:pt idx="7571">
                  <c:v>220.86</c:v>
                </c:pt>
                <c:pt idx="7572">
                  <c:v>221.01</c:v>
                </c:pt>
                <c:pt idx="7573">
                  <c:v>221.01</c:v>
                </c:pt>
                <c:pt idx="7574">
                  <c:v>221.03</c:v>
                </c:pt>
                <c:pt idx="7575">
                  <c:v>221.02</c:v>
                </c:pt>
                <c:pt idx="7576">
                  <c:v>221.27</c:v>
                </c:pt>
                <c:pt idx="7577">
                  <c:v>221.54</c:v>
                </c:pt>
                <c:pt idx="7578">
                  <c:v>221.44</c:v>
                </c:pt>
                <c:pt idx="7579">
                  <c:v>221.93</c:v>
                </c:pt>
                <c:pt idx="7580">
                  <c:v>221.86</c:v>
                </c:pt>
                <c:pt idx="7581">
                  <c:v>222.2</c:v>
                </c:pt>
                <c:pt idx="7582">
                  <c:v>221.88</c:v>
                </c:pt>
                <c:pt idx="7583">
                  <c:v>221.93</c:v>
                </c:pt>
                <c:pt idx="7584">
                  <c:v>221.91</c:v>
                </c:pt>
                <c:pt idx="7585">
                  <c:v>221.67</c:v>
                </c:pt>
                <c:pt idx="7586">
                  <c:v>222.28</c:v>
                </c:pt>
                <c:pt idx="7587">
                  <c:v>222.06</c:v>
                </c:pt>
                <c:pt idx="7588">
                  <c:v>222.08</c:v>
                </c:pt>
                <c:pt idx="7589">
                  <c:v>222.32</c:v>
                </c:pt>
                <c:pt idx="7590">
                  <c:v>223.05</c:v>
                </c:pt>
                <c:pt idx="7591">
                  <c:v>225.21</c:v>
                </c:pt>
                <c:pt idx="7592">
                  <c:v>225.04</c:v>
                </c:pt>
                <c:pt idx="7593">
                  <c:v>225.08</c:v>
                </c:pt>
                <c:pt idx="7594">
                  <c:v>224.94</c:v>
                </c:pt>
                <c:pt idx="7595">
                  <c:v>224.51</c:v>
                </c:pt>
                <c:pt idx="7596">
                  <c:v>224.52</c:v>
                </c:pt>
                <c:pt idx="7597">
                  <c:v>224.47</c:v>
                </c:pt>
                <c:pt idx="7598">
                  <c:v>223.9</c:v>
                </c:pt>
                <c:pt idx="7599">
                  <c:v>224.01</c:v>
                </c:pt>
                <c:pt idx="7600">
                  <c:v>225.28</c:v>
                </c:pt>
                <c:pt idx="7601">
                  <c:v>226.03</c:v>
                </c:pt>
                <c:pt idx="7602">
                  <c:v>226.07</c:v>
                </c:pt>
                <c:pt idx="7603">
                  <c:v>225.95</c:v>
                </c:pt>
                <c:pt idx="7604">
                  <c:v>225.94</c:v>
                </c:pt>
                <c:pt idx="7605">
                  <c:v>225.94</c:v>
                </c:pt>
                <c:pt idx="7606">
                  <c:v>225.92</c:v>
                </c:pt>
                <c:pt idx="7607">
                  <c:v>226.29</c:v>
                </c:pt>
                <c:pt idx="7608">
                  <c:v>226.43</c:v>
                </c:pt>
                <c:pt idx="7609">
                  <c:v>226.32</c:v>
                </c:pt>
                <c:pt idx="7610">
                  <c:v>226.42</c:v>
                </c:pt>
                <c:pt idx="7611">
                  <c:v>226.13</c:v>
                </c:pt>
                <c:pt idx="7612">
                  <c:v>226.38</c:v>
                </c:pt>
                <c:pt idx="7613">
                  <c:v>226.39</c:v>
                </c:pt>
                <c:pt idx="7614">
                  <c:v>226.62</c:v>
                </c:pt>
                <c:pt idx="7615">
                  <c:v>226.61</c:v>
                </c:pt>
                <c:pt idx="7616">
                  <c:v>227.05</c:v>
                </c:pt>
                <c:pt idx="7617">
                  <c:v>227.04</c:v>
                </c:pt>
                <c:pt idx="7618">
                  <c:v>227.08</c:v>
                </c:pt>
                <c:pt idx="7619">
                  <c:v>227.07</c:v>
                </c:pt>
                <c:pt idx="7620">
                  <c:v>227.43</c:v>
                </c:pt>
                <c:pt idx="7621">
                  <c:v>227.93</c:v>
                </c:pt>
                <c:pt idx="7622">
                  <c:v>227.85</c:v>
                </c:pt>
                <c:pt idx="7623">
                  <c:v>227.87</c:v>
                </c:pt>
                <c:pt idx="7624">
                  <c:v>227.89</c:v>
                </c:pt>
                <c:pt idx="7625">
                  <c:v>230.01</c:v>
                </c:pt>
                <c:pt idx="7626">
                  <c:v>230.19</c:v>
                </c:pt>
                <c:pt idx="7627">
                  <c:v>230.14</c:v>
                </c:pt>
                <c:pt idx="7628">
                  <c:v>230.43</c:v>
                </c:pt>
                <c:pt idx="7629">
                  <c:v>232.12</c:v>
                </c:pt>
                <c:pt idx="7630">
                  <c:v>232.17</c:v>
                </c:pt>
                <c:pt idx="7631">
                  <c:v>232.17</c:v>
                </c:pt>
                <c:pt idx="7632">
                  <c:v>232.16</c:v>
                </c:pt>
                <c:pt idx="7633">
                  <c:v>230.25</c:v>
                </c:pt>
                <c:pt idx="7634">
                  <c:v>229.1</c:v>
                </c:pt>
                <c:pt idx="7635">
                  <c:v>229.01</c:v>
                </c:pt>
                <c:pt idx="7636">
                  <c:v>231.35</c:v>
                </c:pt>
                <c:pt idx="7637">
                  <c:v>230.74</c:v>
                </c:pt>
                <c:pt idx="7638">
                  <c:v>230.79</c:v>
                </c:pt>
                <c:pt idx="7639">
                  <c:v>230.67</c:v>
                </c:pt>
                <c:pt idx="7640">
                  <c:v>228.33</c:v>
                </c:pt>
                <c:pt idx="7641">
                  <c:v>228.41</c:v>
                </c:pt>
                <c:pt idx="7642">
                  <c:v>228.97</c:v>
                </c:pt>
                <c:pt idx="7643">
                  <c:v>229.67</c:v>
                </c:pt>
                <c:pt idx="7644">
                  <c:v>229.93</c:v>
                </c:pt>
                <c:pt idx="7645">
                  <c:v>229.88</c:v>
                </c:pt>
                <c:pt idx="7646">
                  <c:v>228.08</c:v>
                </c:pt>
                <c:pt idx="7647">
                  <c:v>226.6</c:v>
                </c:pt>
                <c:pt idx="7648">
                  <c:v>226.75</c:v>
                </c:pt>
                <c:pt idx="7649">
                  <c:v>226.66</c:v>
                </c:pt>
                <c:pt idx="7650">
                  <c:v>226.78</c:v>
                </c:pt>
                <c:pt idx="7651">
                  <c:v>224.98</c:v>
                </c:pt>
                <c:pt idx="7652">
                  <c:v>225.1</c:v>
                </c:pt>
                <c:pt idx="7653">
                  <c:v>225.11</c:v>
                </c:pt>
                <c:pt idx="7654">
                  <c:v>224.02</c:v>
                </c:pt>
                <c:pt idx="7655">
                  <c:v>224.01</c:v>
                </c:pt>
                <c:pt idx="7656">
                  <c:v>224</c:v>
                </c:pt>
                <c:pt idx="7657">
                  <c:v>222.03</c:v>
                </c:pt>
                <c:pt idx="7658">
                  <c:v>221.95</c:v>
                </c:pt>
                <c:pt idx="7659">
                  <c:v>221.91</c:v>
                </c:pt>
                <c:pt idx="7660">
                  <c:v>222.02</c:v>
                </c:pt>
                <c:pt idx="7661">
                  <c:v>221.92</c:v>
                </c:pt>
                <c:pt idx="7662">
                  <c:v>221.92</c:v>
                </c:pt>
                <c:pt idx="7663">
                  <c:v>222.98</c:v>
                </c:pt>
                <c:pt idx="7664">
                  <c:v>222.77</c:v>
                </c:pt>
                <c:pt idx="7665">
                  <c:v>222.5</c:v>
                </c:pt>
                <c:pt idx="7666">
                  <c:v>222.3</c:v>
                </c:pt>
                <c:pt idx="7667">
                  <c:v>222.4</c:v>
                </c:pt>
                <c:pt idx="7668">
                  <c:v>222.13</c:v>
                </c:pt>
                <c:pt idx="7669">
                  <c:v>222.25</c:v>
                </c:pt>
                <c:pt idx="7670">
                  <c:v>221.92</c:v>
                </c:pt>
                <c:pt idx="7671">
                  <c:v>221.94</c:v>
                </c:pt>
                <c:pt idx="7672">
                  <c:v>221.64</c:v>
                </c:pt>
                <c:pt idx="7673">
                  <c:v>221.38</c:v>
                </c:pt>
                <c:pt idx="7674">
                  <c:v>221.48</c:v>
                </c:pt>
                <c:pt idx="7675">
                  <c:v>221.28</c:v>
                </c:pt>
                <c:pt idx="7676">
                  <c:v>220.93</c:v>
                </c:pt>
                <c:pt idx="7677">
                  <c:v>220.67</c:v>
                </c:pt>
                <c:pt idx="7678">
                  <c:v>220.47</c:v>
                </c:pt>
                <c:pt idx="7679">
                  <c:v>220.11</c:v>
                </c:pt>
                <c:pt idx="7680">
                  <c:v>219.04</c:v>
                </c:pt>
                <c:pt idx="7681">
                  <c:v>217.85</c:v>
                </c:pt>
                <c:pt idx="7682">
                  <c:v>217.73</c:v>
                </c:pt>
                <c:pt idx="7683">
                  <c:v>215.9</c:v>
                </c:pt>
                <c:pt idx="7684">
                  <c:v>216.11</c:v>
                </c:pt>
                <c:pt idx="7685">
                  <c:v>215.68</c:v>
                </c:pt>
                <c:pt idx="7686">
                  <c:v>215.32</c:v>
                </c:pt>
                <c:pt idx="7687">
                  <c:v>215.28</c:v>
                </c:pt>
                <c:pt idx="7688">
                  <c:v>215.26</c:v>
                </c:pt>
                <c:pt idx="7689">
                  <c:v>214.67</c:v>
                </c:pt>
                <c:pt idx="7690">
                  <c:v>214.27</c:v>
                </c:pt>
                <c:pt idx="7691">
                  <c:v>213.92</c:v>
                </c:pt>
                <c:pt idx="7692">
                  <c:v>214.04</c:v>
                </c:pt>
                <c:pt idx="7693">
                  <c:v>213.46</c:v>
                </c:pt>
                <c:pt idx="7694">
                  <c:v>213.33</c:v>
                </c:pt>
                <c:pt idx="7695">
                  <c:v>213.78</c:v>
                </c:pt>
                <c:pt idx="7696">
                  <c:v>213.76</c:v>
                </c:pt>
                <c:pt idx="7697">
                  <c:v>212.86</c:v>
                </c:pt>
                <c:pt idx="7698">
                  <c:v>213.37</c:v>
                </c:pt>
                <c:pt idx="7699">
                  <c:v>212.37</c:v>
                </c:pt>
                <c:pt idx="7700">
                  <c:v>212.5</c:v>
                </c:pt>
                <c:pt idx="7701">
                  <c:v>212.66</c:v>
                </c:pt>
                <c:pt idx="7702">
                  <c:v>210.41</c:v>
                </c:pt>
                <c:pt idx="7703">
                  <c:v>209.02</c:v>
                </c:pt>
                <c:pt idx="7704">
                  <c:v>208.93</c:v>
                </c:pt>
                <c:pt idx="7705">
                  <c:v>209.02</c:v>
                </c:pt>
                <c:pt idx="7706">
                  <c:v>208.59</c:v>
                </c:pt>
                <c:pt idx="7707">
                  <c:v>207.41</c:v>
                </c:pt>
                <c:pt idx="7708">
                  <c:v>205.91</c:v>
                </c:pt>
                <c:pt idx="7709">
                  <c:v>206.06</c:v>
                </c:pt>
                <c:pt idx="7710">
                  <c:v>205.98</c:v>
                </c:pt>
                <c:pt idx="7711">
                  <c:v>205.67</c:v>
                </c:pt>
                <c:pt idx="7712">
                  <c:v>205.76</c:v>
                </c:pt>
                <c:pt idx="7713">
                  <c:v>205.51</c:v>
                </c:pt>
                <c:pt idx="7714">
                  <c:v>205.31</c:v>
                </c:pt>
                <c:pt idx="7715">
                  <c:v>205.32</c:v>
                </c:pt>
                <c:pt idx="7716">
                  <c:v>205.25</c:v>
                </c:pt>
                <c:pt idx="7717">
                  <c:v>204.8</c:v>
                </c:pt>
                <c:pt idx="7718">
                  <c:v>204.68</c:v>
                </c:pt>
                <c:pt idx="7719">
                  <c:v>203.11</c:v>
                </c:pt>
                <c:pt idx="7720">
                  <c:v>203.28</c:v>
                </c:pt>
                <c:pt idx="7721">
                  <c:v>203.21</c:v>
                </c:pt>
                <c:pt idx="7722">
                  <c:v>202.69</c:v>
                </c:pt>
                <c:pt idx="7723">
                  <c:v>202.37</c:v>
                </c:pt>
                <c:pt idx="7724">
                  <c:v>202.17</c:v>
                </c:pt>
                <c:pt idx="7725">
                  <c:v>201.42</c:v>
                </c:pt>
                <c:pt idx="7726">
                  <c:v>201.49</c:v>
                </c:pt>
                <c:pt idx="7727">
                  <c:v>201.51</c:v>
                </c:pt>
                <c:pt idx="7728">
                  <c:v>201.49</c:v>
                </c:pt>
                <c:pt idx="7729">
                  <c:v>201.07</c:v>
                </c:pt>
                <c:pt idx="7730">
                  <c:v>201.04</c:v>
                </c:pt>
                <c:pt idx="7731">
                  <c:v>200.74</c:v>
                </c:pt>
                <c:pt idx="7732">
                  <c:v>200.24</c:v>
                </c:pt>
                <c:pt idx="7733">
                  <c:v>201.77</c:v>
                </c:pt>
                <c:pt idx="7734">
                  <c:v>202.99</c:v>
                </c:pt>
                <c:pt idx="7735">
                  <c:v>202.43</c:v>
                </c:pt>
                <c:pt idx="7736">
                  <c:v>202.36</c:v>
                </c:pt>
                <c:pt idx="7737">
                  <c:v>202.14</c:v>
                </c:pt>
                <c:pt idx="7738">
                  <c:v>202.03</c:v>
                </c:pt>
                <c:pt idx="7739">
                  <c:v>201.74</c:v>
                </c:pt>
                <c:pt idx="7740">
                  <c:v>204.04</c:v>
                </c:pt>
                <c:pt idx="7741">
                  <c:v>203.83</c:v>
                </c:pt>
                <c:pt idx="7742">
                  <c:v>203.46</c:v>
                </c:pt>
                <c:pt idx="7743">
                  <c:v>203.27</c:v>
                </c:pt>
                <c:pt idx="7744">
                  <c:v>202.73</c:v>
                </c:pt>
                <c:pt idx="7745">
                  <c:v>201.96</c:v>
                </c:pt>
                <c:pt idx="7746">
                  <c:v>203.67</c:v>
                </c:pt>
                <c:pt idx="7747">
                  <c:v>204.75</c:v>
                </c:pt>
                <c:pt idx="7748">
                  <c:v>203.93</c:v>
                </c:pt>
                <c:pt idx="7749">
                  <c:v>204.08</c:v>
                </c:pt>
                <c:pt idx="7750">
                  <c:v>203.81</c:v>
                </c:pt>
                <c:pt idx="7751">
                  <c:v>205.59</c:v>
                </c:pt>
                <c:pt idx="7752">
                  <c:v>204.9</c:v>
                </c:pt>
                <c:pt idx="7753">
                  <c:v>204.9</c:v>
                </c:pt>
                <c:pt idx="7754">
                  <c:v>206.89</c:v>
                </c:pt>
                <c:pt idx="7755">
                  <c:v>206.41</c:v>
                </c:pt>
                <c:pt idx="7756">
                  <c:v>205.32</c:v>
                </c:pt>
                <c:pt idx="7757">
                  <c:v>207.34</c:v>
                </c:pt>
                <c:pt idx="7758">
                  <c:v>207.45</c:v>
                </c:pt>
                <c:pt idx="7759">
                  <c:v>207.5</c:v>
                </c:pt>
                <c:pt idx="7760">
                  <c:v>206.51</c:v>
                </c:pt>
                <c:pt idx="7761">
                  <c:v>205.57</c:v>
                </c:pt>
                <c:pt idx="7762">
                  <c:v>204.36</c:v>
                </c:pt>
                <c:pt idx="7763">
                  <c:v>203.97</c:v>
                </c:pt>
                <c:pt idx="7764">
                  <c:v>203.82</c:v>
                </c:pt>
                <c:pt idx="7765">
                  <c:v>204.15</c:v>
                </c:pt>
                <c:pt idx="7766">
                  <c:v>204.23</c:v>
                </c:pt>
                <c:pt idx="7767">
                  <c:v>201.83</c:v>
                </c:pt>
                <c:pt idx="7768">
                  <c:v>202.17</c:v>
                </c:pt>
                <c:pt idx="7769">
                  <c:v>202.09</c:v>
                </c:pt>
                <c:pt idx="7770">
                  <c:v>202.43</c:v>
                </c:pt>
                <c:pt idx="7771">
                  <c:v>202.58</c:v>
                </c:pt>
                <c:pt idx="7772">
                  <c:v>202.88</c:v>
                </c:pt>
                <c:pt idx="7773">
                  <c:v>202.56</c:v>
                </c:pt>
                <c:pt idx="7774">
                  <c:v>200.86</c:v>
                </c:pt>
                <c:pt idx="7775">
                  <c:v>201.01</c:v>
                </c:pt>
                <c:pt idx="7776">
                  <c:v>199.72</c:v>
                </c:pt>
                <c:pt idx="7777">
                  <c:v>198.26</c:v>
                </c:pt>
                <c:pt idx="7778">
                  <c:v>198.64</c:v>
                </c:pt>
                <c:pt idx="7779">
                  <c:v>198.78</c:v>
                </c:pt>
                <c:pt idx="7780">
                  <c:v>199.66</c:v>
                </c:pt>
                <c:pt idx="7781">
                  <c:v>200.86</c:v>
                </c:pt>
                <c:pt idx="7782">
                  <c:v>201.28</c:v>
                </c:pt>
                <c:pt idx="7783">
                  <c:v>203.09</c:v>
                </c:pt>
                <c:pt idx="7784">
                  <c:v>203.01</c:v>
                </c:pt>
                <c:pt idx="7785">
                  <c:v>203.43</c:v>
                </c:pt>
                <c:pt idx="7786">
                  <c:v>203.64</c:v>
                </c:pt>
                <c:pt idx="7787">
                  <c:v>203.87</c:v>
                </c:pt>
                <c:pt idx="7788">
                  <c:v>203.62</c:v>
                </c:pt>
                <c:pt idx="7789">
                  <c:v>204.11</c:v>
                </c:pt>
                <c:pt idx="7790">
                  <c:v>204.51</c:v>
                </c:pt>
                <c:pt idx="7791">
                  <c:v>204.74</c:v>
                </c:pt>
                <c:pt idx="7792">
                  <c:v>204.42</c:v>
                </c:pt>
                <c:pt idx="7793">
                  <c:v>204.61</c:v>
                </c:pt>
                <c:pt idx="7794">
                  <c:v>204.73</c:v>
                </c:pt>
                <c:pt idx="7795">
                  <c:v>204.55</c:v>
                </c:pt>
                <c:pt idx="7796">
                  <c:v>204.38</c:v>
                </c:pt>
                <c:pt idx="7797">
                  <c:v>205.11</c:v>
                </c:pt>
                <c:pt idx="7798">
                  <c:v>205.18</c:v>
                </c:pt>
                <c:pt idx="7799">
                  <c:v>206.04</c:v>
                </c:pt>
                <c:pt idx="7800">
                  <c:v>205.49</c:v>
                </c:pt>
                <c:pt idx="7801">
                  <c:v>205.34</c:v>
                </c:pt>
                <c:pt idx="7802">
                  <c:v>207.39</c:v>
                </c:pt>
                <c:pt idx="7803">
                  <c:v>208.88</c:v>
                </c:pt>
                <c:pt idx="7804">
                  <c:v>208.87</c:v>
                </c:pt>
                <c:pt idx="7805">
                  <c:v>208.34</c:v>
                </c:pt>
                <c:pt idx="7806">
                  <c:v>208.52</c:v>
                </c:pt>
                <c:pt idx="7807">
                  <c:v>209.65</c:v>
                </c:pt>
                <c:pt idx="7808">
                  <c:v>211.15</c:v>
                </c:pt>
                <c:pt idx="7809">
                  <c:v>210.6</c:v>
                </c:pt>
                <c:pt idx="7810">
                  <c:v>210.5</c:v>
                </c:pt>
                <c:pt idx="7811">
                  <c:v>211.09</c:v>
                </c:pt>
                <c:pt idx="7812">
                  <c:v>209.99</c:v>
                </c:pt>
                <c:pt idx="7813">
                  <c:v>209.99</c:v>
                </c:pt>
                <c:pt idx="7814">
                  <c:v>209.75</c:v>
                </c:pt>
                <c:pt idx="7815">
                  <c:v>209.54</c:v>
                </c:pt>
                <c:pt idx="7816">
                  <c:v>209.27</c:v>
                </c:pt>
                <c:pt idx="7817">
                  <c:v>209.5</c:v>
                </c:pt>
                <c:pt idx="7818">
                  <c:v>209.65</c:v>
                </c:pt>
                <c:pt idx="7819">
                  <c:v>210.89</c:v>
                </c:pt>
                <c:pt idx="7820">
                  <c:v>210.68</c:v>
                </c:pt>
                <c:pt idx="7821">
                  <c:v>210.31</c:v>
                </c:pt>
                <c:pt idx="7822">
                  <c:v>210.79</c:v>
                </c:pt>
                <c:pt idx="7823">
                  <c:v>210.6</c:v>
                </c:pt>
                <c:pt idx="7824">
                  <c:v>210.79</c:v>
                </c:pt>
                <c:pt idx="7825">
                  <c:v>211.17</c:v>
                </c:pt>
                <c:pt idx="7826">
                  <c:v>210.42</c:v>
                </c:pt>
                <c:pt idx="7827">
                  <c:v>210.2</c:v>
                </c:pt>
                <c:pt idx="7828">
                  <c:v>210.47</c:v>
                </c:pt>
                <c:pt idx="7829">
                  <c:v>210.42</c:v>
                </c:pt>
                <c:pt idx="7830">
                  <c:v>210.43</c:v>
                </c:pt>
                <c:pt idx="7831">
                  <c:v>210.72</c:v>
                </c:pt>
                <c:pt idx="7832">
                  <c:v>210.53</c:v>
                </c:pt>
                <c:pt idx="7833">
                  <c:v>210.6</c:v>
                </c:pt>
                <c:pt idx="7834">
                  <c:v>210.51</c:v>
                </c:pt>
                <c:pt idx="7835">
                  <c:v>211.16</c:v>
                </c:pt>
                <c:pt idx="7836">
                  <c:v>210.97</c:v>
                </c:pt>
                <c:pt idx="7837">
                  <c:v>211.55</c:v>
                </c:pt>
                <c:pt idx="7838">
                  <c:v>211</c:v>
                </c:pt>
                <c:pt idx="7839">
                  <c:v>210.78</c:v>
                </c:pt>
                <c:pt idx="7840">
                  <c:v>210.71</c:v>
                </c:pt>
                <c:pt idx="7841">
                  <c:v>210.39</c:v>
                </c:pt>
                <c:pt idx="7842">
                  <c:v>210.82</c:v>
                </c:pt>
                <c:pt idx="7843">
                  <c:v>210.74</c:v>
                </c:pt>
                <c:pt idx="7844">
                  <c:v>211.2</c:v>
                </c:pt>
                <c:pt idx="7845">
                  <c:v>211.93</c:v>
                </c:pt>
                <c:pt idx="7846">
                  <c:v>211.52</c:v>
                </c:pt>
                <c:pt idx="7847">
                  <c:v>211.91</c:v>
                </c:pt>
                <c:pt idx="7848">
                  <c:v>212.44</c:v>
                </c:pt>
                <c:pt idx="7849">
                  <c:v>211.95</c:v>
                </c:pt>
                <c:pt idx="7850">
                  <c:v>212.03</c:v>
                </c:pt>
                <c:pt idx="7851">
                  <c:v>211.7</c:v>
                </c:pt>
                <c:pt idx="7852">
                  <c:v>209.93</c:v>
                </c:pt>
                <c:pt idx="7853">
                  <c:v>209.2</c:v>
                </c:pt>
                <c:pt idx="7854">
                  <c:v>207.85</c:v>
                </c:pt>
                <c:pt idx="7855">
                  <c:v>207.58</c:v>
                </c:pt>
                <c:pt idx="7856">
                  <c:v>208.64</c:v>
                </c:pt>
                <c:pt idx="7857">
                  <c:v>208.65</c:v>
                </c:pt>
                <c:pt idx="7858">
                  <c:v>207.57</c:v>
                </c:pt>
                <c:pt idx="7859">
                  <c:v>206.86</c:v>
                </c:pt>
                <c:pt idx="7860">
                  <c:v>207.79</c:v>
                </c:pt>
                <c:pt idx="7861">
                  <c:v>208.61</c:v>
                </c:pt>
                <c:pt idx="7862">
                  <c:v>207.39</c:v>
                </c:pt>
                <c:pt idx="7863">
                  <c:v>207.95</c:v>
                </c:pt>
                <c:pt idx="7864">
                  <c:v>208.19</c:v>
                </c:pt>
                <c:pt idx="7865">
                  <c:v>208.2</c:v>
                </c:pt>
                <c:pt idx="7866">
                  <c:v>208.21</c:v>
                </c:pt>
                <c:pt idx="7867">
                  <c:v>210.6</c:v>
                </c:pt>
                <c:pt idx="7868">
                  <c:v>209.94</c:v>
                </c:pt>
                <c:pt idx="7869">
                  <c:v>209.78</c:v>
                </c:pt>
                <c:pt idx="7870">
                  <c:v>209.79</c:v>
                </c:pt>
                <c:pt idx="7871">
                  <c:v>209.78</c:v>
                </c:pt>
                <c:pt idx="7872">
                  <c:v>209.68</c:v>
                </c:pt>
                <c:pt idx="7873">
                  <c:v>209.93</c:v>
                </c:pt>
                <c:pt idx="7874">
                  <c:v>211.33</c:v>
                </c:pt>
                <c:pt idx="7875">
                  <c:v>211.27</c:v>
                </c:pt>
                <c:pt idx="7876">
                  <c:v>212.67</c:v>
                </c:pt>
                <c:pt idx="7877">
                  <c:v>214.28</c:v>
                </c:pt>
                <c:pt idx="7878">
                  <c:v>213.07</c:v>
                </c:pt>
                <c:pt idx="7879">
                  <c:v>213.38</c:v>
                </c:pt>
                <c:pt idx="7880">
                  <c:v>213.59</c:v>
                </c:pt>
                <c:pt idx="7881">
                  <c:v>213.33</c:v>
                </c:pt>
                <c:pt idx="7882">
                  <c:v>213.34</c:v>
                </c:pt>
                <c:pt idx="7883">
                  <c:v>211.61</c:v>
                </c:pt>
                <c:pt idx="7884">
                  <c:v>211.63</c:v>
                </c:pt>
                <c:pt idx="7885">
                  <c:v>211.89</c:v>
                </c:pt>
                <c:pt idx="7886">
                  <c:v>211.95</c:v>
                </c:pt>
                <c:pt idx="7887">
                  <c:v>211.98</c:v>
                </c:pt>
                <c:pt idx="7888">
                  <c:v>211.94</c:v>
                </c:pt>
                <c:pt idx="7889">
                  <c:v>210.59</c:v>
                </c:pt>
                <c:pt idx="7890">
                  <c:v>209.15</c:v>
                </c:pt>
                <c:pt idx="7891">
                  <c:v>209.57</c:v>
                </c:pt>
                <c:pt idx="7892">
                  <c:v>209.8</c:v>
                </c:pt>
                <c:pt idx="7893">
                  <c:v>210.21</c:v>
                </c:pt>
                <c:pt idx="7894">
                  <c:v>210.27</c:v>
                </c:pt>
                <c:pt idx="7895">
                  <c:v>210.53</c:v>
                </c:pt>
                <c:pt idx="7896">
                  <c:v>210.6</c:v>
                </c:pt>
                <c:pt idx="7897">
                  <c:v>210.88</c:v>
                </c:pt>
                <c:pt idx="7898">
                  <c:v>208.46</c:v>
                </c:pt>
                <c:pt idx="7899">
                  <c:v>208.66</c:v>
                </c:pt>
                <c:pt idx="7900">
                  <c:v>209.09</c:v>
                </c:pt>
                <c:pt idx="7901">
                  <c:v>209.32</c:v>
                </c:pt>
                <c:pt idx="7902">
                  <c:v>209.44</c:v>
                </c:pt>
                <c:pt idx="7903">
                  <c:v>209.45</c:v>
                </c:pt>
                <c:pt idx="7904">
                  <c:v>209.45</c:v>
                </c:pt>
                <c:pt idx="7905">
                  <c:v>209.99</c:v>
                </c:pt>
                <c:pt idx="7906">
                  <c:v>210.16</c:v>
                </c:pt>
                <c:pt idx="7907">
                  <c:v>209.87</c:v>
                </c:pt>
                <c:pt idx="7908">
                  <c:v>209.79</c:v>
                </c:pt>
                <c:pt idx="7909">
                  <c:v>209.95</c:v>
                </c:pt>
                <c:pt idx="7910">
                  <c:v>210.07</c:v>
                </c:pt>
                <c:pt idx="7911">
                  <c:v>209.7</c:v>
                </c:pt>
                <c:pt idx="7912">
                  <c:v>210.53</c:v>
                </c:pt>
                <c:pt idx="7913">
                  <c:v>210.74</c:v>
                </c:pt>
                <c:pt idx="7914">
                  <c:v>210.94</c:v>
                </c:pt>
                <c:pt idx="7915">
                  <c:v>211.18</c:v>
                </c:pt>
                <c:pt idx="7916">
                  <c:v>211.39</c:v>
                </c:pt>
                <c:pt idx="7917">
                  <c:v>211.43</c:v>
                </c:pt>
                <c:pt idx="7918">
                  <c:v>211.27</c:v>
                </c:pt>
                <c:pt idx="7919">
                  <c:v>211.11</c:v>
                </c:pt>
                <c:pt idx="7920">
                  <c:v>211.24</c:v>
                </c:pt>
                <c:pt idx="7921">
                  <c:v>211.41</c:v>
                </c:pt>
                <c:pt idx="7922">
                  <c:v>211.28</c:v>
                </c:pt>
                <c:pt idx="7923">
                  <c:v>211.36</c:v>
                </c:pt>
                <c:pt idx="7924">
                  <c:v>209.35</c:v>
                </c:pt>
                <c:pt idx="7925">
                  <c:v>209.74</c:v>
                </c:pt>
                <c:pt idx="7926">
                  <c:v>210.42</c:v>
                </c:pt>
                <c:pt idx="7927">
                  <c:v>210.05</c:v>
                </c:pt>
                <c:pt idx="7928">
                  <c:v>210.14</c:v>
                </c:pt>
                <c:pt idx="7929">
                  <c:v>210.46</c:v>
                </c:pt>
                <c:pt idx="7930">
                  <c:v>208.33</c:v>
                </c:pt>
                <c:pt idx="7931">
                  <c:v>207.64</c:v>
                </c:pt>
                <c:pt idx="7932">
                  <c:v>208.39</c:v>
                </c:pt>
                <c:pt idx="7933">
                  <c:v>208.44</c:v>
                </c:pt>
                <c:pt idx="7934">
                  <c:v>206.12</c:v>
                </c:pt>
                <c:pt idx="7935">
                  <c:v>206.17</c:v>
                </c:pt>
                <c:pt idx="7936">
                  <c:v>206.17</c:v>
                </c:pt>
                <c:pt idx="7937">
                  <c:v>206.06</c:v>
                </c:pt>
                <c:pt idx="7938">
                  <c:v>206.66</c:v>
                </c:pt>
                <c:pt idx="7939">
                  <c:v>206.87</c:v>
                </c:pt>
                <c:pt idx="7940">
                  <c:v>207.08</c:v>
                </c:pt>
                <c:pt idx="7941">
                  <c:v>207.26</c:v>
                </c:pt>
                <c:pt idx="7942">
                  <c:v>207.26</c:v>
                </c:pt>
                <c:pt idx="7943">
                  <c:v>207.12</c:v>
                </c:pt>
                <c:pt idx="7944">
                  <c:v>207.22</c:v>
                </c:pt>
                <c:pt idx="7945">
                  <c:v>207.26</c:v>
                </c:pt>
                <c:pt idx="7946">
                  <c:v>207.35</c:v>
                </c:pt>
                <c:pt idx="7947">
                  <c:v>207.02</c:v>
                </c:pt>
                <c:pt idx="7948">
                  <c:v>207.11</c:v>
                </c:pt>
                <c:pt idx="7949">
                  <c:v>207.08</c:v>
                </c:pt>
                <c:pt idx="7950">
                  <c:v>207.07</c:v>
                </c:pt>
                <c:pt idx="7951">
                  <c:v>207.33</c:v>
                </c:pt>
                <c:pt idx="7952">
                  <c:v>209.62</c:v>
                </c:pt>
                <c:pt idx="7953">
                  <c:v>210</c:v>
                </c:pt>
                <c:pt idx="7954">
                  <c:v>211.3</c:v>
                </c:pt>
                <c:pt idx="7955">
                  <c:v>212.25</c:v>
                </c:pt>
                <c:pt idx="7956">
                  <c:v>211.73</c:v>
                </c:pt>
                <c:pt idx="7957">
                  <c:v>211.22</c:v>
                </c:pt>
                <c:pt idx="7958">
                  <c:v>209.94</c:v>
                </c:pt>
                <c:pt idx="7959">
                  <c:v>210.35</c:v>
                </c:pt>
                <c:pt idx="7960">
                  <c:v>210.31</c:v>
                </c:pt>
                <c:pt idx="7961">
                  <c:v>210.35</c:v>
                </c:pt>
                <c:pt idx="7962">
                  <c:v>212.41</c:v>
                </c:pt>
                <c:pt idx="7963">
                  <c:v>209.95</c:v>
                </c:pt>
                <c:pt idx="7964">
                  <c:v>210.07</c:v>
                </c:pt>
                <c:pt idx="7965">
                  <c:v>209.98</c:v>
                </c:pt>
                <c:pt idx="7966">
                  <c:v>209.47</c:v>
                </c:pt>
                <c:pt idx="7967">
                  <c:v>209.47</c:v>
                </c:pt>
                <c:pt idx="7968">
                  <c:v>209.91</c:v>
                </c:pt>
                <c:pt idx="7969">
                  <c:v>210.02</c:v>
                </c:pt>
                <c:pt idx="7970">
                  <c:v>209.9</c:v>
                </c:pt>
                <c:pt idx="7971">
                  <c:v>209.99</c:v>
                </c:pt>
                <c:pt idx="7972">
                  <c:v>209.95</c:v>
                </c:pt>
                <c:pt idx="7973">
                  <c:v>210.18</c:v>
                </c:pt>
                <c:pt idx="7974">
                  <c:v>210.32</c:v>
                </c:pt>
                <c:pt idx="7975">
                  <c:v>210.23</c:v>
                </c:pt>
                <c:pt idx="7976">
                  <c:v>210.14</c:v>
                </c:pt>
                <c:pt idx="7977">
                  <c:v>209.94</c:v>
                </c:pt>
                <c:pt idx="7978">
                  <c:v>210.98</c:v>
                </c:pt>
                <c:pt idx="7979">
                  <c:v>210.6</c:v>
                </c:pt>
                <c:pt idx="7980">
                  <c:v>210.14</c:v>
                </c:pt>
                <c:pt idx="7981">
                  <c:v>210.2</c:v>
                </c:pt>
                <c:pt idx="7982">
                  <c:v>209.82</c:v>
                </c:pt>
                <c:pt idx="7983">
                  <c:v>211.5</c:v>
                </c:pt>
                <c:pt idx="7984">
                  <c:v>211.31</c:v>
                </c:pt>
                <c:pt idx="7985">
                  <c:v>211.31</c:v>
                </c:pt>
                <c:pt idx="7986">
                  <c:v>211.14</c:v>
                </c:pt>
                <c:pt idx="7987">
                  <c:v>210.56</c:v>
                </c:pt>
                <c:pt idx="7988">
                  <c:v>210.85</c:v>
                </c:pt>
                <c:pt idx="7989">
                  <c:v>211.92</c:v>
                </c:pt>
                <c:pt idx="7990">
                  <c:v>213.36</c:v>
                </c:pt>
                <c:pt idx="7991">
                  <c:v>212.11</c:v>
                </c:pt>
                <c:pt idx="7992">
                  <c:v>212.14</c:v>
                </c:pt>
                <c:pt idx="7993">
                  <c:v>211.83</c:v>
                </c:pt>
                <c:pt idx="7994">
                  <c:v>211.67</c:v>
                </c:pt>
                <c:pt idx="7995">
                  <c:v>211.5</c:v>
                </c:pt>
                <c:pt idx="7996">
                  <c:v>211.2</c:v>
                </c:pt>
                <c:pt idx="7997">
                  <c:v>211.25</c:v>
                </c:pt>
                <c:pt idx="7998">
                  <c:v>213.57</c:v>
                </c:pt>
                <c:pt idx="7999">
                  <c:v>212.51</c:v>
                </c:pt>
                <c:pt idx="8000">
                  <c:v>211.56</c:v>
                </c:pt>
                <c:pt idx="8001">
                  <c:v>210.32</c:v>
                </c:pt>
                <c:pt idx="8002">
                  <c:v>210.4</c:v>
                </c:pt>
                <c:pt idx="8003">
                  <c:v>210.11</c:v>
                </c:pt>
                <c:pt idx="8004">
                  <c:v>209.73</c:v>
                </c:pt>
                <c:pt idx="8005">
                  <c:v>209.72</c:v>
                </c:pt>
                <c:pt idx="8006">
                  <c:v>208.43</c:v>
                </c:pt>
                <c:pt idx="8007">
                  <c:v>207.15</c:v>
                </c:pt>
                <c:pt idx="8008">
                  <c:v>207.26</c:v>
                </c:pt>
                <c:pt idx="8009">
                  <c:v>207.53</c:v>
                </c:pt>
                <c:pt idx="8010">
                  <c:v>207.6</c:v>
                </c:pt>
                <c:pt idx="8011">
                  <c:v>207.88</c:v>
                </c:pt>
                <c:pt idx="8012">
                  <c:v>207.22</c:v>
                </c:pt>
                <c:pt idx="8013">
                  <c:v>205.65</c:v>
                </c:pt>
                <c:pt idx="8014">
                  <c:v>206.05</c:v>
                </c:pt>
                <c:pt idx="8015">
                  <c:v>205.96</c:v>
                </c:pt>
                <c:pt idx="8016">
                  <c:v>205.26</c:v>
                </c:pt>
                <c:pt idx="8017">
                  <c:v>205.51</c:v>
                </c:pt>
                <c:pt idx="8018">
                  <c:v>205.74</c:v>
                </c:pt>
                <c:pt idx="8019">
                  <c:v>206.23</c:v>
                </c:pt>
                <c:pt idx="8020">
                  <c:v>205.74</c:v>
                </c:pt>
                <c:pt idx="8021">
                  <c:v>206.02</c:v>
                </c:pt>
                <c:pt idx="8022">
                  <c:v>205.87</c:v>
                </c:pt>
                <c:pt idx="8023">
                  <c:v>206.26</c:v>
                </c:pt>
                <c:pt idx="8024">
                  <c:v>207.86</c:v>
                </c:pt>
                <c:pt idx="8025">
                  <c:v>207.83</c:v>
                </c:pt>
                <c:pt idx="8026">
                  <c:v>207.66</c:v>
                </c:pt>
                <c:pt idx="8027">
                  <c:v>208.3</c:v>
                </c:pt>
                <c:pt idx="8028">
                  <c:v>207.97</c:v>
                </c:pt>
                <c:pt idx="8029">
                  <c:v>207.74</c:v>
                </c:pt>
                <c:pt idx="8030">
                  <c:v>209.91</c:v>
                </c:pt>
                <c:pt idx="8031">
                  <c:v>210.62</c:v>
                </c:pt>
                <c:pt idx="8032">
                  <c:v>210.21</c:v>
                </c:pt>
                <c:pt idx="8033">
                  <c:v>210.09</c:v>
                </c:pt>
                <c:pt idx="8034">
                  <c:v>212.45</c:v>
                </c:pt>
                <c:pt idx="8035">
                  <c:v>211.98</c:v>
                </c:pt>
                <c:pt idx="8036">
                  <c:v>210.3</c:v>
                </c:pt>
                <c:pt idx="8037">
                  <c:v>210.14</c:v>
                </c:pt>
                <c:pt idx="8038">
                  <c:v>210.13</c:v>
                </c:pt>
                <c:pt idx="8039">
                  <c:v>209.41</c:v>
                </c:pt>
                <c:pt idx="8040">
                  <c:v>209.18</c:v>
                </c:pt>
                <c:pt idx="8041">
                  <c:v>209.29</c:v>
                </c:pt>
                <c:pt idx="8042">
                  <c:v>209.23</c:v>
                </c:pt>
                <c:pt idx="8043">
                  <c:v>209.62</c:v>
                </c:pt>
                <c:pt idx="8044">
                  <c:v>209.43</c:v>
                </c:pt>
                <c:pt idx="8045">
                  <c:v>209.34</c:v>
                </c:pt>
                <c:pt idx="8046">
                  <c:v>209.43</c:v>
                </c:pt>
                <c:pt idx="8047">
                  <c:v>209.32</c:v>
                </c:pt>
                <c:pt idx="8048">
                  <c:v>209.13</c:v>
                </c:pt>
                <c:pt idx="8049">
                  <c:v>209.48</c:v>
                </c:pt>
                <c:pt idx="8050">
                  <c:v>209.19</c:v>
                </c:pt>
                <c:pt idx="8051">
                  <c:v>209.28</c:v>
                </c:pt>
                <c:pt idx="8052">
                  <c:v>208.97</c:v>
                </c:pt>
                <c:pt idx="8053">
                  <c:v>209.09</c:v>
                </c:pt>
                <c:pt idx="8054">
                  <c:v>209.42</c:v>
                </c:pt>
                <c:pt idx="8055">
                  <c:v>207.4</c:v>
                </c:pt>
                <c:pt idx="8056">
                  <c:v>208.1</c:v>
                </c:pt>
                <c:pt idx="8057">
                  <c:v>207.37</c:v>
                </c:pt>
                <c:pt idx="8058">
                  <c:v>209.82</c:v>
                </c:pt>
                <c:pt idx="8059">
                  <c:v>207.77</c:v>
                </c:pt>
                <c:pt idx="8060">
                  <c:v>206.89</c:v>
                </c:pt>
                <c:pt idx="8061">
                  <c:v>207.02</c:v>
                </c:pt>
                <c:pt idx="8062">
                  <c:v>207.4</c:v>
                </c:pt>
                <c:pt idx="8063">
                  <c:v>209.1</c:v>
                </c:pt>
                <c:pt idx="8064">
                  <c:v>208.89</c:v>
                </c:pt>
                <c:pt idx="8065">
                  <c:v>208.4</c:v>
                </c:pt>
                <c:pt idx="8066">
                  <c:v>208.69</c:v>
                </c:pt>
                <c:pt idx="8067">
                  <c:v>208.48</c:v>
                </c:pt>
                <c:pt idx="8068">
                  <c:v>208.65</c:v>
                </c:pt>
                <c:pt idx="8069">
                  <c:v>208.59</c:v>
                </c:pt>
                <c:pt idx="8070">
                  <c:v>208.29</c:v>
                </c:pt>
                <c:pt idx="8071">
                  <c:v>208.16</c:v>
                </c:pt>
                <c:pt idx="8072">
                  <c:v>208.31</c:v>
                </c:pt>
                <c:pt idx="8073">
                  <c:v>208.37</c:v>
                </c:pt>
                <c:pt idx="8074">
                  <c:v>208.04</c:v>
                </c:pt>
                <c:pt idx="8075">
                  <c:v>207.95</c:v>
                </c:pt>
                <c:pt idx="8076">
                  <c:v>208.37</c:v>
                </c:pt>
                <c:pt idx="8077">
                  <c:v>208.32</c:v>
                </c:pt>
                <c:pt idx="8078">
                  <c:v>208.43</c:v>
                </c:pt>
                <c:pt idx="8079">
                  <c:v>208.53</c:v>
                </c:pt>
                <c:pt idx="8080">
                  <c:v>207.94</c:v>
                </c:pt>
                <c:pt idx="8081">
                  <c:v>207.57</c:v>
                </c:pt>
                <c:pt idx="8082">
                  <c:v>207.95</c:v>
                </c:pt>
                <c:pt idx="8083">
                  <c:v>207.44</c:v>
                </c:pt>
                <c:pt idx="8084">
                  <c:v>207.36</c:v>
                </c:pt>
                <c:pt idx="8085">
                  <c:v>207.2</c:v>
                </c:pt>
                <c:pt idx="8086">
                  <c:v>207</c:v>
                </c:pt>
                <c:pt idx="8087">
                  <c:v>207.24</c:v>
                </c:pt>
                <c:pt idx="8088">
                  <c:v>206.5</c:v>
                </c:pt>
                <c:pt idx="8089">
                  <c:v>206.35</c:v>
                </c:pt>
                <c:pt idx="8090">
                  <c:v>205.74</c:v>
                </c:pt>
                <c:pt idx="8091">
                  <c:v>206.88</c:v>
                </c:pt>
                <c:pt idx="8092">
                  <c:v>206.63</c:v>
                </c:pt>
                <c:pt idx="8093">
                  <c:v>206.27</c:v>
                </c:pt>
                <c:pt idx="8094">
                  <c:v>206.13</c:v>
                </c:pt>
                <c:pt idx="8095">
                  <c:v>206.3</c:v>
                </c:pt>
                <c:pt idx="8096">
                  <c:v>205.2</c:v>
                </c:pt>
                <c:pt idx="8097">
                  <c:v>205.18</c:v>
                </c:pt>
                <c:pt idx="8098">
                  <c:v>204.92</c:v>
                </c:pt>
                <c:pt idx="8099">
                  <c:v>205.53</c:v>
                </c:pt>
                <c:pt idx="8100">
                  <c:v>206.29</c:v>
                </c:pt>
                <c:pt idx="8101">
                  <c:v>207.35</c:v>
                </c:pt>
                <c:pt idx="8102">
                  <c:v>206.96</c:v>
                </c:pt>
                <c:pt idx="8103">
                  <c:v>205.17</c:v>
                </c:pt>
                <c:pt idx="8104">
                  <c:v>205.68</c:v>
                </c:pt>
                <c:pt idx="8105">
                  <c:v>203.32</c:v>
                </c:pt>
                <c:pt idx="8106">
                  <c:v>202.98</c:v>
                </c:pt>
                <c:pt idx="8107">
                  <c:v>204.75</c:v>
                </c:pt>
                <c:pt idx="8108">
                  <c:v>204.15</c:v>
                </c:pt>
                <c:pt idx="8109">
                  <c:v>204.3</c:v>
                </c:pt>
                <c:pt idx="8110">
                  <c:v>204.23</c:v>
                </c:pt>
                <c:pt idx="8111">
                  <c:v>204.33</c:v>
                </c:pt>
                <c:pt idx="8112">
                  <c:v>205.18</c:v>
                </c:pt>
                <c:pt idx="8113">
                  <c:v>206.78</c:v>
                </c:pt>
                <c:pt idx="8114">
                  <c:v>206.61</c:v>
                </c:pt>
                <c:pt idx="8115">
                  <c:v>206.29</c:v>
                </c:pt>
                <c:pt idx="8116">
                  <c:v>206.99</c:v>
                </c:pt>
                <c:pt idx="8117">
                  <c:v>206.92</c:v>
                </c:pt>
                <c:pt idx="8118">
                  <c:v>206.82</c:v>
                </c:pt>
                <c:pt idx="8119">
                  <c:v>206.82</c:v>
                </c:pt>
                <c:pt idx="8120">
                  <c:v>207.22</c:v>
                </c:pt>
                <c:pt idx="8121">
                  <c:v>206.92</c:v>
                </c:pt>
                <c:pt idx="8122">
                  <c:v>207.22</c:v>
                </c:pt>
                <c:pt idx="8123">
                  <c:v>207.22</c:v>
                </c:pt>
                <c:pt idx="8124">
                  <c:v>207.4</c:v>
                </c:pt>
                <c:pt idx="8125">
                  <c:v>207.49</c:v>
                </c:pt>
                <c:pt idx="8126">
                  <c:v>207.33</c:v>
                </c:pt>
                <c:pt idx="8127">
                  <c:v>206.97</c:v>
                </c:pt>
                <c:pt idx="8128">
                  <c:v>207.06</c:v>
                </c:pt>
                <c:pt idx="8129">
                  <c:v>207.09</c:v>
                </c:pt>
                <c:pt idx="8130">
                  <c:v>207.07</c:v>
                </c:pt>
                <c:pt idx="8131">
                  <c:v>206.7</c:v>
                </c:pt>
                <c:pt idx="8132">
                  <c:v>206.8</c:v>
                </c:pt>
                <c:pt idx="8133">
                  <c:v>206.82</c:v>
                </c:pt>
                <c:pt idx="8134">
                  <c:v>206.87</c:v>
                </c:pt>
                <c:pt idx="8135">
                  <c:v>206.83</c:v>
                </c:pt>
                <c:pt idx="8136">
                  <c:v>208.63</c:v>
                </c:pt>
                <c:pt idx="8137">
                  <c:v>209.02</c:v>
                </c:pt>
                <c:pt idx="8138">
                  <c:v>208.73</c:v>
                </c:pt>
                <c:pt idx="8139">
                  <c:v>209.77</c:v>
                </c:pt>
                <c:pt idx="8140">
                  <c:v>208.74</c:v>
                </c:pt>
                <c:pt idx="8141">
                  <c:v>208.64</c:v>
                </c:pt>
                <c:pt idx="8142">
                  <c:v>208.27</c:v>
                </c:pt>
                <c:pt idx="8143">
                  <c:v>207.98</c:v>
                </c:pt>
                <c:pt idx="8144">
                  <c:v>207.74</c:v>
                </c:pt>
                <c:pt idx="8145">
                  <c:v>207.6</c:v>
                </c:pt>
                <c:pt idx="8146">
                  <c:v>207.69</c:v>
                </c:pt>
                <c:pt idx="8147">
                  <c:v>207.97</c:v>
                </c:pt>
                <c:pt idx="8148">
                  <c:v>208.04</c:v>
                </c:pt>
                <c:pt idx="8149">
                  <c:v>207.73</c:v>
                </c:pt>
                <c:pt idx="8150">
                  <c:v>207.94</c:v>
                </c:pt>
                <c:pt idx="8151">
                  <c:v>207.19</c:v>
                </c:pt>
                <c:pt idx="8152">
                  <c:v>207.31</c:v>
                </c:pt>
                <c:pt idx="8153">
                  <c:v>207.21</c:v>
                </c:pt>
                <c:pt idx="8154">
                  <c:v>205.24</c:v>
                </c:pt>
                <c:pt idx="8155">
                  <c:v>206.72</c:v>
                </c:pt>
                <c:pt idx="8156">
                  <c:v>206.63</c:v>
                </c:pt>
                <c:pt idx="8157">
                  <c:v>206.11</c:v>
                </c:pt>
                <c:pt idx="8158">
                  <c:v>206.1</c:v>
                </c:pt>
                <c:pt idx="8159">
                  <c:v>208.36</c:v>
                </c:pt>
                <c:pt idx="8160">
                  <c:v>208.79</c:v>
                </c:pt>
                <c:pt idx="8161">
                  <c:v>208.61</c:v>
                </c:pt>
                <c:pt idx="8162">
                  <c:v>208.62</c:v>
                </c:pt>
                <c:pt idx="8163">
                  <c:v>209.11</c:v>
                </c:pt>
                <c:pt idx="8164">
                  <c:v>208.99</c:v>
                </c:pt>
                <c:pt idx="8165">
                  <c:v>209.33</c:v>
                </c:pt>
                <c:pt idx="8166">
                  <c:v>209.31</c:v>
                </c:pt>
                <c:pt idx="8167">
                  <c:v>209.46</c:v>
                </c:pt>
                <c:pt idx="8168">
                  <c:v>209.16</c:v>
                </c:pt>
                <c:pt idx="8169">
                  <c:v>208.93</c:v>
                </c:pt>
                <c:pt idx="8170">
                  <c:v>209.19</c:v>
                </c:pt>
                <c:pt idx="8171">
                  <c:v>208.99</c:v>
                </c:pt>
                <c:pt idx="8172">
                  <c:v>208.83</c:v>
                </c:pt>
                <c:pt idx="8173">
                  <c:v>208.66</c:v>
                </c:pt>
                <c:pt idx="8174">
                  <c:v>208.96</c:v>
                </c:pt>
                <c:pt idx="8175">
                  <c:v>208.57</c:v>
                </c:pt>
                <c:pt idx="8176">
                  <c:v>208.5</c:v>
                </c:pt>
                <c:pt idx="8177">
                  <c:v>207.64</c:v>
                </c:pt>
                <c:pt idx="8178">
                  <c:v>207.3</c:v>
                </c:pt>
                <c:pt idx="8179">
                  <c:v>207.06</c:v>
                </c:pt>
                <c:pt idx="8180">
                  <c:v>208.16</c:v>
                </c:pt>
                <c:pt idx="8181">
                  <c:v>208.7</c:v>
                </c:pt>
                <c:pt idx="8182">
                  <c:v>208.44</c:v>
                </c:pt>
                <c:pt idx="8183">
                  <c:v>208.77</c:v>
                </c:pt>
                <c:pt idx="8184">
                  <c:v>208.64</c:v>
                </c:pt>
                <c:pt idx="8185">
                  <c:v>208.69</c:v>
                </c:pt>
                <c:pt idx="8186">
                  <c:v>208.6</c:v>
                </c:pt>
                <c:pt idx="8187">
                  <c:v>208.94</c:v>
                </c:pt>
                <c:pt idx="8188">
                  <c:v>209.5</c:v>
                </c:pt>
                <c:pt idx="8189">
                  <c:v>209.85</c:v>
                </c:pt>
                <c:pt idx="8190">
                  <c:v>208.97</c:v>
                </c:pt>
                <c:pt idx="8191">
                  <c:v>208.74</c:v>
                </c:pt>
                <c:pt idx="8192">
                  <c:v>208.74</c:v>
                </c:pt>
                <c:pt idx="8193">
                  <c:v>209.17</c:v>
                </c:pt>
                <c:pt idx="8194">
                  <c:v>209.15</c:v>
                </c:pt>
                <c:pt idx="8195">
                  <c:v>208.84</c:v>
                </c:pt>
                <c:pt idx="8196">
                  <c:v>210.08</c:v>
                </c:pt>
                <c:pt idx="8197">
                  <c:v>209.75</c:v>
                </c:pt>
                <c:pt idx="8198">
                  <c:v>209.9</c:v>
                </c:pt>
                <c:pt idx="8199">
                  <c:v>210.23</c:v>
                </c:pt>
                <c:pt idx="8200">
                  <c:v>209.18</c:v>
                </c:pt>
                <c:pt idx="8201">
                  <c:v>208.98</c:v>
                </c:pt>
                <c:pt idx="8202">
                  <c:v>209.03</c:v>
                </c:pt>
                <c:pt idx="8203">
                  <c:v>211.11</c:v>
                </c:pt>
                <c:pt idx="8204">
                  <c:v>210.01</c:v>
                </c:pt>
                <c:pt idx="8205">
                  <c:v>210.61</c:v>
                </c:pt>
                <c:pt idx="8206">
                  <c:v>210.49</c:v>
                </c:pt>
                <c:pt idx="8207">
                  <c:v>210.28</c:v>
                </c:pt>
                <c:pt idx="8208">
                  <c:v>210.32</c:v>
                </c:pt>
                <c:pt idx="8209">
                  <c:v>210.1</c:v>
                </c:pt>
                <c:pt idx="8210">
                  <c:v>209.97</c:v>
                </c:pt>
                <c:pt idx="8211">
                  <c:v>209.93</c:v>
                </c:pt>
                <c:pt idx="8212">
                  <c:v>209.68</c:v>
                </c:pt>
                <c:pt idx="8213">
                  <c:v>209.7</c:v>
                </c:pt>
                <c:pt idx="8214">
                  <c:v>209.31</c:v>
                </c:pt>
                <c:pt idx="8215">
                  <c:v>209.51</c:v>
                </c:pt>
                <c:pt idx="8216">
                  <c:v>209.59</c:v>
                </c:pt>
                <c:pt idx="8217">
                  <c:v>209.34</c:v>
                </c:pt>
                <c:pt idx="8218">
                  <c:v>209.37</c:v>
                </c:pt>
                <c:pt idx="8219">
                  <c:v>209.33</c:v>
                </c:pt>
                <c:pt idx="8220">
                  <c:v>209.44</c:v>
                </c:pt>
                <c:pt idx="8221">
                  <c:v>209.08</c:v>
                </c:pt>
                <c:pt idx="8222">
                  <c:v>208.97</c:v>
                </c:pt>
                <c:pt idx="8223">
                  <c:v>207.84</c:v>
                </c:pt>
                <c:pt idx="8224">
                  <c:v>206.36</c:v>
                </c:pt>
                <c:pt idx="8225">
                  <c:v>206.44</c:v>
                </c:pt>
                <c:pt idx="8226">
                  <c:v>206.7</c:v>
                </c:pt>
                <c:pt idx="8227">
                  <c:v>207.11</c:v>
                </c:pt>
                <c:pt idx="8228">
                  <c:v>207.11</c:v>
                </c:pt>
                <c:pt idx="8229">
                  <c:v>207.05</c:v>
                </c:pt>
                <c:pt idx="8230">
                  <c:v>206.98</c:v>
                </c:pt>
                <c:pt idx="8231">
                  <c:v>206.88</c:v>
                </c:pt>
                <c:pt idx="8232">
                  <c:v>207.2</c:v>
                </c:pt>
                <c:pt idx="8233">
                  <c:v>207.41</c:v>
                </c:pt>
                <c:pt idx="8234">
                  <c:v>205.35</c:v>
                </c:pt>
                <c:pt idx="8235">
                  <c:v>205.86</c:v>
                </c:pt>
                <c:pt idx="8236">
                  <c:v>205.92</c:v>
                </c:pt>
                <c:pt idx="8237">
                  <c:v>206</c:v>
                </c:pt>
                <c:pt idx="8238">
                  <c:v>206.26</c:v>
                </c:pt>
                <c:pt idx="8239">
                  <c:v>205.88</c:v>
                </c:pt>
                <c:pt idx="8240">
                  <c:v>207.08</c:v>
                </c:pt>
                <c:pt idx="8241">
                  <c:v>207.16</c:v>
                </c:pt>
                <c:pt idx="8242">
                  <c:v>207.58</c:v>
                </c:pt>
                <c:pt idx="8243">
                  <c:v>207.47</c:v>
                </c:pt>
                <c:pt idx="8244">
                  <c:v>207.66</c:v>
                </c:pt>
                <c:pt idx="8245">
                  <c:v>207.9</c:v>
                </c:pt>
                <c:pt idx="8246">
                  <c:v>207.83</c:v>
                </c:pt>
                <c:pt idx="8247">
                  <c:v>207.96</c:v>
                </c:pt>
                <c:pt idx="8248">
                  <c:v>207.78</c:v>
                </c:pt>
                <c:pt idx="8249">
                  <c:v>208.21</c:v>
                </c:pt>
                <c:pt idx="8250">
                  <c:v>206.13</c:v>
                </c:pt>
                <c:pt idx="8251">
                  <c:v>206.95</c:v>
                </c:pt>
                <c:pt idx="8252">
                  <c:v>206.83</c:v>
                </c:pt>
                <c:pt idx="8253">
                  <c:v>207.1</c:v>
                </c:pt>
                <c:pt idx="8254">
                  <c:v>208.77</c:v>
                </c:pt>
                <c:pt idx="8255">
                  <c:v>209.3</c:v>
                </c:pt>
                <c:pt idx="8256">
                  <c:v>209.33</c:v>
                </c:pt>
                <c:pt idx="8257">
                  <c:v>210.77</c:v>
                </c:pt>
                <c:pt idx="8258">
                  <c:v>210.58</c:v>
                </c:pt>
                <c:pt idx="8259">
                  <c:v>208.95</c:v>
                </c:pt>
                <c:pt idx="8260">
                  <c:v>209.06</c:v>
                </c:pt>
                <c:pt idx="8261">
                  <c:v>209.23</c:v>
                </c:pt>
                <c:pt idx="8262">
                  <c:v>208.66</c:v>
                </c:pt>
                <c:pt idx="8263">
                  <c:v>208.72</c:v>
                </c:pt>
                <c:pt idx="8264">
                  <c:v>208.98</c:v>
                </c:pt>
                <c:pt idx="8265">
                  <c:v>208.82</c:v>
                </c:pt>
                <c:pt idx="8266">
                  <c:v>209.16</c:v>
                </c:pt>
                <c:pt idx="8267">
                  <c:v>209.12</c:v>
                </c:pt>
                <c:pt idx="8268">
                  <c:v>209.04</c:v>
                </c:pt>
                <c:pt idx="8269">
                  <c:v>209.27</c:v>
                </c:pt>
                <c:pt idx="8270">
                  <c:v>209.04</c:v>
                </c:pt>
                <c:pt idx="8271">
                  <c:v>208.12</c:v>
                </c:pt>
                <c:pt idx="8272">
                  <c:v>208.35</c:v>
                </c:pt>
                <c:pt idx="8273">
                  <c:v>208.51</c:v>
                </c:pt>
                <c:pt idx="8274">
                  <c:v>208.71</c:v>
                </c:pt>
                <c:pt idx="8275">
                  <c:v>209.32</c:v>
                </c:pt>
                <c:pt idx="8276">
                  <c:v>207.41</c:v>
                </c:pt>
                <c:pt idx="8277">
                  <c:v>208.7</c:v>
                </c:pt>
                <c:pt idx="8278">
                  <c:v>208.95</c:v>
                </c:pt>
                <c:pt idx="8279">
                  <c:v>209.39</c:v>
                </c:pt>
                <c:pt idx="8280">
                  <c:v>207.27</c:v>
                </c:pt>
                <c:pt idx="8281">
                  <c:v>207.37</c:v>
                </c:pt>
                <c:pt idx="8282">
                  <c:v>207.58</c:v>
                </c:pt>
                <c:pt idx="8283">
                  <c:v>207.93</c:v>
                </c:pt>
                <c:pt idx="8284">
                  <c:v>208.22</c:v>
                </c:pt>
                <c:pt idx="8285">
                  <c:v>208.34</c:v>
                </c:pt>
                <c:pt idx="8286">
                  <c:v>208.79</c:v>
                </c:pt>
                <c:pt idx="8287">
                  <c:v>208.79</c:v>
                </c:pt>
                <c:pt idx="8288">
                  <c:v>208.89</c:v>
                </c:pt>
                <c:pt idx="8289">
                  <c:v>209.14</c:v>
                </c:pt>
                <c:pt idx="8290">
                  <c:v>209.41</c:v>
                </c:pt>
                <c:pt idx="8291">
                  <c:v>208.98</c:v>
                </c:pt>
                <c:pt idx="8292">
                  <c:v>209.2</c:v>
                </c:pt>
                <c:pt idx="8293">
                  <c:v>209.44</c:v>
                </c:pt>
                <c:pt idx="8294">
                  <c:v>209.77</c:v>
                </c:pt>
                <c:pt idx="8295">
                  <c:v>210.09</c:v>
                </c:pt>
                <c:pt idx="8296">
                  <c:v>209.33</c:v>
                </c:pt>
                <c:pt idx="8297">
                  <c:v>209.73</c:v>
                </c:pt>
                <c:pt idx="8298">
                  <c:v>209.89</c:v>
                </c:pt>
                <c:pt idx="8299">
                  <c:v>209.96</c:v>
                </c:pt>
                <c:pt idx="8300">
                  <c:v>211.17</c:v>
                </c:pt>
                <c:pt idx="8301">
                  <c:v>211.54</c:v>
                </c:pt>
                <c:pt idx="8302">
                  <c:v>211.78</c:v>
                </c:pt>
                <c:pt idx="8303">
                  <c:v>211.76</c:v>
                </c:pt>
                <c:pt idx="8304">
                  <c:v>212.74</c:v>
                </c:pt>
                <c:pt idx="8305">
                  <c:v>214.07</c:v>
                </c:pt>
                <c:pt idx="8306">
                  <c:v>215.91</c:v>
                </c:pt>
                <c:pt idx="8307">
                  <c:v>215.86</c:v>
                </c:pt>
                <c:pt idx="8308">
                  <c:v>216.37</c:v>
                </c:pt>
                <c:pt idx="8309">
                  <c:v>216.4</c:v>
                </c:pt>
                <c:pt idx="8310">
                  <c:v>216.6</c:v>
                </c:pt>
                <c:pt idx="8311">
                  <c:v>216.48</c:v>
                </c:pt>
                <c:pt idx="8312">
                  <c:v>216.46</c:v>
                </c:pt>
                <c:pt idx="8313">
                  <c:v>216.41</c:v>
                </c:pt>
                <c:pt idx="8314">
                  <c:v>216.49</c:v>
                </c:pt>
                <c:pt idx="8315">
                  <c:v>216.68</c:v>
                </c:pt>
                <c:pt idx="8316">
                  <c:v>216.74</c:v>
                </c:pt>
                <c:pt idx="8317">
                  <c:v>216.96</c:v>
                </c:pt>
                <c:pt idx="8318">
                  <c:v>216.33</c:v>
                </c:pt>
                <c:pt idx="8319">
                  <c:v>216.44</c:v>
                </c:pt>
                <c:pt idx="8320">
                  <c:v>216.37</c:v>
                </c:pt>
                <c:pt idx="8321">
                  <c:v>217.02</c:v>
                </c:pt>
                <c:pt idx="8322">
                  <c:v>217.12</c:v>
                </c:pt>
                <c:pt idx="8323">
                  <c:v>217.6</c:v>
                </c:pt>
                <c:pt idx="8324">
                  <c:v>219.35</c:v>
                </c:pt>
                <c:pt idx="8325">
                  <c:v>216.89</c:v>
                </c:pt>
                <c:pt idx="8326">
                  <c:v>216.78</c:v>
                </c:pt>
                <c:pt idx="8327">
                  <c:v>216.72</c:v>
                </c:pt>
                <c:pt idx="8328">
                  <c:v>217.08</c:v>
                </c:pt>
                <c:pt idx="8329">
                  <c:v>217.35</c:v>
                </c:pt>
                <c:pt idx="8330">
                  <c:v>217.49</c:v>
                </c:pt>
                <c:pt idx="8331">
                  <c:v>217.83</c:v>
                </c:pt>
                <c:pt idx="8332">
                  <c:v>217.87</c:v>
                </c:pt>
                <c:pt idx="8333">
                  <c:v>217.91</c:v>
                </c:pt>
                <c:pt idx="8334">
                  <c:v>219.97</c:v>
                </c:pt>
                <c:pt idx="8335">
                  <c:v>219.81</c:v>
                </c:pt>
                <c:pt idx="8336">
                  <c:v>219.22</c:v>
                </c:pt>
                <c:pt idx="8337">
                  <c:v>219.2</c:v>
                </c:pt>
                <c:pt idx="8338">
                  <c:v>219.2</c:v>
                </c:pt>
                <c:pt idx="8339">
                  <c:v>219.68</c:v>
                </c:pt>
                <c:pt idx="8340">
                  <c:v>219.49</c:v>
                </c:pt>
                <c:pt idx="8341">
                  <c:v>219.6</c:v>
                </c:pt>
                <c:pt idx="8342">
                  <c:v>219.3</c:v>
                </c:pt>
                <c:pt idx="8343">
                  <c:v>219.72</c:v>
                </c:pt>
                <c:pt idx="8344">
                  <c:v>219.79</c:v>
                </c:pt>
                <c:pt idx="8345">
                  <c:v>219.15</c:v>
                </c:pt>
                <c:pt idx="8346">
                  <c:v>219.4</c:v>
                </c:pt>
                <c:pt idx="8347">
                  <c:v>219.42</c:v>
                </c:pt>
                <c:pt idx="8348">
                  <c:v>219.75</c:v>
                </c:pt>
                <c:pt idx="8349">
                  <c:v>219.18</c:v>
                </c:pt>
                <c:pt idx="8350">
                  <c:v>221.53</c:v>
                </c:pt>
                <c:pt idx="8351">
                  <c:v>221.45</c:v>
                </c:pt>
                <c:pt idx="8352">
                  <c:v>220.8</c:v>
                </c:pt>
                <c:pt idx="8353">
                  <c:v>220.15</c:v>
                </c:pt>
                <c:pt idx="8354">
                  <c:v>220.39</c:v>
                </c:pt>
                <c:pt idx="8355">
                  <c:v>219.95</c:v>
                </c:pt>
                <c:pt idx="8356">
                  <c:v>219.94</c:v>
                </c:pt>
                <c:pt idx="8357">
                  <c:v>219.72</c:v>
                </c:pt>
                <c:pt idx="8358">
                  <c:v>219.62</c:v>
                </c:pt>
                <c:pt idx="8359">
                  <c:v>221.34</c:v>
                </c:pt>
                <c:pt idx="8360">
                  <c:v>221.49</c:v>
                </c:pt>
                <c:pt idx="8361">
                  <c:v>221.53</c:v>
                </c:pt>
                <c:pt idx="8362">
                  <c:v>221.7</c:v>
                </c:pt>
                <c:pt idx="8363">
                  <c:v>221.6</c:v>
                </c:pt>
                <c:pt idx="8364">
                  <c:v>221.59</c:v>
                </c:pt>
                <c:pt idx="8365">
                  <c:v>221.53</c:v>
                </c:pt>
                <c:pt idx="8366">
                  <c:v>221.52</c:v>
                </c:pt>
                <c:pt idx="8367">
                  <c:v>221.39</c:v>
                </c:pt>
                <c:pt idx="8368">
                  <c:v>221.67</c:v>
                </c:pt>
                <c:pt idx="8369">
                  <c:v>221.83</c:v>
                </c:pt>
                <c:pt idx="8370">
                  <c:v>222.04</c:v>
                </c:pt>
                <c:pt idx="8371">
                  <c:v>222.72</c:v>
                </c:pt>
                <c:pt idx="8372">
                  <c:v>222.54</c:v>
                </c:pt>
                <c:pt idx="8373">
                  <c:v>222.4</c:v>
                </c:pt>
                <c:pt idx="8374">
                  <c:v>222.13</c:v>
                </c:pt>
                <c:pt idx="8375">
                  <c:v>222</c:v>
                </c:pt>
                <c:pt idx="8376">
                  <c:v>223.73</c:v>
                </c:pt>
                <c:pt idx="8377">
                  <c:v>222.77</c:v>
                </c:pt>
                <c:pt idx="8378">
                  <c:v>220.41</c:v>
                </c:pt>
                <c:pt idx="8379">
                  <c:v>220.46</c:v>
                </c:pt>
                <c:pt idx="8380">
                  <c:v>222.49</c:v>
                </c:pt>
                <c:pt idx="8381">
                  <c:v>220.2</c:v>
                </c:pt>
                <c:pt idx="8382">
                  <c:v>219.56</c:v>
                </c:pt>
                <c:pt idx="8383">
                  <c:v>219.48</c:v>
                </c:pt>
                <c:pt idx="8384">
                  <c:v>219.58</c:v>
                </c:pt>
                <c:pt idx="8385">
                  <c:v>218.19</c:v>
                </c:pt>
                <c:pt idx="8386">
                  <c:v>218.33</c:v>
                </c:pt>
                <c:pt idx="8387">
                  <c:v>217.72</c:v>
                </c:pt>
                <c:pt idx="8388">
                  <c:v>217.83</c:v>
                </c:pt>
                <c:pt idx="8389">
                  <c:v>217.75</c:v>
                </c:pt>
                <c:pt idx="8390">
                  <c:v>218.98</c:v>
                </c:pt>
                <c:pt idx="8391">
                  <c:v>219.63</c:v>
                </c:pt>
                <c:pt idx="8392">
                  <c:v>219.28</c:v>
                </c:pt>
                <c:pt idx="8393">
                  <c:v>219.27</c:v>
                </c:pt>
                <c:pt idx="8394">
                  <c:v>219.17</c:v>
                </c:pt>
                <c:pt idx="8395">
                  <c:v>218.98</c:v>
                </c:pt>
                <c:pt idx="8396">
                  <c:v>219.99</c:v>
                </c:pt>
                <c:pt idx="8397">
                  <c:v>219.83</c:v>
                </c:pt>
                <c:pt idx="8398">
                  <c:v>219.42</c:v>
                </c:pt>
                <c:pt idx="8399">
                  <c:v>219.39</c:v>
                </c:pt>
                <c:pt idx="8400">
                  <c:v>219.22</c:v>
                </c:pt>
                <c:pt idx="8401">
                  <c:v>219.21</c:v>
                </c:pt>
                <c:pt idx="8402">
                  <c:v>219.12</c:v>
                </c:pt>
                <c:pt idx="8403">
                  <c:v>218.85</c:v>
                </c:pt>
                <c:pt idx="8404">
                  <c:v>218.67</c:v>
                </c:pt>
                <c:pt idx="8405">
                  <c:v>219.02</c:v>
                </c:pt>
                <c:pt idx="8406">
                  <c:v>218.86</c:v>
                </c:pt>
                <c:pt idx="8407">
                  <c:v>218.85</c:v>
                </c:pt>
                <c:pt idx="8408">
                  <c:v>218.86</c:v>
                </c:pt>
                <c:pt idx="8409">
                  <c:v>218.58</c:v>
                </c:pt>
                <c:pt idx="8410">
                  <c:v>218.35</c:v>
                </c:pt>
                <c:pt idx="8411">
                  <c:v>218.13</c:v>
                </c:pt>
                <c:pt idx="8412">
                  <c:v>218.49</c:v>
                </c:pt>
                <c:pt idx="8413">
                  <c:v>218.38</c:v>
                </c:pt>
                <c:pt idx="8414">
                  <c:v>218.74</c:v>
                </c:pt>
                <c:pt idx="8415">
                  <c:v>218.65</c:v>
                </c:pt>
                <c:pt idx="8416">
                  <c:v>218.38</c:v>
                </c:pt>
                <c:pt idx="8417">
                  <c:v>218.06</c:v>
                </c:pt>
                <c:pt idx="8418">
                  <c:v>218.58</c:v>
                </c:pt>
                <c:pt idx="8419">
                  <c:v>218.25</c:v>
                </c:pt>
                <c:pt idx="8420">
                  <c:v>218.21</c:v>
                </c:pt>
                <c:pt idx="8421">
                  <c:v>217.87</c:v>
                </c:pt>
                <c:pt idx="8422">
                  <c:v>217.15</c:v>
                </c:pt>
                <c:pt idx="8423">
                  <c:v>217.47</c:v>
                </c:pt>
                <c:pt idx="8424">
                  <c:v>217.17</c:v>
                </c:pt>
                <c:pt idx="8425">
                  <c:v>218.92</c:v>
                </c:pt>
                <c:pt idx="8426">
                  <c:v>218.15</c:v>
                </c:pt>
                <c:pt idx="8427">
                  <c:v>218.05</c:v>
                </c:pt>
                <c:pt idx="8428">
                  <c:v>218.11</c:v>
                </c:pt>
                <c:pt idx="8429">
                  <c:v>215.79</c:v>
                </c:pt>
                <c:pt idx="8430">
                  <c:v>215.88</c:v>
                </c:pt>
                <c:pt idx="8431">
                  <c:v>215.95</c:v>
                </c:pt>
                <c:pt idx="8432">
                  <c:v>215.95</c:v>
                </c:pt>
                <c:pt idx="8433">
                  <c:v>213.88</c:v>
                </c:pt>
                <c:pt idx="8434">
                  <c:v>212.43</c:v>
                </c:pt>
                <c:pt idx="8435">
                  <c:v>212.58</c:v>
                </c:pt>
                <c:pt idx="8436">
                  <c:v>213.11</c:v>
                </c:pt>
                <c:pt idx="8437">
                  <c:v>212.5</c:v>
                </c:pt>
                <c:pt idx="8438">
                  <c:v>212.41</c:v>
                </c:pt>
                <c:pt idx="8439">
                  <c:v>212.36</c:v>
                </c:pt>
                <c:pt idx="8440">
                  <c:v>212.62</c:v>
                </c:pt>
                <c:pt idx="8441">
                  <c:v>212.6</c:v>
                </c:pt>
                <c:pt idx="8442">
                  <c:v>212.92</c:v>
                </c:pt>
                <c:pt idx="8443">
                  <c:v>211.29</c:v>
                </c:pt>
                <c:pt idx="8444">
                  <c:v>211.51</c:v>
                </c:pt>
                <c:pt idx="8445">
                  <c:v>212.13</c:v>
                </c:pt>
                <c:pt idx="8446">
                  <c:v>212.16</c:v>
                </c:pt>
                <c:pt idx="8447">
                  <c:v>212.18</c:v>
                </c:pt>
                <c:pt idx="8448">
                  <c:v>210.38</c:v>
                </c:pt>
                <c:pt idx="8449">
                  <c:v>210.99</c:v>
                </c:pt>
                <c:pt idx="8450">
                  <c:v>208.58</c:v>
                </c:pt>
                <c:pt idx="8451">
                  <c:v>208.66</c:v>
                </c:pt>
                <c:pt idx="8452">
                  <c:v>209.72</c:v>
                </c:pt>
                <c:pt idx="8453">
                  <c:v>210.43</c:v>
                </c:pt>
                <c:pt idx="8454">
                  <c:v>210.4</c:v>
                </c:pt>
                <c:pt idx="8455">
                  <c:v>210.85</c:v>
                </c:pt>
                <c:pt idx="8456">
                  <c:v>210.77</c:v>
                </c:pt>
                <c:pt idx="8457">
                  <c:v>211.23</c:v>
                </c:pt>
                <c:pt idx="8458">
                  <c:v>211.4</c:v>
                </c:pt>
                <c:pt idx="8459">
                  <c:v>211.39</c:v>
                </c:pt>
                <c:pt idx="8460">
                  <c:v>211.2</c:v>
                </c:pt>
                <c:pt idx="8461">
                  <c:v>211.09</c:v>
                </c:pt>
                <c:pt idx="8462">
                  <c:v>211.22</c:v>
                </c:pt>
                <c:pt idx="8463">
                  <c:v>211.46</c:v>
                </c:pt>
                <c:pt idx="8464">
                  <c:v>211.46</c:v>
                </c:pt>
                <c:pt idx="8465">
                  <c:v>211.72</c:v>
                </c:pt>
                <c:pt idx="8466">
                  <c:v>211.61</c:v>
                </c:pt>
                <c:pt idx="8467">
                  <c:v>211.56</c:v>
                </c:pt>
                <c:pt idx="8468">
                  <c:v>211.57</c:v>
                </c:pt>
                <c:pt idx="8469">
                  <c:v>211.29</c:v>
                </c:pt>
                <c:pt idx="8470">
                  <c:v>211.43</c:v>
                </c:pt>
                <c:pt idx="8471">
                  <c:v>211.83</c:v>
                </c:pt>
                <c:pt idx="8472">
                  <c:v>211.94</c:v>
                </c:pt>
                <c:pt idx="8473">
                  <c:v>212.06</c:v>
                </c:pt>
                <c:pt idx="8474">
                  <c:v>212.32</c:v>
                </c:pt>
                <c:pt idx="8475">
                  <c:v>212.28</c:v>
                </c:pt>
                <c:pt idx="8476">
                  <c:v>212.54</c:v>
                </c:pt>
                <c:pt idx="8477">
                  <c:v>213.13</c:v>
                </c:pt>
                <c:pt idx="8478">
                  <c:v>215.34</c:v>
                </c:pt>
                <c:pt idx="8479">
                  <c:v>215.18</c:v>
                </c:pt>
                <c:pt idx="8480">
                  <c:v>215.26</c:v>
                </c:pt>
                <c:pt idx="8481">
                  <c:v>216.93</c:v>
                </c:pt>
                <c:pt idx="8482">
                  <c:v>217.34</c:v>
                </c:pt>
                <c:pt idx="8483">
                  <c:v>217.39</c:v>
                </c:pt>
                <c:pt idx="8484">
                  <c:v>217.38</c:v>
                </c:pt>
                <c:pt idx="8485">
                  <c:v>218.6</c:v>
                </c:pt>
                <c:pt idx="8486">
                  <c:v>218.23</c:v>
                </c:pt>
                <c:pt idx="8487">
                  <c:v>218.74</c:v>
                </c:pt>
                <c:pt idx="8488">
                  <c:v>218.47</c:v>
                </c:pt>
                <c:pt idx="8489">
                  <c:v>218.55</c:v>
                </c:pt>
                <c:pt idx="8490">
                  <c:v>218.24</c:v>
                </c:pt>
                <c:pt idx="8491">
                  <c:v>218.27</c:v>
                </c:pt>
                <c:pt idx="8492">
                  <c:v>218.46</c:v>
                </c:pt>
                <c:pt idx="8493">
                  <c:v>218.33</c:v>
                </c:pt>
                <c:pt idx="8494">
                  <c:v>218.51</c:v>
                </c:pt>
                <c:pt idx="8495">
                  <c:v>218.28</c:v>
                </c:pt>
                <c:pt idx="8496">
                  <c:v>218.17</c:v>
                </c:pt>
                <c:pt idx="8497">
                  <c:v>217.95</c:v>
                </c:pt>
                <c:pt idx="8498">
                  <c:v>218.19</c:v>
                </c:pt>
                <c:pt idx="8499">
                  <c:v>218.09</c:v>
                </c:pt>
                <c:pt idx="8500">
                  <c:v>218.06</c:v>
                </c:pt>
                <c:pt idx="8501">
                  <c:v>217.82</c:v>
                </c:pt>
                <c:pt idx="8502">
                  <c:v>217.96</c:v>
                </c:pt>
                <c:pt idx="8503">
                  <c:v>218.17</c:v>
                </c:pt>
                <c:pt idx="8504">
                  <c:v>218.06</c:v>
                </c:pt>
                <c:pt idx="8505">
                  <c:v>216.51</c:v>
                </c:pt>
                <c:pt idx="8506">
                  <c:v>215.79</c:v>
                </c:pt>
                <c:pt idx="8507">
                  <c:v>215.83</c:v>
                </c:pt>
                <c:pt idx="8508">
                  <c:v>215.72</c:v>
                </c:pt>
                <c:pt idx="8509">
                  <c:v>215.88</c:v>
                </c:pt>
                <c:pt idx="8510">
                  <c:v>215.66</c:v>
                </c:pt>
                <c:pt idx="8511">
                  <c:v>215.39</c:v>
                </c:pt>
                <c:pt idx="8512">
                  <c:v>215.07</c:v>
                </c:pt>
                <c:pt idx="8513">
                  <c:v>215.13</c:v>
                </c:pt>
                <c:pt idx="8514">
                  <c:v>214.84</c:v>
                </c:pt>
                <c:pt idx="8515">
                  <c:v>214.73</c:v>
                </c:pt>
                <c:pt idx="8516">
                  <c:v>213.32</c:v>
                </c:pt>
                <c:pt idx="8517">
                  <c:v>213.22</c:v>
                </c:pt>
                <c:pt idx="8518">
                  <c:v>211.51</c:v>
                </c:pt>
                <c:pt idx="8519">
                  <c:v>211.81</c:v>
                </c:pt>
                <c:pt idx="8520">
                  <c:v>209.53</c:v>
                </c:pt>
                <c:pt idx="8521">
                  <c:v>209.94</c:v>
                </c:pt>
                <c:pt idx="8522">
                  <c:v>210.7</c:v>
                </c:pt>
                <c:pt idx="8523">
                  <c:v>211.06</c:v>
                </c:pt>
                <c:pt idx="8524">
                  <c:v>209.15</c:v>
                </c:pt>
                <c:pt idx="8525">
                  <c:v>208.86</c:v>
                </c:pt>
                <c:pt idx="8526">
                  <c:v>208.42</c:v>
                </c:pt>
                <c:pt idx="8527">
                  <c:v>208.64</c:v>
                </c:pt>
                <c:pt idx="8528">
                  <c:v>208.52</c:v>
                </c:pt>
                <c:pt idx="8529">
                  <c:v>210.94</c:v>
                </c:pt>
                <c:pt idx="8530">
                  <c:v>210.77</c:v>
                </c:pt>
                <c:pt idx="8531">
                  <c:v>210.82</c:v>
                </c:pt>
                <c:pt idx="8532">
                  <c:v>210.73</c:v>
                </c:pt>
                <c:pt idx="8533">
                  <c:v>212.92</c:v>
                </c:pt>
                <c:pt idx="8534">
                  <c:v>214.27</c:v>
                </c:pt>
                <c:pt idx="8535">
                  <c:v>214.2</c:v>
                </c:pt>
                <c:pt idx="8536">
                  <c:v>214.32</c:v>
                </c:pt>
                <c:pt idx="8537">
                  <c:v>214.96</c:v>
                </c:pt>
                <c:pt idx="8538">
                  <c:v>214.06</c:v>
                </c:pt>
                <c:pt idx="8539">
                  <c:v>212.64</c:v>
                </c:pt>
                <c:pt idx="8540">
                  <c:v>212.56</c:v>
                </c:pt>
                <c:pt idx="8541">
                  <c:v>212.66</c:v>
                </c:pt>
                <c:pt idx="8542">
                  <c:v>212.53</c:v>
                </c:pt>
                <c:pt idx="8543">
                  <c:v>214.15</c:v>
                </c:pt>
                <c:pt idx="8544">
                  <c:v>214.06</c:v>
                </c:pt>
                <c:pt idx="8545">
                  <c:v>214.06</c:v>
                </c:pt>
                <c:pt idx="8546">
                  <c:v>214.15</c:v>
                </c:pt>
                <c:pt idx="8547">
                  <c:v>211.74</c:v>
                </c:pt>
                <c:pt idx="8548">
                  <c:v>212.43</c:v>
                </c:pt>
                <c:pt idx="8549">
                  <c:v>212.29</c:v>
                </c:pt>
                <c:pt idx="8550">
                  <c:v>214.72</c:v>
                </c:pt>
                <c:pt idx="8551">
                  <c:v>214.39</c:v>
                </c:pt>
                <c:pt idx="8552">
                  <c:v>214.16</c:v>
                </c:pt>
                <c:pt idx="8553">
                  <c:v>212.8</c:v>
                </c:pt>
                <c:pt idx="8554">
                  <c:v>212.29</c:v>
                </c:pt>
                <c:pt idx="8555">
                  <c:v>212.31</c:v>
                </c:pt>
                <c:pt idx="8556">
                  <c:v>212.29</c:v>
                </c:pt>
                <c:pt idx="8557">
                  <c:v>212.12</c:v>
                </c:pt>
                <c:pt idx="8558">
                  <c:v>212.21</c:v>
                </c:pt>
                <c:pt idx="8559">
                  <c:v>211.88</c:v>
                </c:pt>
                <c:pt idx="8560">
                  <c:v>211.97</c:v>
                </c:pt>
                <c:pt idx="8561">
                  <c:v>212.09</c:v>
                </c:pt>
                <c:pt idx="8562">
                  <c:v>211.98</c:v>
                </c:pt>
                <c:pt idx="8563">
                  <c:v>211.72</c:v>
                </c:pt>
                <c:pt idx="8564">
                  <c:v>211.72</c:v>
                </c:pt>
                <c:pt idx="8565">
                  <c:v>211.59</c:v>
                </c:pt>
                <c:pt idx="8566">
                  <c:v>211.58</c:v>
                </c:pt>
                <c:pt idx="8567">
                  <c:v>211.69</c:v>
                </c:pt>
                <c:pt idx="8568">
                  <c:v>211.77</c:v>
                </c:pt>
                <c:pt idx="8569">
                  <c:v>211.67</c:v>
                </c:pt>
                <c:pt idx="8570">
                  <c:v>211.53</c:v>
                </c:pt>
                <c:pt idx="8571">
                  <c:v>211.71</c:v>
                </c:pt>
                <c:pt idx="8572">
                  <c:v>210.73</c:v>
                </c:pt>
                <c:pt idx="8573">
                  <c:v>210.88</c:v>
                </c:pt>
                <c:pt idx="8574">
                  <c:v>209.75</c:v>
                </c:pt>
                <c:pt idx="8575">
                  <c:v>209.66</c:v>
                </c:pt>
                <c:pt idx="8576">
                  <c:v>209.67</c:v>
                </c:pt>
                <c:pt idx="8577">
                  <c:v>209.88</c:v>
                </c:pt>
                <c:pt idx="8578">
                  <c:v>210.03</c:v>
                </c:pt>
                <c:pt idx="8579">
                  <c:v>210.15</c:v>
                </c:pt>
                <c:pt idx="8580">
                  <c:v>210.11</c:v>
                </c:pt>
                <c:pt idx="8581">
                  <c:v>210.65</c:v>
                </c:pt>
                <c:pt idx="8582">
                  <c:v>208.52</c:v>
                </c:pt>
                <c:pt idx="8583">
                  <c:v>207.06</c:v>
                </c:pt>
                <c:pt idx="8584">
                  <c:v>206.97</c:v>
                </c:pt>
                <c:pt idx="8585">
                  <c:v>207.13</c:v>
                </c:pt>
                <c:pt idx="8586">
                  <c:v>206.85</c:v>
                </c:pt>
                <c:pt idx="8587">
                  <c:v>207.02</c:v>
                </c:pt>
                <c:pt idx="8588">
                  <c:v>207.22</c:v>
                </c:pt>
                <c:pt idx="8589">
                  <c:v>207.24</c:v>
                </c:pt>
                <c:pt idx="8590">
                  <c:v>207.46</c:v>
                </c:pt>
                <c:pt idx="8591">
                  <c:v>207.51</c:v>
                </c:pt>
                <c:pt idx="8592">
                  <c:v>207.67</c:v>
                </c:pt>
                <c:pt idx="8593">
                  <c:v>207.81</c:v>
                </c:pt>
                <c:pt idx="8594">
                  <c:v>207.7</c:v>
                </c:pt>
                <c:pt idx="8595">
                  <c:v>208.11</c:v>
                </c:pt>
                <c:pt idx="8596">
                  <c:v>208.25</c:v>
                </c:pt>
                <c:pt idx="8597">
                  <c:v>206.42</c:v>
                </c:pt>
                <c:pt idx="8598">
                  <c:v>206.46</c:v>
                </c:pt>
                <c:pt idx="8599">
                  <c:v>204.15</c:v>
                </c:pt>
                <c:pt idx="8600">
                  <c:v>204.44</c:v>
                </c:pt>
                <c:pt idx="8601">
                  <c:v>204.61</c:v>
                </c:pt>
                <c:pt idx="8602">
                  <c:v>204.67</c:v>
                </c:pt>
                <c:pt idx="8603">
                  <c:v>204.65</c:v>
                </c:pt>
                <c:pt idx="8604">
                  <c:v>205.03</c:v>
                </c:pt>
                <c:pt idx="8605">
                  <c:v>204.88</c:v>
                </c:pt>
                <c:pt idx="8606">
                  <c:v>205.32</c:v>
                </c:pt>
                <c:pt idx="8607">
                  <c:v>205.46</c:v>
                </c:pt>
                <c:pt idx="8608">
                  <c:v>205.57</c:v>
                </c:pt>
                <c:pt idx="8609">
                  <c:v>205.41</c:v>
                </c:pt>
                <c:pt idx="8610">
                  <c:v>205.93</c:v>
                </c:pt>
                <c:pt idx="8611">
                  <c:v>206.53</c:v>
                </c:pt>
                <c:pt idx="8612">
                  <c:v>206.85</c:v>
                </c:pt>
                <c:pt idx="8613">
                  <c:v>206.84</c:v>
                </c:pt>
                <c:pt idx="8614">
                  <c:v>207.19</c:v>
                </c:pt>
                <c:pt idx="8615">
                  <c:v>205.55</c:v>
                </c:pt>
                <c:pt idx="8616">
                  <c:v>205.86</c:v>
                </c:pt>
                <c:pt idx="8617">
                  <c:v>205.44</c:v>
                </c:pt>
                <c:pt idx="8618">
                  <c:v>207.41</c:v>
                </c:pt>
                <c:pt idx="8619">
                  <c:v>207.33</c:v>
                </c:pt>
                <c:pt idx="8620">
                  <c:v>209.71</c:v>
                </c:pt>
                <c:pt idx="8621">
                  <c:v>209.55</c:v>
                </c:pt>
                <c:pt idx="8622">
                  <c:v>209.61</c:v>
                </c:pt>
                <c:pt idx="8623">
                  <c:v>209.5</c:v>
                </c:pt>
                <c:pt idx="8624">
                  <c:v>211.67</c:v>
                </c:pt>
                <c:pt idx="8625">
                  <c:v>212.32</c:v>
                </c:pt>
                <c:pt idx="8626">
                  <c:v>211.3</c:v>
                </c:pt>
                <c:pt idx="8627">
                  <c:v>211.28</c:v>
                </c:pt>
                <c:pt idx="8628">
                  <c:v>210.16</c:v>
                </c:pt>
                <c:pt idx="8629">
                  <c:v>208.94</c:v>
                </c:pt>
                <c:pt idx="8630">
                  <c:v>208.97</c:v>
                </c:pt>
                <c:pt idx="8631">
                  <c:v>208.97</c:v>
                </c:pt>
                <c:pt idx="8632">
                  <c:v>208.96</c:v>
                </c:pt>
                <c:pt idx="8633">
                  <c:v>208.95</c:v>
                </c:pt>
                <c:pt idx="8634">
                  <c:v>208.96</c:v>
                </c:pt>
                <c:pt idx="8635">
                  <c:v>208.98</c:v>
                </c:pt>
                <c:pt idx="8636">
                  <c:v>208.89</c:v>
                </c:pt>
                <c:pt idx="8637">
                  <c:v>208.86</c:v>
                </c:pt>
                <c:pt idx="8638">
                  <c:v>209.96</c:v>
                </c:pt>
                <c:pt idx="8639">
                  <c:v>211.33</c:v>
                </c:pt>
                <c:pt idx="8640">
                  <c:v>209.18</c:v>
                </c:pt>
                <c:pt idx="8641">
                  <c:v>209.23</c:v>
                </c:pt>
                <c:pt idx="8642">
                  <c:v>209.26</c:v>
                </c:pt>
                <c:pt idx="8643">
                  <c:v>209.27</c:v>
                </c:pt>
                <c:pt idx="8644">
                  <c:v>209.29</c:v>
                </c:pt>
                <c:pt idx="8645">
                  <c:v>209.29</c:v>
                </c:pt>
                <c:pt idx="8646">
                  <c:v>209.18</c:v>
                </c:pt>
                <c:pt idx="8647">
                  <c:v>211.57</c:v>
                </c:pt>
                <c:pt idx="8648">
                  <c:v>212.71</c:v>
                </c:pt>
                <c:pt idx="8649">
                  <c:v>212.19</c:v>
                </c:pt>
                <c:pt idx="8650">
                  <c:v>211.89</c:v>
                </c:pt>
                <c:pt idx="8651">
                  <c:v>211.98</c:v>
                </c:pt>
                <c:pt idx="8652">
                  <c:v>212.23</c:v>
                </c:pt>
                <c:pt idx="8653">
                  <c:v>213.37</c:v>
                </c:pt>
                <c:pt idx="8654">
                  <c:v>213.98</c:v>
                </c:pt>
                <c:pt idx="8655">
                  <c:v>213.72</c:v>
                </c:pt>
                <c:pt idx="8656">
                  <c:v>213.58</c:v>
                </c:pt>
                <c:pt idx="8657">
                  <c:v>213.76</c:v>
                </c:pt>
                <c:pt idx="8658">
                  <c:v>213.41</c:v>
                </c:pt>
                <c:pt idx="8659">
                  <c:v>213.3</c:v>
                </c:pt>
                <c:pt idx="8660">
                  <c:v>213.69</c:v>
                </c:pt>
                <c:pt idx="8661">
                  <c:v>213.42</c:v>
                </c:pt>
                <c:pt idx="8662">
                  <c:v>213.38</c:v>
                </c:pt>
                <c:pt idx="8663">
                  <c:v>213.63</c:v>
                </c:pt>
                <c:pt idx="8664">
                  <c:v>213.38</c:v>
                </c:pt>
                <c:pt idx="8665">
                  <c:v>213.41</c:v>
                </c:pt>
                <c:pt idx="8666">
                  <c:v>213.35</c:v>
                </c:pt>
                <c:pt idx="8667">
                  <c:v>213.03</c:v>
                </c:pt>
                <c:pt idx="8668">
                  <c:v>212.94</c:v>
                </c:pt>
                <c:pt idx="8669">
                  <c:v>213.33</c:v>
                </c:pt>
                <c:pt idx="8670">
                  <c:v>212.63</c:v>
                </c:pt>
                <c:pt idx="8671">
                  <c:v>211.91</c:v>
                </c:pt>
                <c:pt idx="8672">
                  <c:v>212.81</c:v>
                </c:pt>
                <c:pt idx="8673">
                  <c:v>212.58</c:v>
                </c:pt>
                <c:pt idx="8674">
                  <c:v>213.74</c:v>
                </c:pt>
                <c:pt idx="8675">
                  <c:v>213.92</c:v>
                </c:pt>
                <c:pt idx="8676">
                  <c:v>213.32</c:v>
                </c:pt>
                <c:pt idx="8677">
                  <c:v>213.28</c:v>
                </c:pt>
                <c:pt idx="8678">
                  <c:v>213.37</c:v>
                </c:pt>
                <c:pt idx="8679">
                  <c:v>213.26</c:v>
                </c:pt>
                <c:pt idx="8680">
                  <c:v>211.17</c:v>
                </c:pt>
                <c:pt idx="8681">
                  <c:v>211.24</c:v>
                </c:pt>
                <c:pt idx="8682">
                  <c:v>212.53</c:v>
                </c:pt>
                <c:pt idx="8683">
                  <c:v>214.08</c:v>
                </c:pt>
                <c:pt idx="8684">
                  <c:v>213.01</c:v>
                </c:pt>
                <c:pt idx="8685">
                  <c:v>212.91</c:v>
                </c:pt>
                <c:pt idx="8686">
                  <c:v>211.3</c:v>
                </c:pt>
                <c:pt idx="8687">
                  <c:v>211.3</c:v>
                </c:pt>
                <c:pt idx="8688">
                  <c:v>210.2</c:v>
                </c:pt>
                <c:pt idx="8689">
                  <c:v>210.27</c:v>
                </c:pt>
                <c:pt idx="8690">
                  <c:v>210.3</c:v>
                </c:pt>
                <c:pt idx="8691">
                  <c:v>210.3</c:v>
                </c:pt>
                <c:pt idx="8692">
                  <c:v>209.52</c:v>
                </c:pt>
                <c:pt idx="8693">
                  <c:v>209.59</c:v>
                </c:pt>
                <c:pt idx="8694">
                  <c:v>208.54</c:v>
                </c:pt>
                <c:pt idx="8695">
                  <c:v>207.96</c:v>
                </c:pt>
                <c:pt idx="8696">
                  <c:v>207.47</c:v>
                </c:pt>
                <c:pt idx="8697">
                  <c:v>209.71</c:v>
                </c:pt>
                <c:pt idx="8698">
                  <c:v>209.83</c:v>
                </c:pt>
                <c:pt idx="8699">
                  <c:v>211.27</c:v>
                </c:pt>
                <c:pt idx="8700">
                  <c:v>211.3</c:v>
                </c:pt>
                <c:pt idx="8701">
                  <c:v>208.97</c:v>
                </c:pt>
                <c:pt idx="8702">
                  <c:v>209.04</c:v>
                </c:pt>
                <c:pt idx="8703">
                  <c:v>209.07</c:v>
                </c:pt>
                <c:pt idx="8704">
                  <c:v>209.08</c:v>
                </c:pt>
                <c:pt idx="8705">
                  <c:v>210.78</c:v>
                </c:pt>
                <c:pt idx="8706">
                  <c:v>211.24</c:v>
                </c:pt>
                <c:pt idx="8707">
                  <c:v>211.2</c:v>
                </c:pt>
                <c:pt idx="8708">
                  <c:v>211.2</c:v>
                </c:pt>
                <c:pt idx="8709">
                  <c:v>211.49</c:v>
                </c:pt>
                <c:pt idx="8710">
                  <c:v>211.42</c:v>
                </c:pt>
                <c:pt idx="8711">
                  <c:v>211.46</c:v>
                </c:pt>
                <c:pt idx="8712">
                  <c:v>211.47</c:v>
                </c:pt>
                <c:pt idx="8713">
                  <c:v>211.55</c:v>
                </c:pt>
                <c:pt idx="8714">
                  <c:v>211.45</c:v>
                </c:pt>
                <c:pt idx="8715">
                  <c:v>213.28</c:v>
                </c:pt>
                <c:pt idx="8716">
                  <c:v>214.67</c:v>
                </c:pt>
                <c:pt idx="8717">
                  <c:v>213.81</c:v>
                </c:pt>
                <c:pt idx="8718">
                  <c:v>213.78</c:v>
                </c:pt>
                <c:pt idx="8719">
                  <c:v>211.43</c:v>
                </c:pt>
                <c:pt idx="8720">
                  <c:v>211.51</c:v>
                </c:pt>
                <c:pt idx="8721">
                  <c:v>211.53</c:v>
                </c:pt>
                <c:pt idx="8722">
                  <c:v>211.55</c:v>
                </c:pt>
                <c:pt idx="8723">
                  <c:v>211.57</c:v>
                </c:pt>
                <c:pt idx="8724">
                  <c:v>211.58</c:v>
                </c:pt>
                <c:pt idx="8725">
                  <c:v>211.75</c:v>
                </c:pt>
                <c:pt idx="8726">
                  <c:v>214.16</c:v>
                </c:pt>
                <c:pt idx="8727">
                  <c:v>214.01</c:v>
                </c:pt>
                <c:pt idx="8728">
                  <c:v>215.19</c:v>
                </c:pt>
                <c:pt idx="8729">
                  <c:v>216.4</c:v>
                </c:pt>
                <c:pt idx="8730">
                  <c:v>216.47</c:v>
                </c:pt>
                <c:pt idx="8731">
                  <c:v>215.42</c:v>
                </c:pt>
                <c:pt idx="8732">
                  <c:v>215.42</c:v>
                </c:pt>
                <c:pt idx="8733">
                  <c:v>213.15</c:v>
                </c:pt>
                <c:pt idx="8734">
                  <c:v>212.04</c:v>
                </c:pt>
                <c:pt idx="8735">
                  <c:v>212.09</c:v>
                </c:pt>
                <c:pt idx="8736">
                  <c:v>210.04</c:v>
                </c:pt>
                <c:pt idx="8737">
                  <c:v>210.12</c:v>
                </c:pt>
                <c:pt idx="8738">
                  <c:v>210.08</c:v>
                </c:pt>
                <c:pt idx="8739">
                  <c:v>210.19</c:v>
                </c:pt>
                <c:pt idx="8740">
                  <c:v>210</c:v>
                </c:pt>
                <c:pt idx="8741">
                  <c:v>210</c:v>
                </c:pt>
                <c:pt idx="8742">
                  <c:v>207.66</c:v>
                </c:pt>
                <c:pt idx="8743">
                  <c:v>207.21</c:v>
                </c:pt>
                <c:pt idx="8744">
                  <c:v>207.26</c:v>
                </c:pt>
                <c:pt idx="8745">
                  <c:v>207.27</c:v>
                </c:pt>
                <c:pt idx="8746">
                  <c:v>207.3</c:v>
                </c:pt>
                <c:pt idx="8747">
                  <c:v>207.32</c:v>
                </c:pt>
                <c:pt idx="8748">
                  <c:v>207.32</c:v>
                </c:pt>
                <c:pt idx="8749">
                  <c:v>207.94</c:v>
                </c:pt>
                <c:pt idx="8750">
                  <c:v>208.21</c:v>
                </c:pt>
                <c:pt idx="8751">
                  <c:v>208.28</c:v>
                </c:pt>
                <c:pt idx="8752">
                  <c:v>208.31</c:v>
                </c:pt>
                <c:pt idx="8753">
                  <c:v>208.43</c:v>
                </c:pt>
                <c:pt idx="8754">
                  <c:v>208.41</c:v>
                </c:pt>
                <c:pt idx="8755">
                  <c:v>208.55</c:v>
                </c:pt>
                <c:pt idx="8756">
                  <c:v>208.78</c:v>
                </c:pt>
                <c:pt idx="8757">
                  <c:v>208.69</c:v>
                </c:pt>
                <c:pt idx="8758">
                  <c:v>209.06</c:v>
                </c:pt>
                <c:pt idx="8759">
                  <c:v>209.41</c:v>
                </c:pt>
                <c:pt idx="8760">
                  <c:v>208.61</c:v>
                </c:pt>
                <c:pt idx="8761">
                  <c:v>207.7</c:v>
                </c:pt>
                <c:pt idx="8762">
                  <c:v>207.91</c:v>
                </c:pt>
                <c:pt idx="8763">
                  <c:v>207.86</c:v>
                </c:pt>
                <c:pt idx="8764">
                  <c:v>208.12</c:v>
                </c:pt>
                <c:pt idx="8765">
                  <c:v>208.34</c:v>
                </c:pt>
                <c:pt idx="8766">
                  <c:v>208.54</c:v>
                </c:pt>
                <c:pt idx="8767">
                  <c:v>208.95</c:v>
                </c:pt>
                <c:pt idx="8768">
                  <c:v>209.04</c:v>
                </c:pt>
                <c:pt idx="8769">
                  <c:v>208.99</c:v>
                </c:pt>
                <c:pt idx="8770">
                  <c:v>209.93</c:v>
                </c:pt>
                <c:pt idx="8771">
                  <c:v>210.57</c:v>
                </c:pt>
                <c:pt idx="8772">
                  <c:v>210.64</c:v>
                </c:pt>
                <c:pt idx="8773">
                  <c:v>210.69</c:v>
                </c:pt>
                <c:pt idx="8774">
                  <c:v>210.67</c:v>
                </c:pt>
                <c:pt idx="8775">
                  <c:v>210.72</c:v>
                </c:pt>
                <c:pt idx="8776">
                  <c:v>211.31</c:v>
                </c:pt>
                <c:pt idx="8777">
                  <c:v>211.35</c:v>
                </c:pt>
                <c:pt idx="8778">
                  <c:v>211.35</c:v>
                </c:pt>
                <c:pt idx="8779">
                  <c:v>211.36</c:v>
                </c:pt>
                <c:pt idx="8780">
                  <c:v>213.5</c:v>
                </c:pt>
                <c:pt idx="8781">
                  <c:v>213.32</c:v>
                </c:pt>
                <c:pt idx="8782">
                  <c:v>214.45</c:v>
                </c:pt>
                <c:pt idx="8783">
                  <c:v>214.27</c:v>
                </c:pt>
                <c:pt idx="8784">
                  <c:v>215.43</c:v>
                </c:pt>
                <c:pt idx="8785">
                  <c:v>215.28</c:v>
                </c:pt>
                <c:pt idx="8786">
                  <c:v>217.58</c:v>
                </c:pt>
                <c:pt idx="8787">
                  <c:v>217.58</c:v>
                </c:pt>
                <c:pt idx="8788">
                  <c:v>218.65</c:v>
                </c:pt>
                <c:pt idx="8789">
                  <c:v>216.4</c:v>
                </c:pt>
                <c:pt idx="8790">
                  <c:v>216.38</c:v>
                </c:pt>
                <c:pt idx="8791">
                  <c:v>214.09</c:v>
                </c:pt>
                <c:pt idx="8792">
                  <c:v>214</c:v>
                </c:pt>
                <c:pt idx="8793">
                  <c:v>213.81</c:v>
                </c:pt>
                <c:pt idx="8794">
                  <c:v>215.04</c:v>
                </c:pt>
                <c:pt idx="8795">
                  <c:v>215.57</c:v>
                </c:pt>
                <c:pt idx="8796">
                  <c:v>216.05</c:v>
                </c:pt>
                <c:pt idx="8797">
                  <c:v>215.87</c:v>
                </c:pt>
                <c:pt idx="8798">
                  <c:v>215.93</c:v>
                </c:pt>
                <c:pt idx="8799">
                  <c:v>216.81</c:v>
                </c:pt>
                <c:pt idx="8800">
                  <c:v>216.77</c:v>
                </c:pt>
                <c:pt idx="8801">
                  <c:v>219.07</c:v>
                </c:pt>
                <c:pt idx="8802">
                  <c:v>219</c:v>
                </c:pt>
                <c:pt idx="8803">
                  <c:v>219.06</c:v>
                </c:pt>
                <c:pt idx="8804">
                  <c:v>216.66</c:v>
                </c:pt>
                <c:pt idx="8805">
                  <c:v>216.29</c:v>
                </c:pt>
                <c:pt idx="8806">
                  <c:v>215.64</c:v>
                </c:pt>
                <c:pt idx="8807">
                  <c:v>215.8</c:v>
                </c:pt>
                <c:pt idx="8808">
                  <c:v>215.74</c:v>
                </c:pt>
                <c:pt idx="8809">
                  <c:v>215.86</c:v>
                </c:pt>
                <c:pt idx="8810">
                  <c:v>215.76</c:v>
                </c:pt>
                <c:pt idx="8811">
                  <c:v>215.78</c:v>
                </c:pt>
                <c:pt idx="8812">
                  <c:v>215.19</c:v>
                </c:pt>
                <c:pt idx="8813">
                  <c:v>215.28</c:v>
                </c:pt>
                <c:pt idx="8814">
                  <c:v>215.32</c:v>
                </c:pt>
                <c:pt idx="8815">
                  <c:v>215.31</c:v>
                </c:pt>
                <c:pt idx="8816">
                  <c:v>214.5</c:v>
                </c:pt>
                <c:pt idx="8817">
                  <c:v>215.75</c:v>
                </c:pt>
                <c:pt idx="8818">
                  <c:v>215.12</c:v>
                </c:pt>
                <c:pt idx="8819">
                  <c:v>215.15</c:v>
                </c:pt>
                <c:pt idx="8820">
                  <c:v>214.93</c:v>
                </c:pt>
                <c:pt idx="8821">
                  <c:v>212.74</c:v>
                </c:pt>
                <c:pt idx="8822">
                  <c:v>212.8</c:v>
                </c:pt>
                <c:pt idx="8823">
                  <c:v>212.83</c:v>
                </c:pt>
                <c:pt idx="8824">
                  <c:v>212.83</c:v>
                </c:pt>
                <c:pt idx="8825">
                  <c:v>212.03</c:v>
                </c:pt>
                <c:pt idx="8826">
                  <c:v>211.2</c:v>
                </c:pt>
                <c:pt idx="8827">
                  <c:v>211.3</c:v>
                </c:pt>
                <c:pt idx="8828">
                  <c:v>211.2</c:v>
                </c:pt>
                <c:pt idx="8829">
                  <c:v>211.22</c:v>
                </c:pt>
                <c:pt idx="8830">
                  <c:v>211.2</c:v>
                </c:pt>
                <c:pt idx="8831">
                  <c:v>212.16</c:v>
                </c:pt>
                <c:pt idx="8832">
                  <c:v>212.25</c:v>
                </c:pt>
                <c:pt idx="8833">
                  <c:v>212.51</c:v>
                </c:pt>
                <c:pt idx="8834">
                  <c:v>213.53</c:v>
                </c:pt>
                <c:pt idx="8835">
                  <c:v>213.44</c:v>
                </c:pt>
                <c:pt idx="8836">
                  <c:v>215.6</c:v>
                </c:pt>
                <c:pt idx="8837">
                  <c:v>214.91</c:v>
                </c:pt>
                <c:pt idx="8838">
                  <c:v>215</c:v>
                </c:pt>
                <c:pt idx="8839">
                  <c:v>214.92</c:v>
                </c:pt>
                <c:pt idx="8840">
                  <c:v>217.33</c:v>
                </c:pt>
                <c:pt idx="8841">
                  <c:v>217.17</c:v>
                </c:pt>
                <c:pt idx="8842">
                  <c:v>219.61</c:v>
                </c:pt>
                <c:pt idx="8843">
                  <c:v>219.96</c:v>
                </c:pt>
                <c:pt idx="8844">
                  <c:v>220</c:v>
                </c:pt>
                <c:pt idx="8845">
                  <c:v>219.89</c:v>
                </c:pt>
                <c:pt idx="8846">
                  <c:v>219.97</c:v>
                </c:pt>
                <c:pt idx="8847">
                  <c:v>219.98</c:v>
                </c:pt>
                <c:pt idx="8848">
                  <c:v>217.65</c:v>
                </c:pt>
                <c:pt idx="8849">
                  <c:v>216.35</c:v>
                </c:pt>
                <c:pt idx="8850">
                  <c:v>216.36</c:v>
                </c:pt>
                <c:pt idx="8851">
                  <c:v>215.51</c:v>
                </c:pt>
                <c:pt idx="8852">
                  <c:v>215.58</c:v>
                </c:pt>
                <c:pt idx="8853">
                  <c:v>215.74</c:v>
                </c:pt>
                <c:pt idx="8854">
                  <c:v>213.6</c:v>
                </c:pt>
                <c:pt idx="8855">
                  <c:v>212.29</c:v>
                </c:pt>
                <c:pt idx="8856">
                  <c:v>212.13</c:v>
                </c:pt>
                <c:pt idx="8857">
                  <c:v>210.04</c:v>
                </c:pt>
                <c:pt idx="8858">
                  <c:v>209.85</c:v>
                </c:pt>
                <c:pt idx="8859">
                  <c:v>209.1</c:v>
                </c:pt>
                <c:pt idx="8860">
                  <c:v>209.97</c:v>
                </c:pt>
                <c:pt idx="8861">
                  <c:v>211.12</c:v>
                </c:pt>
                <c:pt idx="8862">
                  <c:v>211.32</c:v>
                </c:pt>
                <c:pt idx="8863">
                  <c:v>210.45</c:v>
                </c:pt>
                <c:pt idx="8864">
                  <c:v>210.52</c:v>
                </c:pt>
                <c:pt idx="8865">
                  <c:v>210.54</c:v>
                </c:pt>
                <c:pt idx="8866">
                  <c:v>210.52</c:v>
                </c:pt>
                <c:pt idx="8867">
                  <c:v>209.73</c:v>
                </c:pt>
                <c:pt idx="8868">
                  <c:v>209.81</c:v>
                </c:pt>
                <c:pt idx="8869">
                  <c:v>208.71</c:v>
                </c:pt>
                <c:pt idx="8870">
                  <c:v>208.45</c:v>
                </c:pt>
                <c:pt idx="8871">
                  <c:v>207.63</c:v>
                </c:pt>
                <c:pt idx="8872">
                  <c:v>207.7</c:v>
                </c:pt>
                <c:pt idx="8873">
                  <c:v>206.68</c:v>
                </c:pt>
                <c:pt idx="8874">
                  <c:v>206.24</c:v>
                </c:pt>
                <c:pt idx="8875">
                  <c:v>204.43</c:v>
                </c:pt>
                <c:pt idx="8876">
                  <c:v>204.51</c:v>
                </c:pt>
                <c:pt idx="8877">
                  <c:v>204.54</c:v>
                </c:pt>
                <c:pt idx="8878">
                  <c:v>204.53</c:v>
                </c:pt>
                <c:pt idx="8879">
                  <c:v>204.53</c:v>
                </c:pt>
                <c:pt idx="8880">
                  <c:v>204.53</c:v>
                </c:pt>
                <c:pt idx="8881">
                  <c:v>204.55</c:v>
                </c:pt>
                <c:pt idx="8882">
                  <c:v>204.55</c:v>
                </c:pt>
                <c:pt idx="8883">
                  <c:v>204.38</c:v>
                </c:pt>
                <c:pt idx="8884">
                  <c:v>203.19</c:v>
                </c:pt>
                <c:pt idx="8885">
                  <c:v>203.49</c:v>
                </c:pt>
                <c:pt idx="8886">
                  <c:v>201.32</c:v>
                </c:pt>
                <c:pt idx="8887">
                  <c:v>201.32</c:v>
                </c:pt>
                <c:pt idx="8888">
                  <c:v>200.03</c:v>
                </c:pt>
                <c:pt idx="8889">
                  <c:v>202.27</c:v>
                </c:pt>
                <c:pt idx="8890">
                  <c:v>202.29</c:v>
                </c:pt>
                <c:pt idx="8891">
                  <c:v>204.59</c:v>
                </c:pt>
                <c:pt idx="8892">
                  <c:v>204.62</c:v>
                </c:pt>
                <c:pt idx="8893">
                  <c:v>204.81</c:v>
                </c:pt>
                <c:pt idx="8894">
                  <c:v>204.68</c:v>
                </c:pt>
                <c:pt idx="8895">
                  <c:v>203.77</c:v>
                </c:pt>
                <c:pt idx="8896">
                  <c:v>202.58</c:v>
                </c:pt>
                <c:pt idx="8897">
                  <c:v>200.96</c:v>
                </c:pt>
                <c:pt idx="8898">
                  <c:v>201.03</c:v>
                </c:pt>
                <c:pt idx="8899">
                  <c:v>201.06</c:v>
                </c:pt>
                <c:pt idx="8900">
                  <c:v>201.07</c:v>
                </c:pt>
                <c:pt idx="8901">
                  <c:v>201.08</c:v>
                </c:pt>
                <c:pt idx="8902">
                  <c:v>201.08</c:v>
                </c:pt>
                <c:pt idx="8903">
                  <c:v>199.79</c:v>
                </c:pt>
                <c:pt idx="8904">
                  <c:v>202.26</c:v>
                </c:pt>
                <c:pt idx="8905">
                  <c:v>201.55</c:v>
                </c:pt>
                <c:pt idx="8906">
                  <c:v>202.26</c:v>
                </c:pt>
                <c:pt idx="8907">
                  <c:v>201.05</c:v>
                </c:pt>
                <c:pt idx="8908">
                  <c:v>201.19</c:v>
                </c:pt>
                <c:pt idx="8909">
                  <c:v>200.01</c:v>
                </c:pt>
                <c:pt idx="8910">
                  <c:v>200.2</c:v>
                </c:pt>
                <c:pt idx="8911">
                  <c:v>199.06</c:v>
                </c:pt>
                <c:pt idx="8912">
                  <c:v>198.45</c:v>
                </c:pt>
                <c:pt idx="8913">
                  <c:v>198.21</c:v>
                </c:pt>
                <c:pt idx="8914">
                  <c:v>196.08</c:v>
                </c:pt>
                <c:pt idx="8915">
                  <c:v>195.4</c:v>
                </c:pt>
                <c:pt idx="8916">
                  <c:v>196.25</c:v>
                </c:pt>
                <c:pt idx="8917">
                  <c:v>196.75</c:v>
                </c:pt>
                <c:pt idx="8918">
                  <c:v>197.16</c:v>
                </c:pt>
                <c:pt idx="8919">
                  <c:v>199.53</c:v>
                </c:pt>
                <c:pt idx="8920">
                  <c:v>198.63</c:v>
                </c:pt>
                <c:pt idx="8921">
                  <c:v>200.91</c:v>
                </c:pt>
                <c:pt idx="8922">
                  <c:v>200.85</c:v>
                </c:pt>
                <c:pt idx="8923">
                  <c:v>200.8</c:v>
                </c:pt>
                <c:pt idx="8924">
                  <c:v>200.8</c:v>
                </c:pt>
                <c:pt idx="8925">
                  <c:v>199.74</c:v>
                </c:pt>
                <c:pt idx="8926">
                  <c:v>200.65</c:v>
                </c:pt>
                <c:pt idx="8927">
                  <c:v>199.51</c:v>
                </c:pt>
                <c:pt idx="8928">
                  <c:v>199.68</c:v>
                </c:pt>
                <c:pt idx="8929">
                  <c:v>198.49</c:v>
                </c:pt>
                <c:pt idx="8930">
                  <c:v>198.29</c:v>
                </c:pt>
                <c:pt idx="8931">
                  <c:v>196.25</c:v>
                </c:pt>
                <c:pt idx="8932">
                  <c:v>196.35</c:v>
                </c:pt>
                <c:pt idx="8933">
                  <c:v>197.2</c:v>
                </c:pt>
                <c:pt idx="8934">
                  <c:v>196.94</c:v>
                </c:pt>
                <c:pt idx="8935">
                  <c:v>196.34</c:v>
                </c:pt>
                <c:pt idx="8936">
                  <c:v>196.4</c:v>
                </c:pt>
                <c:pt idx="8937">
                  <c:v>195.88</c:v>
                </c:pt>
                <c:pt idx="8938">
                  <c:v>195.91</c:v>
                </c:pt>
                <c:pt idx="8939">
                  <c:v>194.8</c:v>
                </c:pt>
                <c:pt idx="8940">
                  <c:v>194.88</c:v>
                </c:pt>
                <c:pt idx="8941">
                  <c:v>194.93</c:v>
                </c:pt>
                <c:pt idx="8942">
                  <c:v>194.92</c:v>
                </c:pt>
                <c:pt idx="8943">
                  <c:v>194.15</c:v>
                </c:pt>
                <c:pt idx="8944">
                  <c:v>193.19</c:v>
                </c:pt>
                <c:pt idx="8945">
                  <c:v>193.16</c:v>
                </c:pt>
                <c:pt idx="8946">
                  <c:v>193.24</c:v>
                </c:pt>
                <c:pt idx="8947">
                  <c:v>192.09</c:v>
                </c:pt>
                <c:pt idx="8948">
                  <c:v>194.59</c:v>
                </c:pt>
                <c:pt idx="8949">
                  <c:v>194.72</c:v>
                </c:pt>
                <c:pt idx="8950">
                  <c:v>194.8</c:v>
                </c:pt>
                <c:pt idx="8951">
                  <c:v>194.61</c:v>
                </c:pt>
                <c:pt idx="8952">
                  <c:v>194.62</c:v>
                </c:pt>
                <c:pt idx="8953">
                  <c:v>193.4</c:v>
                </c:pt>
                <c:pt idx="8954">
                  <c:v>194.44</c:v>
                </c:pt>
                <c:pt idx="8955">
                  <c:v>195.69</c:v>
                </c:pt>
                <c:pt idx="8956">
                  <c:v>195.79</c:v>
                </c:pt>
                <c:pt idx="8957">
                  <c:v>197.97</c:v>
                </c:pt>
                <c:pt idx="8958">
                  <c:v>198.06</c:v>
                </c:pt>
                <c:pt idx="8959">
                  <c:v>198.91</c:v>
                </c:pt>
                <c:pt idx="8960">
                  <c:v>198.74</c:v>
                </c:pt>
                <c:pt idx="8961">
                  <c:v>198.78</c:v>
                </c:pt>
                <c:pt idx="8962">
                  <c:v>198.7</c:v>
                </c:pt>
                <c:pt idx="8963">
                  <c:v>199.63</c:v>
                </c:pt>
                <c:pt idx="8964">
                  <c:v>199.46</c:v>
                </c:pt>
                <c:pt idx="8965">
                  <c:v>199.52</c:v>
                </c:pt>
                <c:pt idx="8966">
                  <c:v>199.43</c:v>
                </c:pt>
                <c:pt idx="8967">
                  <c:v>200.31</c:v>
                </c:pt>
                <c:pt idx="8968">
                  <c:v>199.78</c:v>
                </c:pt>
                <c:pt idx="8969">
                  <c:v>200.23</c:v>
                </c:pt>
                <c:pt idx="8970">
                  <c:v>200.03</c:v>
                </c:pt>
                <c:pt idx="8971">
                  <c:v>199.74</c:v>
                </c:pt>
                <c:pt idx="8972">
                  <c:v>199.74</c:v>
                </c:pt>
                <c:pt idx="8973">
                  <c:v>200.79</c:v>
                </c:pt>
                <c:pt idx="8974">
                  <c:v>201.23</c:v>
                </c:pt>
                <c:pt idx="8975">
                  <c:v>201.05</c:v>
                </c:pt>
                <c:pt idx="8976">
                  <c:v>201.05</c:v>
                </c:pt>
                <c:pt idx="8977">
                  <c:v>199.95</c:v>
                </c:pt>
                <c:pt idx="8978">
                  <c:v>199.26</c:v>
                </c:pt>
                <c:pt idx="8979">
                  <c:v>199.32</c:v>
                </c:pt>
                <c:pt idx="8980">
                  <c:v>199.34</c:v>
                </c:pt>
                <c:pt idx="8981">
                  <c:v>199.29</c:v>
                </c:pt>
                <c:pt idx="8982">
                  <c:v>197.81</c:v>
                </c:pt>
                <c:pt idx="8983">
                  <c:v>198.14</c:v>
                </c:pt>
                <c:pt idx="8984">
                  <c:v>197.25</c:v>
                </c:pt>
                <c:pt idx="8985">
                  <c:v>197.27</c:v>
                </c:pt>
                <c:pt idx="8986">
                  <c:v>198.2</c:v>
                </c:pt>
                <c:pt idx="8987">
                  <c:v>198.22</c:v>
                </c:pt>
                <c:pt idx="8988">
                  <c:v>198.47</c:v>
                </c:pt>
                <c:pt idx="8989">
                  <c:v>198.47</c:v>
                </c:pt>
                <c:pt idx="8990">
                  <c:v>197.39</c:v>
                </c:pt>
                <c:pt idx="8991">
                  <c:v>197.44</c:v>
                </c:pt>
                <c:pt idx="8992">
                  <c:v>197.21</c:v>
                </c:pt>
                <c:pt idx="8993">
                  <c:v>197.2</c:v>
                </c:pt>
                <c:pt idx="8994">
                  <c:v>194.84</c:v>
                </c:pt>
                <c:pt idx="8995">
                  <c:v>195.1</c:v>
                </c:pt>
                <c:pt idx="8996">
                  <c:v>194.65</c:v>
                </c:pt>
                <c:pt idx="8997">
                  <c:v>195.16</c:v>
                </c:pt>
                <c:pt idx="8998">
                  <c:v>195.15</c:v>
                </c:pt>
                <c:pt idx="8999">
                  <c:v>193.12</c:v>
                </c:pt>
                <c:pt idx="9000">
                  <c:v>193.18</c:v>
                </c:pt>
                <c:pt idx="9001">
                  <c:v>191.87</c:v>
                </c:pt>
                <c:pt idx="9002">
                  <c:v>191.94</c:v>
                </c:pt>
                <c:pt idx="9003">
                  <c:v>192.07</c:v>
                </c:pt>
                <c:pt idx="9004">
                  <c:v>191.81</c:v>
                </c:pt>
                <c:pt idx="9005">
                  <c:v>192.1</c:v>
                </c:pt>
                <c:pt idx="9006">
                  <c:v>192.12</c:v>
                </c:pt>
                <c:pt idx="9007">
                  <c:v>192.08</c:v>
                </c:pt>
                <c:pt idx="9008">
                  <c:v>191.57</c:v>
                </c:pt>
                <c:pt idx="9009">
                  <c:v>192.09</c:v>
                </c:pt>
                <c:pt idx="9010">
                  <c:v>192.08</c:v>
                </c:pt>
                <c:pt idx="9011">
                  <c:v>193.16</c:v>
                </c:pt>
                <c:pt idx="9012">
                  <c:v>194.35</c:v>
                </c:pt>
                <c:pt idx="9013">
                  <c:v>193.62</c:v>
                </c:pt>
                <c:pt idx="9014">
                  <c:v>195.9</c:v>
                </c:pt>
                <c:pt idx="9015">
                  <c:v>196.54</c:v>
                </c:pt>
                <c:pt idx="9016">
                  <c:v>196.58</c:v>
                </c:pt>
                <c:pt idx="9017">
                  <c:v>195.7</c:v>
                </c:pt>
                <c:pt idx="9018">
                  <c:v>194.67</c:v>
                </c:pt>
                <c:pt idx="9019">
                  <c:v>194.71</c:v>
                </c:pt>
                <c:pt idx="9020">
                  <c:v>193.35</c:v>
                </c:pt>
                <c:pt idx="9021">
                  <c:v>191.87</c:v>
                </c:pt>
                <c:pt idx="9022">
                  <c:v>191.92</c:v>
                </c:pt>
                <c:pt idx="9023">
                  <c:v>189.94</c:v>
                </c:pt>
                <c:pt idx="9024">
                  <c:v>189.99</c:v>
                </c:pt>
                <c:pt idx="9025">
                  <c:v>191.93</c:v>
                </c:pt>
                <c:pt idx="9026">
                  <c:v>191.86</c:v>
                </c:pt>
                <c:pt idx="9027">
                  <c:v>192.1</c:v>
                </c:pt>
                <c:pt idx="9028">
                  <c:v>192.09</c:v>
                </c:pt>
                <c:pt idx="9029">
                  <c:v>192.08</c:v>
                </c:pt>
                <c:pt idx="9030">
                  <c:v>192.37</c:v>
                </c:pt>
                <c:pt idx="9031">
                  <c:v>194.44</c:v>
                </c:pt>
                <c:pt idx="9032">
                  <c:v>194.35</c:v>
                </c:pt>
                <c:pt idx="9033">
                  <c:v>194.63</c:v>
                </c:pt>
                <c:pt idx="9034">
                  <c:v>195.15</c:v>
                </c:pt>
                <c:pt idx="9035">
                  <c:v>195.74</c:v>
                </c:pt>
                <c:pt idx="9036">
                  <c:v>195.66</c:v>
                </c:pt>
                <c:pt idx="9037">
                  <c:v>195.91</c:v>
                </c:pt>
                <c:pt idx="9038">
                  <c:v>195.89</c:v>
                </c:pt>
                <c:pt idx="9039">
                  <c:v>197</c:v>
                </c:pt>
                <c:pt idx="9040">
                  <c:v>196.93</c:v>
                </c:pt>
                <c:pt idx="9041">
                  <c:v>194.81</c:v>
                </c:pt>
                <c:pt idx="9042">
                  <c:v>193.84</c:v>
                </c:pt>
                <c:pt idx="9043">
                  <c:v>193.34</c:v>
                </c:pt>
                <c:pt idx="9044">
                  <c:v>194.11</c:v>
                </c:pt>
                <c:pt idx="9045">
                  <c:v>193.38</c:v>
                </c:pt>
                <c:pt idx="9046">
                  <c:v>193.38</c:v>
                </c:pt>
                <c:pt idx="9047">
                  <c:v>194.48</c:v>
                </c:pt>
                <c:pt idx="9048">
                  <c:v>194.41</c:v>
                </c:pt>
                <c:pt idx="9049">
                  <c:v>194.64</c:v>
                </c:pt>
                <c:pt idx="9050">
                  <c:v>193.88</c:v>
                </c:pt>
                <c:pt idx="9051">
                  <c:v>194.96</c:v>
                </c:pt>
                <c:pt idx="9052">
                  <c:v>194.9</c:v>
                </c:pt>
                <c:pt idx="9053">
                  <c:v>195.96</c:v>
                </c:pt>
                <c:pt idx="9054">
                  <c:v>197.09</c:v>
                </c:pt>
                <c:pt idx="9055">
                  <c:v>196.17</c:v>
                </c:pt>
                <c:pt idx="9056">
                  <c:v>196.31</c:v>
                </c:pt>
                <c:pt idx="9057">
                  <c:v>195.12</c:v>
                </c:pt>
                <c:pt idx="9058">
                  <c:v>195.3</c:v>
                </c:pt>
                <c:pt idx="9059">
                  <c:v>194.14</c:v>
                </c:pt>
                <c:pt idx="9060">
                  <c:v>194.31</c:v>
                </c:pt>
                <c:pt idx="9061">
                  <c:v>194.24</c:v>
                </c:pt>
                <c:pt idx="9062">
                  <c:v>194.33</c:v>
                </c:pt>
                <c:pt idx="9063">
                  <c:v>194.23</c:v>
                </c:pt>
                <c:pt idx="9064">
                  <c:v>194.34</c:v>
                </c:pt>
                <c:pt idx="9065">
                  <c:v>194.24</c:v>
                </c:pt>
                <c:pt idx="9066">
                  <c:v>194.34</c:v>
                </c:pt>
                <c:pt idx="9067">
                  <c:v>194.24</c:v>
                </c:pt>
                <c:pt idx="9068">
                  <c:v>194.69</c:v>
                </c:pt>
                <c:pt idx="9069">
                  <c:v>195.4</c:v>
                </c:pt>
                <c:pt idx="9070">
                  <c:v>195.87</c:v>
                </c:pt>
                <c:pt idx="9071">
                  <c:v>195.91</c:v>
                </c:pt>
                <c:pt idx="9072">
                  <c:v>195.93</c:v>
                </c:pt>
                <c:pt idx="9073">
                  <c:v>194.87</c:v>
                </c:pt>
                <c:pt idx="9074">
                  <c:v>194.94</c:v>
                </c:pt>
                <c:pt idx="9075">
                  <c:v>195.91</c:v>
                </c:pt>
                <c:pt idx="9076">
                  <c:v>195.9</c:v>
                </c:pt>
                <c:pt idx="9077">
                  <c:v>195.89</c:v>
                </c:pt>
                <c:pt idx="9078">
                  <c:v>196.66</c:v>
                </c:pt>
                <c:pt idx="9079">
                  <c:v>195.55</c:v>
                </c:pt>
                <c:pt idx="9080">
                  <c:v>195.63</c:v>
                </c:pt>
                <c:pt idx="9081">
                  <c:v>194.61</c:v>
                </c:pt>
                <c:pt idx="9082">
                  <c:v>196.09</c:v>
                </c:pt>
                <c:pt idx="9083">
                  <c:v>195.92</c:v>
                </c:pt>
                <c:pt idx="9084">
                  <c:v>198.01</c:v>
                </c:pt>
                <c:pt idx="9085">
                  <c:v>197.2</c:v>
                </c:pt>
                <c:pt idx="9086">
                  <c:v>198.44</c:v>
                </c:pt>
                <c:pt idx="9087">
                  <c:v>198.3</c:v>
                </c:pt>
                <c:pt idx="9088">
                  <c:v>199.45</c:v>
                </c:pt>
                <c:pt idx="9089">
                  <c:v>199.3</c:v>
                </c:pt>
                <c:pt idx="9090">
                  <c:v>200.44</c:v>
                </c:pt>
                <c:pt idx="9091">
                  <c:v>199.76</c:v>
                </c:pt>
                <c:pt idx="9092">
                  <c:v>201</c:v>
                </c:pt>
                <c:pt idx="9093">
                  <c:v>200.89</c:v>
                </c:pt>
                <c:pt idx="9094">
                  <c:v>203.32</c:v>
                </c:pt>
                <c:pt idx="9095">
                  <c:v>203.1</c:v>
                </c:pt>
                <c:pt idx="9096">
                  <c:v>203.77</c:v>
                </c:pt>
                <c:pt idx="9097">
                  <c:v>204.93</c:v>
                </c:pt>
                <c:pt idx="9098">
                  <c:v>204.88</c:v>
                </c:pt>
                <c:pt idx="9099">
                  <c:v>206.98</c:v>
                </c:pt>
                <c:pt idx="9100">
                  <c:v>204.82</c:v>
                </c:pt>
                <c:pt idx="9101">
                  <c:v>206.28</c:v>
                </c:pt>
                <c:pt idx="9102">
                  <c:v>204.85</c:v>
                </c:pt>
                <c:pt idx="9103">
                  <c:v>205.56</c:v>
                </c:pt>
                <c:pt idx="9104">
                  <c:v>205.12</c:v>
                </c:pt>
                <c:pt idx="9105">
                  <c:v>206.07</c:v>
                </c:pt>
                <c:pt idx="9106">
                  <c:v>204.85</c:v>
                </c:pt>
                <c:pt idx="9107">
                  <c:v>206.1</c:v>
                </c:pt>
                <c:pt idx="9108">
                  <c:v>205.36</c:v>
                </c:pt>
                <c:pt idx="9109">
                  <c:v>206.08</c:v>
                </c:pt>
                <c:pt idx="9110">
                  <c:v>204.87</c:v>
                </c:pt>
                <c:pt idx="9111">
                  <c:v>204.48</c:v>
                </c:pt>
                <c:pt idx="9112">
                  <c:v>203.84</c:v>
                </c:pt>
                <c:pt idx="9113">
                  <c:v>203.76</c:v>
                </c:pt>
                <c:pt idx="9114">
                  <c:v>202.31</c:v>
                </c:pt>
                <c:pt idx="9115">
                  <c:v>202.44</c:v>
                </c:pt>
                <c:pt idx="9116">
                  <c:v>201.25</c:v>
                </c:pt>
                <c:pt idx="9117">
                  <c:v>200.66</c:v>
                </c:pt>
                <c:pt idx="9118">
                  <c:v>200.98</c:v>
                </c:pt>
                <c:pt idx="9119">
                  <c:v>200.49</c:v>
                </c:pt>
                <c:pt idx="9120">
                  <c:v>202.27</c:v>
                </c:pt>
                <c:pt idx="9121">
                  <c:v>203.8</c:v>
                </c:pt>
                <c:pt idx="9122">
                  <c:v>203.67</c:v>
                </c:pt>
                <c:pt idx="9123">
                  <c:v>205.76</c:v>
                </c:pt>
                <c:pt idx="9124">
                  <c:v>204.85</c:v>
                </c:pt>
                <c:pt idx="9125">
                  <c:v>204.58</c:v>
                </c:pt>
                <c:pt idx="9126">
                  <c:v>204.59</c:v>
                </c:pt>
                <c:pt idx="9127">
                  <c:v>205.39</c:v>
                </c:pt>
                <c:pt idx="9128">
                  <c:v>205.34</c:v>
                </c:pt>
                <c:pt idx="9129">
                  <c:v>206.42</c:v>
                </c:pt>
                <c:pt idx="9130">
                  <c:v>206.33</c:v>
                </c:pt>
                <c:pt idx="9131">
                  <c:v>206.3</c:v>
                </c:pt>
                <c:pt idx="9132">
                  <c:v>206.31</c:v>
                </c:pt>
                <c:pt idx="9133">
                  <c:v>206.11</c:v>
                </c:pt>
                <c:pt idx="9134">
                  <c:v>206.11</c:v>
                </c:pt>
                <c:pt idx="9135">
                  <c:v>205</c:v>
                </c:pt>
                <c:pt idx="9136">
                  <c:v>204.82</c:v>
                </c:pt>
                <c:pt idx="9137">
                  <c:v>203.58</c:v>
                </c:pt>
                <c:pt idx="9138">
                  <c:v>203.58</c:v>
                </c:pt>
                <c:pt idx="9139">
                  <c:v>202.48</c:v>
                </c:pt>
                <c:pt idx="9140">
                  <c:v>202.53</c:v>
                </c:pt>
                <c:pt idx="9141">
                  <c:v>203.56</c:v>
                </c:pt>
                <c:pt idx="9142">
                  <c:v>204.6</c:v>
                </c:pt>
                <c:pt idx="9143">
                  <c:v>205.91</c:v>
                </c:pt>
                <c:pt idx="9144">
                  <c:v>206.11</c:v>
                </c:pt>
                <c:pt idx="9145">
                  <c:v>206.88</c:v>
                </c:pt>
                <c:pt idx="9146">
                  <c:v>206.8</c:v>
                </c:pt>
                <c:pt idx="9147">
                  <c:v>206.74</c:v>
                </c:pt>
                <c:pt idx="9148">
                  <c:v>206.74</c:v>
                </c:pt>
                <c:pt idx="9149">
                  <c:v>207.56</c:v>
                </c:pt>
                <c:pt idx="9150">
                  <c:v>208.26</c:v>
                </c:pt>
                <c:pt idx="9151">
                  <c:v>208.32</c:v>
                </c:pt>
                <c:pt idx="9152">
                  <c:v>208.21</c:v>
                </c:pt>
                <c:pt idx="9153">
                  <c:v>208.29</c:v>
                </c:pt>
                <c:pt idx="9154">
                  <c:v>206.2</c:v>
                </c:pt>
                <c:pt idx="9155">
                  <c:v>207.34</c:v>
                </c:pt>
                <c:pt idx="9156">
                  <c:v>204.84</c:v>
                </c:pt>
                <c:pt idx="9157">
                  <c:v>206.09</c:v>
                </c:pt>
                <c:pt idx="9158">
                  <c:v>205.93</c:v>
                </c:pt>
                <c:pt idx="9159">
                  <c:v>207.1</c:v>
                </c:pt>
                <c:pt idx="9160">
                  <c:v>206.93</c:v>
                </c:pt>
                <c:pt idx="9161">
                  <c:v>206.99</c:v>
                </c:pt>
                <c:pt idx="9162">
                  <c:v>206.43</c:v>
                </c:pt>
                <c:pt idx="9163">
                  <c:v>206.11</c:v>
                </c:pt>
                <c:pt idx="9164">
                  <c:v>204.17</c:v>
                </c:pt>
                <c:pt idx="9165">
                  <c:v>203.56</c:v>
                </c:pt>
                <c:pt idx="9166">
                  <c:v>201.93</c:v>
                </c:pt>
                <c:pt idx="9167">
                  <c:v>202.1</c:v>
                </c:pt>
                <c:pt idx="9168">
                  <c:v>202.05</c:v>
                </c:pt>
                <c:pt idx="9169">
                  <c:v>202.05</c:v>
                </c:pt>
                <c:pt idx="9170">
                  <c:v>201.86</c:v>
                </c:pt>
                <c:pt idx="9171">
                  <c:v>203.02</c:v>
                </c:pt>
                <c:pt idx="9172">
                  <c:v>202.84</c:v>
                </c:pt>
                <c:pt idx="9173">
                  <c:v>203.97</c:v>
                </c:pt>
                <c:pt idx="9174">
                  <c:v>203.8</c:v>
                </c:pt>
                <c:pt idx="9175">
                  <c:v>204.93</c:v>
                </c:pt>
                <c:pt idx="9176">
                  <c:v>204.87</c:v>
                </c:pt>
                <c:pt idx="9177">
                  <c:v>205.95</c:v>
                </c:pt>
                <c:pt idx="9178">
                  <c:v>205.89</c:v>
                </c:pt>
                <c:pt idx="9179">
                  <c:v>206.93</c:v>
                </c:pt>
                <c:pt idx="9180">
                  <c:v>206.82</c:v>
                </c:pt>
                <c:pt idx="9181">
                  <c:v>206.17</c:v>
                </c:pt>
                <c:pt idx="9182">
                  <c:v>205.77</c:v>
                </c:pt>
                <c:pt idx="9183">
                  <c:v>203.95</c:v>
                </c:pt>
                <c:pt idx="9184">
                  <c:v>202.98</c:v>
                </c:pt>
                <c:pt idx="9185">
                  <c:v>203.65</c:v>
                </c:pt>
                <c:pt idx="9186">
                  <c:v>203.6</c:v>
                </c:pt>
                <c:pt idx="9187">
                  <c:v>202.54</c:v>
                </c:pt>
                <c:pt idx="9188">
                  <c:v>202.61</c:v>
                </c:pt>
                <c:pt idx="9189">
                  <c:v>202.64</c:v>
                </c:pt>
                <c:pt idx="9190">
                  <c:v>202.64</c:v>
                </c:pt>
                <c:pt idx="9191">
                  <c:v>203.17</c:v>
                </c:pt>
                <c:pt idx="9192">
                  <c:v>203.1</c:v>
                </c:pt>
                <c:pt idx="9193">
                  <c:v>203.05</c:v>
                </c:pt>
                <c:pt idx="9194">
                  <c:v>203.04</c:v>
                </c:pt>
                <c:pt idx="9195">
                  <c:v>203.88</c:v>
                </c:pt>
                <c:pt idx="9196">
                  <c:v>204.84</c:v>
                </c:pt>
                <c:pt idx="9197">
                  <c:v>204.87</c:v>
                </c:pt>
                <c:pt idx="9198">
                  <c:v>202.81</c:v>
                </c:pt>
                <c:pt idx="9199">
                  <c:v>202.76</c:v>
                </c:pt>
                <c:pt idx="9200">
                  <c:v>204.87</c:v>
                </c:pt>
                <c:pt idx="9201">
                  <c:v>204.76</c:v>
                </c:pt>
                <c:pt idx="9202">
                  <c:v>203.68</c:v>
                </c:pt>
                <c:pt idx="9203">
                  <c:v>204.19</c:v>
                </c:pt>
                <c:pt idx="9204">
                  <c:v>204.74</c:v>
                </c:pt>
                <c:pt idx="9205">
                  <c:v>204.69</c:v>
                </c:pt>
                <c:pt idx="9206">
                  <c:v>205.72</c:v>
                </c:pt>
                <c:pt idx="9207">
                  <c:v>205.65</c:v>
                </c:pt>
                <c:pt idx="9208">
                  <c:v>206.71</c:v>
                </c:pt>
                <c:pt idx="9209">
                  <c:v>204.99</c:v>
                </c:pt>
                <c:pt idx="9210">
                  <c:v>205.79</c:v>
                </c:pt>
                <c:pt idx="9211">
                  <c:v>206.12</c:v>
                </c:pt>
                <c:pt idx="9212">
                  <c:v>206.75</c:v>
                </c:pt>
                <c:pt idx="9213">
                  <c:v>207.63</c:v>
                </c:pt>
                <c:pt idx="9214">
                  <c:v>207.53</c:v>
                </c:pt>
                <c:pt idx="9215">
                  <c:v>206.04</c:v>
                </c:pt>
                <c:pt idx="9216">
                  <c:v>207.08</c:v>
                </c:pt>
                <c:pt idx="9217">
                  <c:v>208.55</c:v>
                </c:pt>
                <c:pt idx="9218">
                  <c:v>209.34</c:v>
                </c:pt>
                <c:pt idx="9219">
                  <c:v>209.39</c:v>
                </c:pt>
                <c:pt idx="9220">
                  <c:v>210.03</c:v>
                </c:pt>
                <c:pt idx="9221">
                  <c:v>209.96</c:v>
                </c:pt>
                <c:pt idx="9222">
                  <c:v>209.93</c:v>
                </c:pt>
                <c:pt idx="9223">
                  <c:v>207.88</c:v>
                </c:pt>
                <c:pt idx="9224">
                  <c:v>208.7</c:v>
                </c:pt>
                <c:pt idx="9225">
                  <c:v>209</c:v>
                </c:pt>
                <c:pt idx="9226">
                  <c:v>208.89</c:v>
                </c:pt>
                <c:pt idx="9227">
                  <c:v>208.22</c:v>
                </c:pt>
                <c:pt idx="9228">
                  <c:v>208.15</c:v>
                </c:pt>
                <c:pt idx="9229">
                  <c:v>208.26</c:v>
                </c:pt>
                <c:pt idx="9230">
                  <c:v>208.16</c:v>
                </c:pt>
                <c:pt idx="9231">
                  <c:v>208.25</c:v>
                </c:pt>
                <c:pt idx="9232">
                  <c:v>208.13</c:v>
                </c:pt>
                <c:pt idx="9233">
                  <c:v>209.2</c:v>
                </c:pt>
                <c:pt idx="9234">
                  <c:v>209.03</c:v>
                </c:pt>
                <c:pt idx="9235">
                  <c:v>210.18</c:v>
                </c:pt>
                <c:pt idx="9236">
                  <c:v>210.38</c:v>
                </c:pt>
                <c:pt idx="9237">
                  <c:v>212.51</c:v>
                </c:pt>
                <c:pt idx="9238">
                  <c:v>212.42</c:v>
                </c:pt>
                <c:pt idx="9239">
                  <c:v>211.45</c:v>
                </c:pt>
                <c:pt idx="9240">
                  <c:v>211.05</c:v>
                </c:pt>
                <c:pt idx="9241">
                  <c:v>210.11</c:v>
                </c:pt>
                <c:pt idx="9242">
                  <c:v>209.85</c:v>
                </c:pt>
                <c:pt idx="9243">
                  <c:v>209.02</c:v>
                </c:pt>
                <c:pt idx="9244">
                  <c:v>208.8</c:v>
                </c:pt>
                <c:pt idx="9245">
                  <c:v>206.77</c:v>
                </c:pt>
                <c:pt idx="9246">
                  <c:v>206.86</c:v>
                </c:pt>
                <c:pt idx="9247">
                  <c:v>205.8</c:v>
                </c:pt>
                <c:pt idx="9248">
                  <c:v>205.61</c:v>
                </c:pt>
                <c:pt idx="9249">
                  <c:v>204.83</c:v>
                </c:pt>
                <c:pt idx="9250">
                  <c:v>204.89</c:v>
                </c:pt>
                <c:pt idx="9251">
                  <c:v>202.78</c:v>
                </c:pt>
                <c:pt idx="9252">
                  <c:v>202.94</c:v>
                </c:pt>
                <c:pt idx="9253">
                  <c:v>202.9</c:v>
                </c:pt>
                <c:pt idx="9254">
                  <c:v>204.99</c:v>
                </c:pt>
                <c:pt idx="9255">
                  <c:v>204.86</c:v>
                </c:pt>
                <c:pt idx="9256">
                  <c:v>207.29</c:v>
                </c:pt>
                <c:pt idx="9257">
                  <c:v>206.31</c:v>
                </c:pt>
                <c:pt idx="9258">
                  <c:v>206.24</c:v>
                </c:pt>
                <c:pt idx="9259">
                  <c:v>206.15</c:v>
                </c:pt>
                <c:pt idx="9260">
                  <c:v>206.25</c:v>
                </c:pt>
                <c:pt idx="9261">
                  <c:v>206.16</c:v>
                </c:pt>
                <c:pt idx="9262">
                  <c:v>206.7</c:v>
                </c:pt>
                <c:pt idx="9263">
                  <c:v>207</c:v>
                </c:pt>
                <c:pt idx="9264">
                  <c:v>208.93</c:v>
                </c:pt>
                <c:pt idx="9265">
                  <c:v>209.55</c:v>
                </c:pt>
                <c:pt idx="9266">
                  <c:v>211.18</c:v>
                </c:pt>
                <c:pt idx="9267">
                  <c:v>210.14</c:v>
                </c:pt>
                <c:pt idx="9268">
                  <c:v>209.97</c:v>
                </c:pt>
                <c:pt idx="9269">
                  <c:v>207.84</c:v>
                </c:pt>
                <c:pt idx="9270">
                  <c:v>206.16</c:v>
                </c:pt>
                <c:pt idx="9271">
                  <c:v>206.1</c:v>
                </c:pt>
                <c:pt idx="9272">
                  <c:v>206.2</c:v>
                </c:pt>
                <c:pt idx="9273">
                  <c:v>206.13</c:v>
                </c:pt>
                <c:pt idx="9274">
                  <c:v>206.22</c:v>
                </c:pt>
                <c:pt idx="9275">
                  <c:v>206.18</c:v>
                </c:pt>
                <c:pt idx="9276">
                  <c:v>206.19</c:v>
                </c:pt>
                <c:pt idx="9277">
                  <c:v>206.28</c:v>
                </c:pt>
                <c:pt idx="9278">
                  <c:v>206.17</c:v>
                </c:pt>
                <c:pt idx="9279">
                  <c:v>206.27</c:v>
                </c:pt>
                <c:pt idx="9280">
                  <c:v>204.34</c:v>
                </c:pt>
                <c:pt idx="9281">
                  <c:v>205.93</c:v>
                </c:pt>
                <c:pt idx="9282">
                  <c:v>206.24</c:v>
                </c:pt>
                <c:pt idx="9283">
                  <c:v>208.17</c:v>
                </c:pt>
                <c:pt idx="9284">
                  <c:v>209.04</c:v>
                </c:pt>
                <c:pt idx="9285">
                  <c:v>209.13</c:v>
                </c:pt>
                <c:pt idx="9286">
                  <c:v>209.02</c:v>
                </c:pt>
                <c:pt idx="9287">
                  <c:v>210.14</c:v>
                </c:pt>
                <c:pt idx="9288">
                  <c:v>209.97</c:v>
                </c:pt>
                <c:pt idx="9289">
                  <c:v>210.02</c:v>
                </c:pt>
                <c:pt idx="9290">
                  <c:v>209.11</c:v>
                </c:pt>
                <c:pt idx="9291">
                  <c:v>209.26</c:v>
                </c:pt>
                <c:pt idx="9292">
                  <c:v>209.19</c:v>
                </c:pt>
                <c:pt idx="9293">
                  <c:v>209.3</c:v>
                </c:pt>
                <c:pt idx="9294">
                  <c:v>209.21</c:v>
                </c:pt>
                <c:pt idx="9295">
                  <c:v>209.29</c:v>
                </c:pt>
                <c:pt idx="9296">
                  <c:v>209.19</c:v>
                </c:pt>
                <c:pt idx="9297">
                  <c:v>209.2</c:v>
                </c:pt>
                <c:pt idx="9298">
                  <c:v>211.15</c:v>
                </c:pt>
                <c:pt idx="9299">
                  <c:v>211.21</c:v>
                </c:pt>
                <c:pt idx="9300">
                  <c:v>211.19</c:v>
                </c:pt>
                <c:pt idx="9301">
                  <c:v>211.25</c:v>
                </c:pt>
                <c:pt idx="9302">
                  <c:v>213.68</c:v>
                </c:pt>
                <c:pt idx="9303">
                  <c:v>213.51</c:v>
                </c:pt>
                <c:pt idx="9304">
                  <c:v>213.59</c:v>
                </c:pt>
                <c:pt idx="9305">
                  <c:v>213.47</c:v>
                </c:pt>
                <c:pt idx="9306">
                  <c:v>213.55</c:v>
                </c:pt>
                <c:pt idx="9307">
                  <c:v>211.95</c:v>
                </c:pt>
                <c:pt idx="9308">
                  <c:v>211.41</c:v>
                </c:pt>
                <c:pt idx="9309">
                  <c:v>211.39</c:v>
                </c:pt>
                <c:pt idx="9310">
                  <c:v>211.59</c:v>
                </c:pt>
                <c:pt idx="9311">
                  <c:v>209.49</c:v>
                </c:pt>
                <c:pt idx="9312">
                  <c:v>208.85</c:v>
                </c:pt>
                <c:pt idx="9313">
                  <c:v>207.25</c:v>
                </c:pt>
                <c:pt idx="9314">
                  <c:v>206.96</c:v>
                </c:pt>
                <c:pt idx="9315">
                  <c:v>208.33</c:v>
                </c:pt>
                <c:pt idx="9316">
                  <c:v>208.49</c:v>
                </c:pt>
                <c:pt idx="9317">
                  <c:v>208.39</c:v>
                </c:pt>
                <c:pt idx="9318">
                  <c:v>208.49</c:v>
                </c:pt>
                <c:pt idx="9319">
                  <c:v>208.82</c:v>
                </c:pt>
                <c:pt idx="9320">
                  <c:v>208.83</c:v>
                </c:pt>
                <c:pt idx="9321">
                  <c:v>208.83</c:v>
                </c:pt>
                <c:pt idx="9322">
                  <c:v>206.67</c:v>
                </c:pt>
                <c:pt idx="9323">
                  <c:v>208.52</c:v>
                </c:pt>
                <c:pt idx="9324">
                  <c:v>208.5</c:v>
                </c:pt>
                <c:pt idx="9325">
                  <c:v>208.51</c:v>
                </c:pt>
                <c:pt idx="9326">
                  <c:v>207.98</c:v>
                </c:pt>
                <c:pt idx="9327">
                  <c:v>208.55</c:v>
                </c:pt>
                <c:pt idx="9328">
                  <c:v>206.45</c:v>
                </c:pt>
                <c:pt idx="9329">
                  <c:v>204.93</c:v>
                </c:pt>
                <c:pt idx="9330">
                  <c:v>204.2</c:v>
                </c:pt>
                <c:pt idx="9331">
                  <c:v>203.82</c:v>
                </c:pt>
                <c:pt idx="9332">
                  <c:v>201.98</c:v>
                </c:pt>
                <c:pt idx="9333">
                  <c:v>201.76</c:v>
                </c:pt>
                <c:pt idx="9334">
                  <c:v>201.83</c:v>
                </c:pt>
                <c:pt idx="9335">
                  <c:v>201.9</c:v>
                </c:pt>
                <c:pt idx="9336">
                  <c:v>201.81</c:v>
                </c:pt>
                <c:pt idx="9337">
                  <c:v>201.8</c:v>
                </c:pt>
                <c:pt idx="9338">
                  <c:v>201.72</c:v>
                </c:pt>
                <c:pt idx="9339">
                  <c:v>203.87</c:v>
                </c:pt>
                <c:pt idx="9340">
                  <c:v>204.12</c:v>
                </c:pt>
                <c:pt idx="9341">
                  <c:v>206.21</c:v>
                </c:pt>
                <c:pt idx="9342">
                  <c:v>206.26</c:v>
                </c:pt>
                <c:pt idx="9343">
                  <c:v>207.14</c:v>
                </c:pt>
                <c:pt idx="9344">
                  <c:v>207.26</c:v>
                </c:pt>
                <c:pt idx="9345">
                  <c:v>209.38</c:v>
                </c:pt>
                <c:pt idx="9346">
                  <c:v>209.2</c:v>
                </c:pt>
                <c:pt idx="9347">
                  <c:v>210.37</c:v>
                </c:pt>
                <c:pt idx="9348">
                  <c:v>210.46</c:v>
                </c:pt>
                <c:pt idx="9349">
                  <c:v>211.37</c:v>
                </c:pt>
                <c:pt idx="9350">
                  <c:v>211.29</c:v>
                </c:pt>
                <c:pt idx="9351">
                  <c:v>213.3</c:v>
                </c:pt>
                <c:pt idx="9352">
                  <c:v>213.22</c:v>
                </c:pt>
                <c:pt idx="9353">
                  <c:v>213.17</c:v>
                </c:pt>
                <c:pt idx="9354">
                  <c:v>213.16</c:v>
                </c:pt>
                <c:pt idx="9355">
                  <c:v>213.15</c:v>
                </c:pt>
                <c:pt idx="9356">
                  <c:v>213.16</c:v>
                </c:pt>
                <c:pt idx="9357">
                  <c:v>213.98</c:v>
                </c:pt>
                <c:pt idx="9358">
                  <c:v>214.14</c:v>
                </c:pt>
                <c:pt idx="9359">
                  <c:v>214.12</c:v>
                </c:pt>
                <c:pt idx="9360">
                  <c:v>214.12</c:v>
                </c:pt>
                <c:pt idx="9361">
                  <c:v>214.14</c:v>
                </c:pt>
                <c:pt idx="9362">
                  <c:v>214.15</c:v>
                </c:pt>
                <c:pt idx="9363">
                  <c:v>213.8</c:v>
                </c:pt>
                <c:pt idx="9364">
                  <c:v>213.33</c:v>
                </c:pt>
              </c:numCache>
            </c:numRef>
          </c:val>
          <c:smooth val="0"/>
        </c:ser>
        <c:dLbls>
          <c:showLegendKey val="0"/>
          <c:showVal val="0"/>
          <c:showCatName val="0"/>
          <c:showSerName val="0"/>
          <c:showPercent val="0"/>
          <c:showBubbleSize val="0"/>
        </c:dLbls>
        <c:smooth val="0"/>
        <c:axId val="-657041600"/>
        <c:axId val="-657055200"/>
        <c:extLst>
          <c:ext xmlns:c15="http://schemas.microsoft.com/office/drawing/2012/chart" uri="{02D57815-91ED-43cb-92C2-25804820EDAC}">
            <c15:filteredLineSeries>
              <c15:ser>
                <c:idx val="0"/>
                <c:order val="0"/>
                <c:tx>
                  <c:strRef>
                    <c:extLst>
                      <c:ext uri="{02D57815-91ED-43cb-92C2-25804820EDAC}">
                        <c15:formulaRef>
                          <c15:sqref>Sheet2!$C$1</c15:sqref>
                        </c15:formulaRef>
                      </c:ext>
                    </c:extLst>
                    <c:strCache>
                      <c:ptCount val="1"/>
                      <c:pt idx="0">
                        <c:v>RAW IOPS</c:v>
                      </c:pt>
                    </c:strCache>
                  </c:strRef>
                </c:tx>
                <c:spPr>
                  <a:ln w="28575" cap="rnd">
                    <a:solidFill>
                      <a:schemeClr val="accent1"/>
                    </a:solidFill>
                    <a:round/>
                  </a:ln>
                  <a:effectLst/>
                </c:spPr>
                <c:marker>
                  <c:symbol val="none"/>
                </c:marker>
                <c:val>
                  <c:numRef>
                    <c:extLst>
                      <c:ext uri="{02D57815-91ED-43cb-92C2-25804820EDAC}">
                        <c15:formulaRef>
                          <c15:sqref>Sheet2!$C$2:$C$9366</c15:sqref>
                        </c15:formulaRef>
                      </c:ext>
                    </c:extLst>
                    <c:numCache>
                      <c:formatCode>General</c:formatCode>
                      <c:ptCount val="9365"/>
                      <c:pt idx="0">
                        <c:v>0</c:v>
                      </c:pt>
                      <c:pt idx="1">
                        <c:v>255</c:v>
                      </c:pt>
                      <c:pt idx="2">
                        <c:v>255</c:v>
                      </c:pt>
                      <c:pt idx="3">
                        <c:v>255</c:v>
                      </c:pt>
                      <c:pt idx="4">
                        <c:v>255</c:v>
                      </c:pt>
                      <c:pt idx="5">
                        <c:v>256</c:v>
                      </c:pt>
                      <c:pt idx="6">
                        <c:v>255</c:v>
                      </c:pt>
                      <c:pt idx="7">
                        <c:v>254</c:v>
                      </c:pt>
                      <c:pt idx="8">
                        <c:v>254</c:v>
                      </c:pt>
                      <c:pt idx="9">
                        <c:v>254</c:v>
                      </c:pt>
                      <c:pt idx="10">
                        <c:v>253</c:v>
                      </c:pt>
                      <c:pt idx="11">
                        <c:v>244</c:v>
                      </c:pt>
                      <c:pt idx="12">
                        <c:v>252</c:v>
                      </c:pt>
                      <c:pt idx="13">
                        <c:v>245</c:v>
                      </c:pt>
                      <c:pt idx="14">
                        <c:v>254</c:v>
                      </c:pt>
                      <c:pt idx="15">
                        <c:v>241</c:v>
                      </c:pt>
                      <c:pt idx="16">
                        <c:v>244</c:v>
                      </c:pt>
                      <c:pt idx="17">
                        <c:v>254</c:v>
                      </c:pt>
                      <c:pt idx="18">
                        <c:v>245</c:v>
                      </c:pt>
                      <c:pt idx="19">
                        <c:v>253</c:v>
                      </c:pt>
                      <c:pt idx="20">
                        <c:v>244</c:v>
                      </c:pt>
                      <c:pt idx="21">
                        <c:v>255</c:v>
                      </c:pt>
                      <c:pt idx="22">
                        <c:v>245</c:v>
                      </c:pt>
                      <c:pt idx="23">
                        <c:v>255</c:v>
                      </c:pt>
                      <c:pt idx="24">
                        <c:v>246</c:v>
                      </c:pt>
                      <c:pt idx="25">
                        <c:v>255</c:v>
                      </c:pt>
                      <c:pt idx="26">
                        <c:v>247</c:v>
                      </c:pt>
                      <c:pt idx="27">
                        <c:v>254</c:v>
                      </c:pt>
                      <c:pt idx="28">
                        <c:v>253</c:v>
                      </c:pt>
                      <c:pt idx="29">
                        <c:v>243</c:v>
                      </c:pt>
                      <c:pt idx="30">
                        <c:v>253</c:v>
                      </c:pt>
                      <c:pt idx="31">
                        <c:v>245</c:v>
                      </c:pt>
                      <c:pt idx="32">
                        <c:v>254</c:v>
                      </c:pt>
                      <c:pt idx="33">
                        <c:v>244</c:v>
                      </c:pt>
                      <c:pt idx="34">
                        <c:v>255</c:v>
                      </c:pt>
                      <c:pt idx="35">
                        <c:v>244</c:v>
                      </c:pt>
                      <c:pt idx="36">
                        <c:v>254</c:v>
                      </c:pt>
                      <c:pt idx="37">
                        <c:v>244</c:v>
                      </c:pt>
                      <c:pt idx="38">
                        <c:v>255</c:v>
                      </c:pt>
                      <c:pt idx="39">
                        <c:v>246</c:v>
                      </c:pt>
                      <c:pt idx="40">
                        <c:v>254</c:v>
                      </c:pt>
                      <c:pt idx="41">
                        <c:v>244</c:v>
                      </c:pt>
                      <c:pt idx="42">
                        <c:v>255</c:v>
                      </c:pt>
                      <c:pt idx="43">
                        <c:v>245</c:v>
                      </c:pt>
                      <c:pt idx="44">
                        <c:v>254</c:v>
                      </c:pt>
                      <c:pt idx="45">
                        <c:v>245</c:v>
                      </c:pt>
                      <c:pt idx="46">
                        <c:v>254</c:v>
                      </c:pt>
                      <c:pt idx="47">
                        <c:v>246</c:v>
                      </c:pt>
                      <c:pt idx="48">
                        <c:v>254</c:v>
                      </c:pt>
                      <c:pt idx="49">
                        <c:v>245</c:v>
                      </c:pt>
                      <c:pt idx="50">
                        <c:v>254</c:v>
                      </c:pt>
                      <c:pt idx="51">
                        <c:v>244</c:v>
                      </c:pt>
                      <c:pt idx="52">
                        <c:v>254</c:v>
                      </c:pt>
                      <c:pt idx="53">
                        <c:v>244</c:v>
                      </c:pt>
                      <c:pt idx="54">
                        <c:v>254</c:v>
                      </c:pt>
                      <c:pt idx="55">
                        <c:v>244</c:v>
                      </c:pt>
                      <c:pt idx="56">
                        <c:v>254</c:v>
                      </c:pt>
                      <c:pt idx="57">
                        <c:v>245</c:v>
                      </c:pt>
                      <c:pt idx="58">
                        <c:v>255</c:v>
                      </c:pt>
                      <c:pt idx="59">
                        <c:v>244</c:v>
                      </c:pt>
                      <c:pt idx="60">
                        <c:v>255</c:v>
                      </c:pt>
                      <c:pt idx="61">
                        <c:v>245</c:v>
                      </c:pt>
                      <c:pt idx="62">
                        <c:v>254</c:v>
                      </c:pt>
                      <c:pt idx="63">
                        <c:v>244</c:v>
                      </c:pt>
                      <c:pt idx="64">
                        <c:v>254</c:v>
                      </c:pt>
                      <c:pt idx="65">
                        <c:v>244</c:v>
                      </c:pt>
                      <c:pt idx="66">
                        <c:v>255</c:v>
                      </c:pt>
                      <c:pt idx="67">
                        <c:v>255</c:v>
                      </c:pt>
                      <c:pt idx="68">
                        <c:v>244</c:v>
                      </c:pt>
                      <c:pt idx="69">
                        <c:v>256</c:v>
                      </c:pt>
                      <c:pt idx="70">
                        <c:v>244</c:v>
                      </c:pt>
                      <c:pt idx="71">
                        <c:v>254</c:v>
                      </c:pt>
                      <c:pt idx="72">
                        <c:v>244</c:v>
                      </c:pt>
                      <c:pt idx="73">
                        <c:v>253</c:v>
                      </c:pt>
                      <c:pt idx="74">
                        <c:v>243</c:v>
                      </c:pt>
                      <c:pt idx="75">
                        <c:v>253</c:v>
                      </c:pt>
                      <c:pt idx="76">
                        <c:v>244</c:v>
                      </c:pt>
                      <c:pt idx="77">
                        <c:v>253</c:v>
                      </c:pt>
                      <c:pt idx="78">
                        <c:v>245</c:v>
                      </c:pt>
                      <c:pt idx="79">
                        <c:v>253</c:v>
                      </c:pt>
                      <c:pt idx="80">
                        <c:v>241</c:v>
                      </c:pt>
                      <c:pt idx="81">
                        <c:v>248</c:v>
                      </c:pt>
                      <c:pt idx="82">
                        <c:v>239</c:v>
                      </c:pt>
                      <c:pt idx="83">
                        <c:v>250</c:v>
                      </c:pt>
                      <c:pt idx="84">
                        <c:v>238</c:v>
                      </c:pt>
                      <c:pt idx="85">
                        <c:v>249</c:v>
                      </c:pt>
                      <c:pt idx="86">
                        <c:v>239</c:v>
                      </c:pt>
                      <c:pt idx="87">
                        <c:v>247</c:v>
                      </c:pt>
                      <c:pt idx="88">
                        <c:v>238</c:v>
                      </c:pt>
                      <c:pt idx="89">
                        <c:v>248</c:v>
                      </c:pt>
                      <c:pt idx="90">
                        <c:v>238</c:v>
                      </c:pt>
                      <c:pt idx="91">
                        <c:v>248</c:v>
                      </c:pt>
                      <c:pt idx="92">
                        <c:v>237</c:v>
                      </c:pt>
                      <c:pt idx="93">
                        <c:v>249</c:v>
                      </c:pt>
                      <c:pt idx="94">
                        <c:v>249</c:v>
                      </c:pt>
                      <c:pt idx="95">
                        <c:v>238</c:v>
                      </c:pt>
                      <c:pt idx="96">
                        <c:v>248</c:v>
                      </c:pt>
                      <c:pt idx="97">
                        <c:v>238</c:v>
                      </c:pt>
                      <c:pt idx="98">
                        <c:v>248</c:v>
                      </c:pt>
                      <c:pt idx="99">
                        <c:v>238</c:v>
                      </c:pt>
                      <c:pt idx="100">
                        <c:v>248</c:v>
                      </c:pt>
                      <c:pt idx="101">
                        <c:v>238</c:v>
                      </c:pt>
                      <c:pt idx="102">
                        <c:v>248</c:v>
                      </c:pt>
                      <c:pt idx="103">
                        <c:v>239</c:v>
                      </c:pt>
                      <c:pt idx="104">
                        <c:v>248</c:v>
                      </c:pt>
                      <c:pt idx="105">
                        <c:v>237</c:v>
                      </c:pt>
                      <c:pt idx="106">
                        <c:v>247</c:v>
                      </c:pt>
                      <c:pt idx="107">
                        <c:v>238</c:v>
                      </c:pt>
                      <c:pt idx="108">
                        <c:v>248</c:v>
                      </c:pt>
                      <c:pt idx="109">
                        <c:v>238</c:v>
                      </c:pt>
                      <c:pt idx="110">
                        <c:v>248</c:v>
                      </c:pt>
                      <c:pt idx="111">
                        <c:v>238</c:v>
                      </c:pt>
                      <c:pt idx="112">
                        <c:v>248</c:v>
                      </c:pt>
                      <c:pt idx="113">
                        <c:v>248</c:v>
                      </c:pt>
                      <c:pt idx="114">
                        <c:v>239</c:v>
                      </c:pt>
                      <c:pt idx="115">
                        <c:v>248</c:v>
                      </c:pt>
                      <c:pt idx="116">
                        <c:v>238</c:v>
                      </c:pt>
                      <c:pt idx="117">
                        <c:v>248</c:v>
                      </c:pt>
                      <c:pt idx="118">
                        <c:v>237</c:v>
                      </c:pt>
                      <c:pt idx="119">
                        <c:v>247</c:v>
                      </c:pt>
                      <c:pt idx="120">
                        <c:v>238</c:v>
                      </c:pt>
                      <c:pt idx="121">
                        <c:v>247</c:v>
                      </c:pt>
                      <c:pt idx="122">
                        <c:v>237</c:v>
                      </c:pt>
                      <c:pt idx="123">
                        <c:v>249</c:v>
                      </c:pt>
                      <c:pt idx="124">
                        <c:v>237</c:v>
                      </c:pt>
                      <c:pt idx="125">
                        <c:v>247</c:v>
                      </c:pt>
                      <c:pt idx="126">
                        <c:v>237</c:v>
                      </c:pt>
                      <c:pt idx="127">
                        <c:v>247</c:v>
                      </c:pt>
                      <c:pt idx="128">
                        <c:v>238</c:v>
                      </c:pt>
                      <c:pt idx="129">
                        <c:v>247</c:v>
                      </c:pt>
                      <c:pt idx="130">
                        <c:v>238</c:v>
                      </c:pt>
                      <c:pt idx="131">
                        <c:v>248</c:v>
                      </c:pt>
                      <c:pt idx="132">
                        <c:v>241</c:v>
                      </c:pt>
                      <c:pt idx="133">
                        <c:v>248</c:v>
                      </c:pt>
                      <c:pt idx="134">
                        <c:v>247</c:v>
                      </c:pt>
                      <c:pt idx="135">
                        <c:v>238</c:v>
                      </c:pt>
                      <c:pt idx="136">
                        <c:v>247</c:v>
                      </c:pt>
                      <c:pt idx="137">
                        <c:v>237</c:v>
                      </c:pt>
                      <c:pt idx="138">
                        <c:v>247</c:v>
                      </c:pt>
                      <c:pt idx="139">
                        <c:v>237</c:v>
                      </c:pt>
                      <c:pt idx="140">
                        <c:v>248</c:v>
                      </c:pt>
                      <c:pt idx="141">
                        <c:v>238</c:v>
                      </c:pt>
                      <c:pt idx="142">
                        <c:v>248</c:v>
                      </c:pt>
                      <c:pt idx="143">
                        <c:v>238</c:v>
                      </c:pt>
                      <c:pt idx="144">
                        <c:v>247</c:v>
                      </c:pt>
                      <c:pt idx="145">
                        <c:v>237</c:v>
                      </c:pt>
                      <c:pt idx="146">
                        <c:v>248</c:v>
                      </c:pt>
                      <c:pt idx="147">
                        <c:v>236</c:v>
                      </c:pt>
                      <c:pt idx="148">
                        <c:v>248</c:v>
                      </c:pt>
                      <c:pt idx="149">
                        <c:v>237</c:v>
                      </c:pt>
                      <c:pt idx="150">
                        <c:v>246</c:v>
                      </c:pt>
                      <c:pt idx="151">
                        <c:v>237</c:v>
                      </c:pt>
                      <c:pt idx="152">
                        <c:v>248</c:v>
                      </c:pt>
                      <c:pt idx="153">
                        <c:v>247</c:v>
                      </c:pt>
                      <c:pt idx="154">
                        <c:v>237</c:v>
                      </c:pt>
                      <c:pt idx="155">
                        <c:v>247</c:v>
                      </c:pt>
                      <c:pt idx="156">
                        <c:v>237</c:v>
                      </c:pt>
                      <c:pt idx="157">
                        <c:v>247</c:v>
                      </c:pt>
                      <c:pt idx="158">
                        <c:v>236</c:v>
                      </c:pt>
                      <c:pt idx="159">
                        <c:v>246</c:v>
                      </c:pt>
                      <c:pt idx="160">
                        <c:v>237</c:v>
                      </c:pt>
                      <c:pt idx="161">
                        <c:v>248</c:v>
                      </c:pt>
                      <c:pt idx="162">
                        <c:v>238</c:v>
                      </c:pt>
                      <c:pt idx="163">
                        <c:v>247</c:v>
                      </c:pt>
                      <c:pt idx="164">
                        <c:v>237</c:v>
                      </c:pt>
                      <c:pt idx="165">
                        <c:v>248</c:v>
                      </c:pt>
                      <c:pt idx="166">
                        <c:v>238</c:v>
                      </c:pt>
                      <c:pt idx="167">
                        <c:v>247</c:v>
                      </c:pt>
                      <c:pt idx="168">
                        <c:v>237</c:v>
                      </c:pt>
                      <c:pt idx="169">
                        <c:v>247</c:v>
                      </c:pt>
                      <c:pt idx="170">
                        <c:v>238</c:v>
                      </c:pt>
                      <c:pt idx="171">
                        <c:v>248</c:v>
                      </c:pt>
                      <c:pt idx="172">
                        <c:v>247</c:v>
                      </c:pt>
                      <c:pt idx="173">
                        <c:v>237</c:v>
                      </c:pt>
                      <c:pt idx="174">
                        <c:v>247</c:v>
                      </c:pt>
                      <c:pt idx="175">
                        <c:v>237</c:v>
                      </c:pt>
                      <c:pt idx="176">
                        <c:v>246</c:v>
                      </c:pt>
                      <c:pt idx="177">
                        <c:v>238</c:v>
                      </c:pt>
                      <c:pt idx="178">
                        <c:v>246</c:v>
                      </c:pt>
                      <c:pt idx="179">
                        <c:v>238</c:v>
                      </c:pt>
                      <c:pt idx="180">
                        <c:v>248</c:v>
                      </c:pt>
                      <c:pt idx="181">
                        <c:v>236</c:v>
                      </c:pt>
                      <c:pt idx="182">
                        <c:v>246</c:v>
                      </c:pt>
                      <c:pt idx="183">
                        <c:v>237</c:v>
                      </c:pt>
                      <c:pt idx="184">
                        <c:v>247</c:v>
                      </c:pt>
                      <c:pt idx="185">
                        <c:v>237</c:v>
                      </c:pt>
                      <c:pt idx="186">
                        <c:v>247</c:v>
                      </c:pt>
                      <c:pt idx="187">
                        <c:v>238</c:v>
                      </c:pt>
                      <c:pt idx="188">
                        <c:v>247</c:v>
                      </c:pt>
                      <c:pt idx="189">
                        <c:v>241</c:v>
                      </c:pt>
                      <c:pt idx="190">
                        <c:v>249</c:v>
                      </c:pt>
                      <c:pt idx="191">
                        <c:v>246</c:v>
                      </c:pt>
                      <c:pt idx="192">
                        <c:v>238</c:v>
                      </c:pt>
                      <c:pt idx="193">
                        <c:v>246</c:v>
                      </c:pt>
                      <c:pt idx="194">
                        <c:v>238</c:v>
                      </c:pt>
                      <c:pt idx="195">
                        <c:v>246</c:v>
                      </c:pt>
                      <c:pt idx="196">
                        <c:v>238</c:v>
                      </c:pt>
                      <c:pt idx="197">
                        <c:v>246</c:v>
                      </c:pt>
                      <c:pt idx="198">
                        <c:v>237</c:v>
                      </c:pt>
                      <c:pt idx="199">
                        <c:v>247</c:v>
                      </c:pt>
                      <c:pt idx="200">
                        <c:v>236</c:v>
                      </c:pt>
                      <c:pt idx="201">
                        <c:v>246</c:v>
                      </c:pt>
                      <c:pt idx="202">
                        <c:v>238</c:v>
                      </c:pt>
                      <c:pt idx="203">
                        <c:v>246</c:v>
                      </c:pt>
                      <c:pt idx="204">
                        <c:v>238</c:v>
                      </c:pt>
                      <c:pt idx="205">
                        <c:v>247</c:v>
                      </c:pt>
                      <c:pt idx="206">
                        <c:v>237</c:v>
                      </c:pt>
                      <c:pt idx="207">
                        <c:v>246</c:v>
                      </c:pt>
                      <c:pt idx="208">
                        <c:v>244</c:v>
                      </c:pt>
                      <c:pt idx="209">
                        <c:v>248</c:v>
                      </c:pt>
                      <c:pt idx="210">
                        <c:v>247</c:v>
                      </c:pt>
                      <c:pt idx="211">
                        <c:v>237</c:v>
                      </c:pt>
                      <c:pt idx="212">
                        <c:v>245</c:v>
                      </c:pt>
                      <c:pt idx="213">
                        <c:v>237</c:v>
                      </c:pt>
                      <c:pt idx="214">
                        <c:v>248</c:v>
                      </c:pt>
                      <c:pt idx="215">
                        <c:v>237</c:v>
                      </c:pt>
                      <c:pt idx="216">
                        <c:v>246</c:v>
                      </c:pt>
                      <c:pt idx="217">
                        <c:v>236</c:v>
                      </c:pt>
                      <c:pt idx="218">
                        <c:v>248</c:v>
                      </c:pt>
                      <c:pt idx="219">
                        <c:v>237</c:v>
                      </c:pt>
                      <c:pt idx="220">
                        <c:v>247</c:v>
                      </c:pt>
                      <c:pt idx="221">
                        <c:v>237</c:v>
                      </c:pt>
                      <c:pt idx="222">
                        <c:v>247</c:v>
                      </c:pt>
                      <c:pt idx="223">
                        <c:v>236</c:v>
                      </c:pt>
                      <c:pt idx="224">
                        <c:v>247</c:v>
                      </c:pt>
                      <c:pt idx="225">
                        <c:v>236</c:v>
                      </c:pt>
                      <c:pt idx="226">
                        <c:v>247</c:v>
                      </c:pt>
                      <c:pt idx="227">
                        <c:v>244</c:v>
                      </c:pt>
                      <c:pt idx="228">
                        <c:v>248</c:v>
                      </c:pt>
                      <c:pt idx="229">
                        <c:v>246</c:v>
                      </c:pt>
                      <c:pt idx="230">
                        <c:v>237</c:v>
                      </c:pt>
                      <c:pt idx="231">
                        <c:v>246</c:v>
                      </c:pt>
                      <c:pt idx="232">
                        <c:v>237</c:v>
                      </c:pt>
                      <c:pt idx="233">
                        <c:v>247</c:v>
                      </c:pt>
                      <c:pt idx="234">
                        <c:v>237</c:v>
                      </c:pt>
                      <c:pt idx="235">
                        <c:v>247</c:v>
                      </c:pt>
                      <c:pt idx="236">
                        <c:v>236</c:v>
                      </c:pt>
                      <c:pt idx="237">
                        <c:v>248</c:v>
                      </c:pt>
                      <c:pt idx="238">
                        <c:v>236</c:v>
                      </c:pt>
                      <c:pt idx="239">
                        <c:v>246</c:v>
                      </c:pt>
                      <c:pt idx="240">
                        <c:v>236</c:v>
                      </c:pt>
                      <c:pt idx="241">
                        <c:v>247</c:v>
                      </c:pt>
                      <c:pt idx="242">
                        <c:v>236</c:v>
                      </c:pt>
                      <c:pt idx="243">
                        <c:v>246</c:v>
                      </c:pt>
                      <c:pt idx="244">
                        <c:v>236</c:v>
                      </c:pt>
                      <c:pt idx="245">
                        <c:v>247</c:v>
                      </c:pt>
                      <c:pt idx="246">
                        <c:v>247</c:v>
                      </c:pt>
                      <c:pt idx="247">
                        <c:v>237</c:v>
                      </c:pt>
                      <c:pt idx="248">
                        <c:v>246</c:v>
                      </c:pt>
                      <c:pt idx="249">
                        <c:v>237</c:v>
                      </c:pt>
                      <c:pt idx="250">
                        <c:v>246</c:v>
                      </c:pt>
                      <c:pt idx="251">
                        <c:v>236</c:v>
                      </c:pt>
                      <c:pt idx="252">
                        <c:v>247</c:v>
                      </c:pt>
                      <c:pt idx="253">
                        <c:v>236</c:v>
                      </c:pt>
                      <c:pt idx="254">
                        <c:v>245</c:v>
                      </c:pt>
                      <c:pt idx="255">
                        <c:v>238</c:v>
                      </c:pt>
                      <c:pt idx="256">
                        <c:v>246</c:v>
                      </c:pt>
                      <c:pt idx="257">
                        <c:v>237</c:v>
                      </c:pt>
                      <c:pt idx="258">
                        <c:v>247</c:v>
                      </c:pt>
                      <c:pt idx="259">
                        <c:v>237</c:v>
                      </c:pt>
                      <c:pt idx="260">
                        <c:v>247</c:v>
                      </c:pt>
                      <c:pt idx="261">
                        <c:v>237</c:v>
                      </c:pt>
                      <c:pt idx="262">
                        <c:v>247</c:v>
                      </c:pt>
                      <c:pt idx="263">
                        <c:v>237</c:v>
                      </c:pt>
                      <c:pt idx="264">
                        <c:v>248</c:v>
                      </c:pt>
                      <c:pt idx="265">
                        <c:v>246</c:v>
                      </c:pt>
                      <c:pt idx="266">
                        <c:v>237</c:v>
                      </c:pt>
                      <c:pt idx="267">
                        <c:v>247</c:v>
                      </c:pt>
                      <c:pt idx="268">
                        <c:v>237</c:v>
                      </c:pt>
                      <c:pt idx="269">
                        <c:v>246</c:v>
                      </c:pt>
                      <c:pt idx="270">
                        <c:v>237</c:v>
                      </c:pt>
                      <c:pt idx="271">
                        <c:v>246</c:v>
                      </c:pt>
                      <c:pt idx="272">
                        <c:v>236</c:v>
                      </c:pt>
                      <c:pt idx="273">
                        <c:v>247</c:v>
                      </c:pt>
                      <c:pt idx="274">
                        <c:v>238</c:v>
                      </c:pt>
                      <c:pt idx="275">
                        <c:v>247</c:v>
                      </c:pt>
                      <c:pt idx="276">
                        <c:v>236</c:v>
                      </c:pt>
                      <c:pt idx="277">
                        <c:v>246</c:v>
                      </c:pt>
                      <c:pt idx="278">
                        <c:v>237</c:v>
                      </c:pt>
                      <c:pt idx="279">
                        <c:v>247</c:v>
                      </c:pt>
                      <c:pt idx="280">
                        <c:v>236</c:v>
                      </c:pt>
                      <c:pt idx="281">
                        <c:v>246</c:v>
                      </c:pt>
                      <c:pt idx="282">
                        <c:v>243</c:v>
                      </c:pt>
                      <c:pt idx="283">
                        <c:v>248</c:v>
                      </c:pt>
                      <c:pt idx="284">
                        <c:v>245</c:v>
                      </c:pt>
                      <c:pt idx="285">
                        <c:v>237</c:v>
                      </c:pt>
                      <c:pt idx="286">
                        <c:v>247</c:v>
                      </c:pt>
                      <c:pt idx="287">
                        <c:v>237</c:v>
                      </c:pt>
                      <c:pt idx="288">
                        <c:v>247</c:v>
                      </c:pt>
                      <c:pt idx="289">
                        <c:v>236</c:v>
                      </c:pt>
                      <c:pt idx="290">
                        <c:v>246</c:v>
                      </c:pt>
                      <c:pt idx="291">
                        <c:v>236</c:v>
                      </c:pt>
                      <c:pt idx="292">
                        <c:v>248</c:v>
                      </c:pt>
                      <c:pt idx="293">
                        <c:v>236</c:v>
                      </c:pt>
                      <c:pt idx="294">
                        <c:v>247</c:v>
                      </c:pt>
                      <c:pt idx="295">
                        <c:v>236</c:v>
                      </c:pt>
                      <c:pt idx="296">
                        <c:v>247</c:v>
                      </c:pt>
                      <c:pt idx="297">
                        <c:v>237</c:v>
                      </c:pt>
                      <c:pt idx="298">
                        <c:v>246</c:v>
                      </c:pt>
                      <c:pt idx="299">
                        <c:v>236</c:v>
                      </c:pt>
                      <c:pt idx="300">
                        <c:v>246</c:v>
                      </c:pt>
                      <c:pt idx="301">
                        <c:v>248</c:v>
                      </c:pt>
                      <c:pt idx="302">
                        <c:v>236</c:v>
                      </c:pt>
                      <c:pt idx="303">
                        <c:v>246</c:v>
                      </c:pt>
                      <c:pt idx="304">
                        <c:v>238</c:v>
                      </c:pt>
                      <c:pt idx="305">
                        <c:v>246</c:v>
                      </c:pt>
                      <c:pt idx="306">
                        <c:v>237</c:v>
                      </c:pt>
                      <c:pt idx="307">
                        <c:v>246</c:v>
                      </c:pt>
                      <c:pt idx="308">
                        <c:v>236</c:v>
                      </c:pt>
                      <c:pt idx="309">
                        <c:v>246</c:v>
                      </c:pt>
                      <c:pt idx="310">
                        <c:v>238</c:v>
                      </c:pt>
                      <c:pt idx="311">
                        <c:v>246</c:v>
                      </c:pt>
                      <c:pt idx="312">
                        <c:v>236</c:v>
                      </c:pt>
                      <c:pt idx="313">
                        <c:v>247</c:v>
                      </c:pt>
                      <c:pt idx="314">
                        <c:v>236</c:v>
                      </c:pt>
                      <c:pt idx="315">
                        <c:v>246</c:v>
                      </c:pt>
                      <c:pt idx="316">
                        <c:v>237</c:v>
                      </c:pt>
                      <c:pt idx="317">
                        <c:v>247</c:v>
                      </c:pt>
                      <c:pt idx="318">
                        <c:v>236</c:v>
                      </c:pt>
                      <c:pt idx="319">
                        <c:v>248</c:v>
                      </c:pt>
                      <c:pt idx="320">
                        <c:v>246</c:v>
                      </c:pt>
                      <c:pt idx="321">
                        <c:v>237</c:v>
                      </c:pt>
                      <c:pt idx="322">
                        <c:v>246</c:v>
                      </c:pt>
                      <c:pt idx="323">
                        <c:v>237</c:v>
                      </c:pt>
                      <c:pt idx="324">
                        <c:v>246</c:v>
                      </c:pt>
                      <c:pt idx="325">
                        <c:v>236</c:v>
                      </c:pt>
                      <c:pt idx="326">
                        <c:v>246</c:v>
                      </c:pt>
                      <c:pt idx="327">
                        <c:v>237</c:v>
                      </c:pt>
                      <c:pt idx="328">
                        <c:v>249</c:v>
                      </c:pt>
                      <c:pt idx="329">
                        <c:v>237</c:v>
                      </c:pt>
                      <c:pt idx="330">
                        <c:v>247</c:v>
                      </c:pt>
                      <c:pt idx="331">
                        <c:v>237</c:v>
                      </c:pt>
                      <c:pt idx="332">
                        <c:v>246</c:v>
                      </c:pt>
                      <c:pt idx="333">
                        <c:v>237</c:v>
                      </c:pt>
                      <c:pt idx="334">
                        <c:v>246</c:v>
                      </c:pt>
                      <c:pt idx="335">
                        <c:v>236</c:v>
                      </c:pt>
                      <c:pt idx="336">
                        <c:v>245</c:v>
                      </c:pt>
                      <c:pt idx="337">
                        <c:v>247</c:v>
                      </c:pt>
                      <c:pt idx="338">
                        <c:v>248</c:v>
                      </c:pt>
                      <c:pt idx="339">
                        <c:v>246</c:v>
                      </c:pt>
                      <c:pt idx="340">
                        <c:v>237</c:v>
                      </c:pt>
                      <c:pt idx="341">
                        <c:v>246</c:v>
                      </c:pt>
                      <c:pt idx="342">
                        <c:v>237</c:v>
                      </c:pt>
                      <c:pt idx="343">
                        <c:v>247</c:v>
                      </c:pt>
                      <c:pt idx="344">
                        <c:v>236</c:v>
                      </c:pt>
                      <c:pt idx="345">
                        <c:v>246</c:v>
                      </c:pt>
                      <c:pt idx="346">
                        <c:v>237</c:v>
                      </c:pt>
                      <c:pt idx="347">
                        <c:v>249</c:v>
                      </c:pt>
                      <c:pt idx="348">
                        <c:v>237</c:v>
                      </c:pt>
                      <c:pt idx="349">
                        <c:v>246</c:v>
                      </c:pt>
                      <c:pt idx="350">
                        <c:v>236</c:v>
                      </c:pt>
                      <c:pt idx="351">
                        <c:v>246</c:v>
                      </c:pt>
                      <c:pt idx="352">
                        <c:v>237</c:v>
                      </c:pt>
                      <c:pt idx="353">
                        <c:v>246</c:v>
                      </c:pt>
                      <c:pt idx="354">
                        <c:v>236</c:v>
                      </c:pt>
                      <c:pt idx="355">
                        <c:v>246</c:v>
                      </c:pt>
                      <c:pt idx="356">
                        <c:v>247</c:v>
                      </c:pt>
                      <c:pt idx="357">
                        <c:v>237</c:v>
                      </c:pt>
                      <c:pt idx="358">
                        <c:v>245</c:v>
                      </c:pt>
                      <c:pt idx="359">
                        <c:v>236</c:v>
                      </c:pt>
                      <c:pt idx="360">
                        <c:v>246</c:v>
                      </c:pt>
                      <c:pt idx="361">
                        <c:v>237</c:v>
                      </c:pt>
                      <c:pt idx="362">
                        <c:v>247</c:v>
                      </c:pt>
                      <c:pt idx="363">
                        <c:v>236</c:v>
                      </c:pt>
                      <c:pt idx="364">
                        <c:v>246</c:v>
                      </c:pt>
                      <c:pt idx="365">
                        <c:v>237</c:v>
                      </c:pt>
                      <c:pt idx="366">
                        <c:v>247</c:v>
                      </c:pt>
                      <c:pt idx="367">
                        <c:v>236</c:v>
                      </c:pt>
                      <c:pt idx="368">
                        <c:v>246</c:v>
                      </c:pt>
                      <c:pt idx="369">
                        <c:v>236</c:v>
                      </c:pt>
                      <c:pt idx="370">
                        <c:v>245</c:v>
                      </c:pt>
                      <c:pt idx="371">
                        <c:v>236</c:v>
                      </c:pt>
                      <c:pt idx="372">
                        <c:v>246</c:v>
                      </c:pt>
                      <c:pt idx="373">
                        <c:v>240</c:v>
                      </c:pt>
                      <c:pt idx="374">
                        <c:v>247</c:v>
                      </c:pt>
                      <c:pt idx="375">
                        <c:v>246</c:v>
                      </c:pt>
                      <c:pt idx="376">
                        <c:v>236</c:v>
                      </c:pt>
                      <c:pt idx="377">
                        <c:v>246</c:v>
                      </c:pt>
                      <c:pt idx="378">
                        <c:v>237</c:v>
                      </c:pt>
                      <c:pt idx="379">
                        <c:v>247</c:v>
                      </c:pt>
                      <c:pt idx="380">
                        <c:v>236</c:v>
                      </c:pt>
                      <c:pt idx="381">
                        <c:v>245</c:v>
                      </c:pt>
                      <c:pt idx="382">
                        <c:v>236</c:v>
                      </c:pt>
                      <c:pt idx="383">
                        <c:v>248</c:v>
                      </c:pt>
                      <c:pt idx="384">
                        <c:v>236</c:v>
                      </c:pt>
                      <c:pt idx="385">
                        <c:v>246</c:v>
                      </c:pt>
                      <c:pt idx="386">
                        <c:v>236</c:v>
                      </c:pt>
                      <c:pt idx="387">
                        <c:v>246</c:v>
                      </c:pt>
                      <c:pt idx="388">
                        <c:v>237</c:v>
                      </c:pt>
                      <c:pt idx="389">
                        <c:v>246</c:v>
                      </c:pt>
                      <c:pt idx="390">
                        <c:v>236</c:v>
                      </c:pt>
                      <c:pt idx="391">
                        <c:v>247</c:v>
                      </c:pt>
                      <c:pt idx="392">
                        <c:v>248</c:v>
                      </c:pt>
                      <c:pt idx="393">
                        <c:v>236</c:v>
                      </c:pt>
                      <c:pt idx="394">
                        <c:v>246</c:v>
                      </c:pt>
                      <c:pt idx="395">
                        <c:v>238</c:v>
                      </c:pt>
                      <c:pt idx="396">
                        <c:v>247</c:v>
                      </c:pt>
                      <c:pt idx="397">
                        <c:v>236</c:v>
                      </c:pt>
                      <c:pt idx="398">
                        <c:v>245</c:v>
                      </c:pt>
                      <c:pt idx="399">
                        <c:v>238</c:v>
                      </c:pt>
                      <c:pt idx="400">
                        <c:v>246</c:v>
                      </c:pt>
                      <c:pt idx="401">
                        <c:v>238</c:v>
                      </c:pt>
                      <c:pt idx="402">
                        <c:v>246</c:v>
                      </c:pt>
                      <c:pt idx="403">
                        <c:v>236</c:v>
                      </c:pt>
                      <c:pt idx="404">
                        <c:v>247</c:v>
                      </c:pt>
                      <c:pt idx="405">
                        <c:v>236</c:v>
                      </c:pt>
                      <c:pt idx="406">
                        <c:v>247</c:v>
                      </c:pt>
                      <c:pt idx="407">
                        <c:v>235</c:v>
                      </c:pt>
                      <c:pt idx="408">
                        <c:v>247</c:v>
                      </c:pt>
                      <c:pt idx="409">
                        <c:v>237</c:v>
                      </c:pt>
                      <c:pt idx="410">
                        <c:v>249</c:v>
                      </c:pt>
                      <c:pt idx="411">
                        <c:v>246</c:v>
                      </c:pt>
                      <c:pt idx="412">
                        <c:v>238</c:v>
                      </c:pt>
                      <c:pt idx="413">
                        <c:v>246</c:v>
                      </c:pt>
                      <c:pt idx="414">
                        <c:v>237</c:v>
                      </c:pt>
                      <c:pt idx="415">
                        <c:v>246</c:v>
                      </c:pt>
                      <c:pt idx="416">
                        <c:v>235</c:v>
                      </c:pt>
                      <c:pt idx="417">
                        <c:v>246</c:v>
                      </c:pt>
                      <c:pt idx="418">
                        <c:v>235</c:v>
                      </c:pt>
                      <c:pt idx="419">
                        <c:v>247</c:v>
                      </c:pt>
                      <c:pt idx="420">
                        <c:v>236</c:v>
                      </c:pt>
                      <c:pt idx="421">
                        <c:v>246</c:v>
                      </c:pt>
                      <c:pt idx="422">
                        <c:v>237</c:v>
                      </c:pt>
                      <c:pt idx="423">
                        <c:v>247</c:v>
                      </c:pt>
                      <c:pt idx="424">
                        <c:v>237</c:v>
                      </c:pt>
                      <c:pt idx="425">
                        <c:v>246</c:v>
                      </c:pt>
                      <c:pt idx="426">
                        <c:v>237</c:v>
                      </c:pt>
                      <c:pt idx="427">
                        <c:v>246</c:v>
                      </c:pt>
                      <c:pt idx="428">
                        <c:v>247</c:v>
                      </c:pt>
                      <c:pt idx="429">
                        <c:v>236</c:v>
                      </c:pt>
                      <c:pt idx="430">
                        <c:v>246</c:v>
                      </c:pt>
                      <c:pt idx="431">
                        <c:v>237</c:v>
                      </c:pt>
                      <c:pt idx="432">
                        <c:v>246</c:v>
                      </c:pt>
                      <c:pt idx="433">
                        <c:v>236</c:v>
                      </c:pt>
                      <c:pt idx="434">
                        <c:v>246</c:v>
                      </c:pt>
                      <c:pt idx="435">
                        <c:v>236</c:v>
                      </c:pt>
                      <c:pt idx="436">
                        <c:v>246</c:v>
                      </c:pt>
                      <c:pt idx="437">
                        <c:v>237</c:v>
                      </c:pt>
                      <c:pt idx="438">
                        <c:v>246</c:v>
                      </c:pt>
                      <c:pt idx="439">
                        <c:v>237</c:v>
                      </c:pt>
                      <c:pt idx="440">
                        <c:v>247</c:v>
                      </c:pt>
                      <c:pt idx="441">
                        <c:v>236</c:v>
                      </c:pt>
                      <c:pt idx="442">
                        <c:v>246</c:v>
                      </c:pt>
                      <c:pt idx="443">
                        <c:v>235</c:v>
                      </c:pt>
                      <c:pt idx="444">
                        <c:v>246</c:v>
                      </c:pt>
                      <c:pt idx="445">
                        <c:v>241</c:v>
                      </c:pt>
                      <c:pt idx="446">
                        <c:v>247</c:v>
                      </c:pt>
                      <c:pt idx="447">
                        <c:v>244</c:v>
                      </c:pt>
                      <c:pt idx="448">
                        <c:v>236</c:v>
                      </c:pt>
                      <c:pt idx="449">
                        <c:v>246</c:v>
                      </c:pt>
                      <c:pt idx="450">
                        <c:v>236</c:v>
                      </c:pt>
                      <c:pt idx="451">
                        <c:v>246</c:v>
                      </c:pt>
                      <c:pt idx="452">
                        <c:v>236</c:v>
                      </c:pt>
                      <c:pt idx="453">
                        <c:v>246</c:v>
                      </c:pt>
                      <c:pt idx="454">
                        <c:v>236</c:v>
                      </c:pt>
                      <c:pt idx="455">
                        <c:v>246</c:v>
                      </c:pt>
                      <c:pt idx="456">
                        <c:v>236</c:v>
                      </c:pt>
                      <c:pt idx="457">
                        <c:v>246</c:v>
                      </c:pt>
                      <c:pt idx="458">
                        <c:v>236</c:v>
                      </c:pt>
                      <c:pt idx="459">
                        <c:v>246</c:v>
                      </c:pt>
                      <c:pt idx="460">
                        <c:v>235</c:v>
                      </c:pt>
                      <c:pt idx="461">
                        <c:v>245</c:v>
                      </c:pt>
                      <c:pt idx="462">
                        <c:v>236</c:v>
                      </c:pt>
                      <c:pt idx="463">
                        <c:v>247</c:v>
                      </c:pt>
                      <c:pt idx="464">
                        <c:v>245</c:v>
                      </c:pt>
                      <c:pt idx="465">
                        <c:v>236</c:v>
                      </c:pt>
                      <c:pt idx="466">
                        <c:v>245</c:v>
                      </c:pt>
                      <c:pt idx="467">
                        <c:v>236</c:v>
                      </c:pt>
                      <c:pt idx="468">
                        <c:v>246</c:v>
                      </c:pt>
                      <c:pt idx="469">
                        <c:v>236</c:v>
                      </c:pt>
                      <c:pt idx="470">
                        <c:v>246</c:v>
                      </c:pt>
                      <c:pt idx="471">
                        <c:v>237</c:v>
                      </c:pt>
                      <c:pt idx="472">
                        <c:v>248</c:v>
                      </c:pt>
                      <c:pt idx="473">
                        <c:v>237</c:v>
                      </c:pt>
                      <c:pt idx="474">
                        <c:v>245</c:v>
                      </c:pt>
                      <c:pt idx="475">
                        <c:v>236</c:v>
                      </c:pt>
                      <c:pt idx="476">
                        <c:v>247</c:v>
                      </c:pt>
                      <c:pt idx="477">
                        <c:v>236</c:v>
                      </c:pt>
                      <c:pt idx="478">
                        <c:v>245</c:v>
                      </c:pt>
                      <c:pt idx="479">
                        <c:v>236</c:v>
                      </c:pt>
                      <c:pt idx="480">
                        <c:v>246</c:v>
                      </c:pt>
                      <c:pt idx="481">
                        <c:v>247</c:v>
                      </c:pt>
                      <c:pt idx="482">
                        <c:v>237</c:v>
                      </c:pt>
                      <c:pt idx="483">
                        <c:v>246</c:v>
                      </c:pt>
                      <c:pt idx="484">
                        <c:v>236</c:v>
                      </c:pt>
                      <c:pt idx="485">
                        <c:v>246</c:v>
                      </c:pt>
                      <c:pt idx="486">
                        <c:v>236</c:v>
                      </c:pt>
                      <c:pt idx="487">
                        <c:v>247</c:v>
                      </c:pt>
                      <c:pt idx="488">
                        <c:v>237</c:v>
                      </c:pt>
                      <c:pt idx="489">
                        <c:v>246</c:v>
                      </c:pt>
                      <c:pt idx="490">
                        <c:v>238</c:v>
                      </c:pt>
                      <c:pt idx="491">
                        <c:v>246</c:v>
                      </c:pt>
                      <c:pt idx="492">
                        <c:v>236</c:v>
                      </c:pt>
                      <c:pt idx="493">
                        <c:v>246</c:v>
                      </c:pt>
                      <c:pt idx="494">
                        <c:v>237</c:v>
                      </c:pt>
                      <c:pt idx="495">
                        <c:v>247</c:v>
                      </c:pt>
                      <c:pt idx="496">
                        <c:v>236</c:v>
                      </c:pt>
                      <c:pt idx="497">
                        <c:v>246</c:v>
                      </c:pt>
                      <c:pt idx="498">
                        <c:v>242</c:v>
                      </c:pt>
                      <c:pt idx="499">
                        <c:v>248</c:v>
                      </c:pt>
                      <c:pt idx="500">
                        <c:v>185</c:v>
                      </c:pt>
                      <c:pt idx="501">
                        <c:v>246</c:v>
                      </c:pt>
                      <c:pt idx="502">
                        <c:v>213</c:v>
                      </c:pt>
                      <c:pt idx="503">
                        <c:v>245</c:v>
                      </c:pt>
                      <c:pt idx="504">
                        <c:v>180</c:v>
                      </c:pt>
                      <c:pt idx="505">
                        <c:v>218</c:v>
                      </c:pt>
                      <c:pt idx="506">
                        <c:v>209</c:v>
                      </c:pt>
                      <c:pt idx="507">
                        <c:v>246</c:v>
                      </c:pt>
                      <c:pt idx="508">
                        <c:v>201</c:v>
                      </c:pt>
                      <c:pt idx="509">
                        <c:v>211</c:v>
                      </c:pt>
                      <c:pt idx="510">
                        <c:v>211</c:v>
                      </c:pt>
                      <c:pt idx="511">
                        <c:v>203</c:v>
                      </c:pt>
                      <c:pt idx="512">
                        <c:v>227</c:v>
                      </c:pt>
                      <c:pt idx="513">
                        <c:v>195</c:v>
                      </c:pt>
                      <c:pt idx="514">
                        <c:v>218</c:v>
                      </c:pt>
                      <c:pt idx="515">
                        <c:v>127</c:v>
                      </c:pt>
                      <c:pt idx="516">
                        <c:v>174</c:v>
                      </c:pt>
                      <c:pt idx="517">
                        <c:v>211</c:v>
                      </c:pt>
                      <c:pt idx="518">
                        <c:v>129</c:v>
                      </c:pt>
                      <c:pt idx="519">
                        <c:v>150</c:v>
                      </c:pt>
                      <c:pt idx="520">
                        <c:v>169</c:v>
                      </c:pt>
                      <c:pt idx="521">
                        <c:v>65</c:v>
                      </c:pt>
                      <c:pt idx="522">
                        <c:v>193</c:v>
                      </c:pt>
                      <c:pt idx="523">
                        <c:v>190</c:v>
                      </c:pt>
                      <c:pt idx="524">
                        <c:v>94</c:v>
                      </c:pt>
                      <c:pt idx="525">
                        <c:v>38</c:v>
                      </c:pt>
                      <c:pt idx="526">
                        <c:v>127</c:v>
                      </c:pt>
                      <c:pt idx="527">
                        <c:v>140</c:v>
                      </c:pt>
                      <c:pt idx="528">
                        <c:v>118</c:v>
                      </c:pt>
                      <c:pt idx="529">
                        <c:v>129</c:v>
                      </c:pt>
                      <c:pt idx="530">
                        <c:v>128</c:v>
                      </c:pt>
                      <c:pt idx="531">
                        <c:v>128</c:v>
                      </c:pt>
                      <c:pt idx="532">
                        <c:v>26</c:v>
                      </c:pt>
                      <c:pt idx="533">
                        <c:v>174</c:v>
                      </c:pt>
                      <c:pt idx="534">
                        <c:v>61</c:v>
                      </c:pt>
                      <c:pt idx="535">
                        <c:v>127</c:v>
                      </c:pt>
                      <c:pt idx="536">
                        <c:v>127</c:v>
                      </c:pt>
                      <c:pt idx="537">
                        <c:v>2</c:v>
                      </c:pt>
                      <c:pt idx="538">
                        <c:v>2</c:v>
                      </c:pt>
                      <c:pt idx="539">
                        <c:v>54</c:v>
                      </c:pt>
                      <c:pt idx="540">
                        <c:v>74</c:v>
                      </c:pt>
                      <c:pt idx="541">
                        <c:v>128</c:v>
                      </c:pt>
                      <c:pt idx="542">
                        <c:v>3</c:v>
                      </c:pt>
                      <c:pt idx="543">
                        <c:v>127</c:v>
                      </c:pt>
                      <c:pt idx="544">
                        <c:v>127</c:v>
                      </c:pt>
                      <c:pt idx="545">
                        <c:v>69</c:v>
                      </c:pt>
                      <c:pt idx="546">
                        <c:v>60</c:v>
                      </c:pt>
                      <c:pt idx="547">
                        <c:v>128</c:v>
                      </c:pt>
                      <c:pt idx="548">
                        <c:v>151</c:v>
                      </c:pt>
                      <c:pt idx="549">
                        <c:v>106</c:v>
                      </c:pt>
                      <c:pt idx="550">
                        <c:v>17</c:v>
                      </c:pt>
                      <c:pt idx="551">
                        <c:v>235</c:v>
                      </c:pt>
                      <c:pt idx="552">
                        <c:v>5</c:v>
                      </c:pt>
                      <c:pt idx="553">
                        <c:v>128</c:v>
                      </c:pt>
                      <c:pt idx="554">
                        <c:v>194</c:v>
                      </c:pt>
                      <c:pt idx="555">
                        <c:v>62</c:v>
                      </c:pt>
                      <c:pt idx="556">
                        <c:v>127</c:v>
                      </c:pt>
                      <c:pt idx="557">
                        <c:v>107</c:v>
                      </c:pt>
                      <c:pt idx="558">
                        <c:v>149</c:v>
                      </c:pt>
                      <c:pt idx="559">
                        <c:v>96</c:v>
                      </c:pt>
                      <c:pt idx="560">
                        <c:v>33</c:v>
                      </c:pt>
                      <c:pt idx="561">
                        <c:v>203</c:v>
                      </c:pt>
                      <c:pt idx="562">
                        <c:v>53</c:v>
                      </c:pt>
                      <c:pt idx="563">
                        <c:v>127</c:v>
                      </c:pt>
                      <c:pt idx="564">
                        <c:v>84</c:v>
                      </c:pt>
                      <c:pt idx="565">
                        <c:v>173</c:v>
                      </c:pt>
                      <c:pt idx="566">
                        <c:v>128</c:v>
                      </c:pt>
                      <c:pt idx="567">
                        <c:v>127</c:v>
                      </c:pt>
                      <c:pt idx="568">
                        <c:v>18</c:v>
                      </c:pt>
                      <c:pt idx="569">
                        <c:v>112</c:v>
                      </c:pt>
                      <c:pt idx="570">
                        <c:v>154</c:v>
                      </c:pt>
                      <c:pt idx="571">
                        <c:v>103</c:v>
                      </c:pt>
                      <c:pt idx="572">
                        <c:v>128</c:v>
                      </c:pt>
                      <c:pt idx="573">
                        <c:v>81</c:v>
                      </c:pt>
                      <c:pt idx="574">
                        <c:v>49</c:v>
                      </c:pt>
                      <c:pt idx="575">
                        <c:v>127</c:v>
                      </c:pt>
                      <c:pt idx="576">
                        <c:v>128</c:v>
                      </c:pt>
                      <c:pt idx="577">
                        <c:v>97</c:v>
                      </c:pt>
                      <c:pt idx="578">
                        <c:v>159</c:v>
                      </c:pt>
                      <c:pt idx="579">
                        <c:v>78</c:v>
                      </c:pt>
                      <c:pt idx="580">
                        <c:v>178</c:v>
                      </c:pt>
                      <c:pt idx="581">
                        <c:v>128</c:v>
                      </c:pt>
                      <c:pt idx="582">
                        <c:v>112</c:v>
                      </c:pt>
                      <c:pt idx="583">
                        <c:v>18</c:v>
                      </c:pt>
                      <c:pt idx="584">
                        <c:v>176</c:v>
                      </c:pt>
                      <c:pt idx="585">
                        <c:v>79</c:v>
                      </c:pt>
                      <c:pt idx="586">
                        <c:v>128</c:v>
                      </c:pt>
                      <c:pt idx="587">
                        <c:v>127</c:v>
                      </c:pt>
                      <c:pt idx="588">
                        <c:v>74</c:v>
                      </c:pt>
                      <c:pt idx="589">
                        <c:v>56</c:v>
                      </c:pt>
                      <c:pt idx="590">
                        <c:v>127</c:v>
                      </c:pt>
                      <c:pt idx="591">
                        <c:v>115</c:v>
                      </c:pt>
                      <c:pt idx="592">
                        <c:v>30</c:v>
                      </c:pt>
                      <c:pt idx="593">
                        <c:v>113</c:v>
                      </c:pt>
                      <c:pt idx="594">
                        <c:v>172</c:v>
                      </c:pt>
                      <c:pt idx="595">
                        <c:v>84</c:v>
                      </c:pt>
                      <c:pt idx="596">
                        <c:v>154</c:v>
                      </c:pt>
                      <c:pt idx="597">
                        <c:v>102</c:v>
                      </c:pt>
                      <c:pt idx="598">
                        <c:v>3</c:v>
                      </c:pt>
                      <c:pt idx="599">
                        <c:v>176</c:v>
                      </c:pt>
                      <c:pt idx="600">
                        <c:v>78</c:v>
                      </c:pt>
                      <c:pt idx="601">
                        <c:v>129</c:v>
                      </c:pt>
                      <c:pt idx="602">
                        <c:v>127</c:v>
                      </c:pt>
                      <c:pt idx="603">
                        <c:v>128</c:v>
                      </c:pt>
                      <c:pt idx="604">
                        <c:v>89</c:v>
                      </c:pt>
                      <c:pt idx="605">
                        <c:v>171</c:v>
                      </c:pt>
                      <c:pt idx="606">
                        <c:v>125</c:v>
                      </c:pt>
                      <c:pt idx="607">
                        <c:v>3</c:v>
                      </c:pt>
                      <c:pt idx="608">
                        <c:v>243</c:v>
                      </c:pt>
                      <c:pt idx="609">
                        <c:v>11</c:v>
                      </c:pt>
                      <c:pt idx="610">
                        <c:v>128</c:v>
                      </c:pt>
                      <c:pt idx="611">
                        <c:v>127</c:v>
                      </c:pt>
                      <c:pt idx="612">
                        <c:v>104</c:v>
                      </c:pt>
                      <c:pt idx="613">
                        <c:v>154</c:v>
                      </c:pt>
                      <c:pt idx="614">
                        <c:v>129</c:v>
                      </c:pt>
                      <c:pt idx="615">
                        <c:v>64</c:v>
                      </c:pt>
                      <c:pt idx="616">
                        <c:v>192</c:v>
                      </c:pt>
                      <c:pt idx="617">
                        <c:v>3</c:v>
                      </c:pt>
                      <c:pt idx="618">
                        <c:v>119</c:v>
                      </c:pt>
                      <c:pt idx="619">
                        <c:v>135</c:v>
                      </c:pt>
                      <c:pt idx="620">
                        <c:v>128</c:v>
                      </c:pt>
                      <c:pt idx="621">
                        <c:v>24</c:v>
                      </c:pt>
                      <c:pt idx="622">
                        <c:v>220</c:v>
                      </c:pt>
                      <c:pt idx="623">
                        <c:v>15</c:v>
                      </c:pt>
                      <c:pt idx="624">
                        <c:v>92</c:v>
                      </c:pt>
                      <c:pt idx="625">
                        <c:v>36</c:v>
                      </c:pt>
                      <c:pt idx="626">
                        <c:v>226</c:v>
                      </c:pt>
                      <c:pt idx="627">
                        <c:v>30</c:v>
                      </c:pt>
                      <c:pt idx="628">
                        <c:v>127</c:v>
                      </c:pt>
                      <c:pt idx="629">
                        <c:v>127</c:v>
                      </c:pt>
                      <c:pt idx="630">
                        <c:v>129</c:v>
                      </c:pt>
                      <c:pt idx="631">
                        <c:v>128</c:v>
                      </c:pt>
                      <c:pt idx="632">
                        <c:v>122</c:v>
                      </c:pt>
                      <c:pt idx="633">
                        <c:v>7</c:v>
                      </c:pt>
                      <c:pt idx="634">
                        <c:v>127</c:v>
                      </c:pt>
                      <c:pt idx="635">
                        <c:v>127</c:v>
                      </c:pt>
                      <c:pt idx="636">
                        <c:v>105</c:v>
                      </c:pt>
                      <c:pt idx="637">
                        <c:v>26</c:v>
                      </c:pt>
                      <c:pt idx="638">
                        <c:v>127</c:v>
                      </c:pt>
                      <c:pt idx="639">
                        <c:v>127</c:v>
                      </c:pt>
                      <c:pt idx="640">
                        <c:v>121</c:v>
                      </c:pt>
                      <c:pt idx="641">
                        <c:v>9</c:v>
                      </c:pt>
                      <c:pt idx="642">
                        <c:v>128</c:v>
                      </c:pt>
                      <c:pt idx="643">
                        <c:v>213</c:v>
                      </c:pt>
                      <c:pt idx="644">
                        <c:v>43</c:v>
                      </c:pt>
                      <c:pt idx="645">
                        <c:v>127</c:v>
                      </c:pt>
                      <c:pt idx="646">
                        <c:v>3</c:v>
                      </c:pt>
                      <c:pt idx="647">
                        <c:v>125</c:v>
                      </c:pt>
                      <c:pt idx="648">
                        <c:v>120</c:v>
                      </c:pt>
                      <c:pt idx="649">
                        <c:v>9</c:v>
                      </c:pt>
                      <c:pt idx="650">
                        <c:v>48</c:v>
                      </c:pt>
                      <c:pt idx="651">
                        <c:v>79</c:v>
                      </c:pt>
                      <c:pt idx="652">
                        <c:v>3</c:v>
                      </c:pt>
                      <c:pt idx="653">
                        <c:v>125</c:v>
                      </c:pt>
                      <c:pt idx="654">
                        <c:v>3</c:v>
                      </c:pt>
                      <c:pt idx="655">
                        <c:v>11</c:v>
                      </c:pt>
                      <c:pt idx="656">
                        <c:v>114</c:v>
                      </c:pt>
                      <c:pt idx="657">
                        <c:v>94</c:v>
                      </c:pt>
                      <c:pt idx="658">
                        <c:v>35</c:v>
                      </c:pt>
                      <c:pt idx="659">
                        <c:v>3</c:v>
                      </c:pt>
                      <c:pt idx="660">
                        <c:v>3</c:v>
                      </c:pt>
                      <c:pt idx="661">
                        <c:v>121</c:v>
                      </c:pt>
                      <c:pt idx="662">
                        <c:v>3</c:v>
                      </c:pt>
                      <c:pt idx="663">
                        <c:v>125</c:v>
                      </c:pt>
                      <c:pt idx="664">
                        <c:v>2</c:v>
                      </c:pt>
                      <c:pt idx="665">
                        <c:v>3</c:v>
                      </c:pt>
                      <c:pt idx="666">
                        <c:v>47</c:v>
                      </c:pt>
                      <c:pt idx="667">
                        <c:v>77</c:v>
                      </c:pt>
                      <c:pt idx="668">
                        <c:v>3</c:v>
                      </c:pt>
                      <c:pt idx="669">
                        <c:v>124</c:v>
                      </c:pt>
                      <c:pt idx="670">
                        <c:v>2</c:v>
                      </c:pt>
                      <c:pt idx="671">
                        <c:v>2</c:v>
                      </c:pt>
                      <c:pt idx="672">
                        <c:v>102</c:v>
                      </c:pt>
                      <c:pt idx="673">
                        <c:v>24</c:v>
                      </c:pt>
                      <c:pt idx="674">
                        <c:v>2</c:v>
                      </c:pt>
                      <c:pt idx="675">
                        <c:v>76</c:v>
                      </c:pt>
                      <c:pt idx="676">
                        <c:v>49</c:v>
                      </c:pt>
                      <c:pt idx="677">
                        <c:v>3</c:v>
                      </c:pt>
                      <c:pt idx="678">
                        <c:v>61</c:v>
                      </c:pt>
                      <c:pt idx="679">
                        <c:v>64</c:v>
                      </c:pt>
                      <c:pt idx="680">
                        <c:v>3</c:v>
                      </c:pt>
                      <c:pt idx="681">
                        <c:v>124</c:v>
                      </c:pt>
                      <c:pt idx="682">
                        <c:v>3</c:v>
                      </c:pt>
                      <c:pt idx="683">
                        <c:v>2</c:v>
                      </c:pt>
                      <c:pt idx="684">
                        <c:v>123</c:v>
                      </c:pt>
                      <c:pt idx="685">
                        <c:v>3</c:v>
                      </c:pt>
                      <c:pt idx="686">
                        <c:v>125</c:v>
                      </c:pt>
                      <c:pt idx="687">
                        <c:v>2</c:v>
                      </c:pt>
                      <c:pt idx="688">
                        <c:v>2</c:v>
                      </c:pt>
                      <c:pt idx="689">
                        <c:v>37</c:v>
                      </c:pt>
                      <c:pt idx="690">
                        <c:v>88</c:v>
                      </c:pt>
                      <c:pt idx="691">
                        <c:v>2</c:v>
                      </c:pt>
                      <c:pt idx="692">
                        <c:v>3</c:v>
                      </c:pt>
                      <c:pt idx="693">
                        <c:v>123</c:v>
                      </c:pt>
                      <c:pt idx="694">
                        <c:v>2</c:v>
                      </c:pt>
                      <c:pt idx="695">
                        <c:v>2</c:v>
                      </c:pt>
                      <c:pt idx="696">
                        <c:v>3</c:v>
                      </c:pt>
                      <c:pt idx="697">
                        <c:v>121</c:v>
                      </c:pt>
                      <c:pt idx="698">
                        <c:v>55</c:v>
                      </c:pt>
                      <c:pt idx="699">
                        <c:v>74</c:v>
                      </c:pt>
                      <c:pt idx="700">
                        <c:v>3</c:v>
                      </c:pt>
                      <c:pt idx="701">
                        <c:v>125</c:v>
                      </c:pt>
                      <c:pt idx="702">
                        <c:v>2</c:v>
                      </c:pt>
                      <c:pt idx="703">
                        <c:v>2</c:v>
                      </c:pt>
                      <c:pt idx="704">
                        <c:v>17</c:v>
                      </c:pt>
                      <c:pt idx="705">
                        <c:v>107</c:v>
                      </c:pt>
                      <c:pt idx="706">
                        <c:v>2</c:v>
                      </c:pt>
                      <c:pt idx="707">
                        <c:v>2</c:v>
                      </c:pt>
                      <c:pt idx="708">
                        <c:v>123</c:v>
                      </c:pt>
                      <c:pt idx="709">
                        <c:v>3</c:v>
                      </c:pt>
                      <c:pt idx="710">
                        <c:v>125</c:v>
                      </c:pt>
                      <c:pt idx="711">
                        <c:v>2</c:v>
                      </c:pt>
                      <c:pt idx="712">
                        <c:v>3</c:v>
                      </c:pt>
                      <c:pt idx="713">
                        <c:v>123</c:v>
                      </c:pt>
                      <c:pt idx="714">
                        <c:v>3</c:v>
                      </c:pt>
                      <c:pt idx="715">
                        <c:v>126</c:v>
                      </c:pt>
                      <c:pt idx="716">
                        <c:v>2</c:v>
                      </c:pt>
                      <c:pt idx="717">
                        <c:v>3</c:v>
                      </c:pt>
                      <c:pt idx="718">
                        <c:v>17</c:v>
                      </c:pt>
                      <c:pt idx="719">
                        <c:v>107</c:v>
                      </c:pt>
                      <c:pt idx="720">
                        <c:v>3</c:v>
                      </c:pt>
                      <c:pt idx="721">
                        <c:v>125</c:v>
                      </c:pt>
                      <c:pt idx="722">
                        <c:v>36</c:v>
                      </c:pt>
                      <c:pt idx="723">
                        <c:v>92</c:v>
                      </c:pt>
                      <c:pt idx="724">
                        <c:v>2</c:v>
                      </c:pt>
                      <c:pt idx="725">
                        <c:v>3</c:v>
                      </c:pt>
                      <c:pt idx="726">
                        <c:v>122</c:v>
                      </c:pt>
                      <c:pt idx="727">
                        <c:v>3</c:v>
                      </c:pt>
                      <c:pt idx="728">
                        <c:v>2</c:v>
                      </c:pt>
                      <c:pt idx="729">
                        <c:v>123</c:v>
                      </c:pt>
                      <c:pt idx="730">
                        <c:v>2</c:v>
                      </c:pt>
                      <c:pt idx="731">
                        <c:v>92</c:v>
                      </c:pt>
                      <c:pt idx="732">
                        <c:v>36</c:v>
                      </c:pt>
                      <c:pt idx="733">
                        <c:v>3</c:v>
                      </c:pt>
                      <c:pt idx="734">
                        <c:v>123</c:v>
                      </c:pt>
                      <c:pt idx="735">
                        <c:v>3</c:v>
                      </c:pt>
                      <c:pt idx="736">
                        <c:v>126</c:v>
                      </c:pt>
                      <c:pt idx="737">
                        <c:v>2</c:v>
                      </c:pt>
                      <c:pt idx="738">
                        <c:v>2</c:v>
                      </c:pt>
                      <c:pt idx="739">
                        <c:v>123</c:v>
                      </c:pt>
                      <c:pt idx="740">
                        <c:v>3</c:v>
                      </c:pt>
                      <c:pt idx="741">
                        <c:v>3</c:v>
                      </c:pt>
                      <c:pt idx="742">
                        <c:v>123</c:v>
                      </c:pt>
                      <c:pt idx="743">
                        <c:v>3</c:v>
                      </c:pt>
                      <c:pt idx="744">
                        <c:v>125</c:v>
                      </c:pt>
                      <c:pt idx="745">
                        <c:v>3</c:v>
                      </c:pt>
                      <c:pt idx="746">
                        <c:v>125</c:v>
                      </c:pt>
                      <c:pt idx="747">
                        <c:v>3</c:v>
                      </c:pt>
                      <c:pt idx="748">
                        <c:v>5</c:v>
                      </c:pt>
                      <c:pt idx="749">
                        <c:v>120</c:v>
                      </c:pt>
                      <c:pt idx="750">
                        <c:v>3</c:v>
                      </c:pt>
                      <c:pt idx="751">
                        <c:v>125</c:v>
                      </c:pt>
                      <c:pt idx="752">
                        <c:v>3</c:v>
                      </c:pt>
                      <c:pt idx="753">
                        <c:v>3</c:v>
                      </c:pt>
                      <c:pt idx="754">
                        <c:v>123</c:v>
                      </c:pt>
                      <c:pt idx="755">
                        <c:v>3</c:v>
                      </c:pt>
                      <c:pt idx="756">
                        <c:v>3</c:v>
                      </c:pt>
                      <c:pt idx="757">
                        <c:v>122</c:v>
                      </c:pt>
                      <c:pt idx="758">
                        <c:v>3</c:v>
                      </c:pt>
                      <c:pt idx="759">
                        <c:v>124</c:v>
                      </c:pt>
                      <c:pt idx="760">
                        <c:v>3</c:v>
                      </c:pt>
                      <c:pt idx="761">
                        <c:v>3</c:v>
                      </c:pt>
                      <c:pt idx="762">
                        <c:v>86</c:v>
                      </c:pt>
                      <c:pt idx="763">
                        <c:v>38</c:v>
                      </c:pt>
                      <c:pt idx="764">
                        <c:v>66</c:v>
                      </c:pt>
                      <c:pt idx="765">
                        <c:v>62</c:v>
                      </c:pt>
                      <c:pt idx="766">
                        <c:v>2</c:v>
                      </c:pt>
                      <c:pt idx="767">
                        <c:v>2</c:v>
                      </c:pt>
                      <c:pt idx="768">
                        <c:v>101</c:v>
                      </c:pt>
                      <c:pt idx="769">
                        <c:v>23</c:v>
                      </c:pt>
                      <c:pt idx="770">
                        <c:v>2</c:v>
                      </c:pt>
                      <c:pt idx="771">
                        <c:v>3</c:v>
                      </c:pt>
                      <c:pt idx="772">
                        <c:v>122</c:v>
                      </c:pt>
                      <c:pt idx="773">
                        <c:v>2</c:v>
                      </c:pt>
                      <c:pt idx="774">
                        <c:v>2</c:v>
                      </c:pt>
                      <c:pt idx="775">
                        <c:v>3</c:v>
                      </c:pt>
                      <c:pt idx="776">
                        <c:v>121</c:v>
                      </c:pt>
                      <c:pt idx="777">
                        <c:v>2</c:v>
                      </c:pt>
                      <c:pt idx="778">
                        <c:v>2</c:v>
                      </c:pt>
                      <c:pt idx="779">
                        <c:v>91</c:v>
                      </c:pt>
                      <c:pt idx="780">
                        <c:v>34</c:v>
                      </c:pt>
                      <c:pt idx="781">
                        <c:v>3</c:v>
                      </c:pt>
                      <c:pt idx="782">
                        <c:v>3</c:v>
                      </c:pt>
                      <c:pt idx="783">
                        <c:v>3</c:v>
                      </c:pt>
                      <c:pt idx="784">
                        <c:v>119</c:v>
                      </c:pt>
                      <c:pt idx="785">
                        <c:v>3</c:v>
                      </c:pt>
                      <c:pt idx="786">
                        <c:v>125</c:v>
                      </c:pt>
                      <c:pt idx="787">
                        <c:v>3</c:v>
                      </c:pt>
                      <c:pt idx="788">
                        <c:v>124</c:v>
                      </c:pt>
                      <c:pt idx="789">
                        <c:v>2</c:v>
                      </c:pt>
                      <c:pt idx="790">
                        <c:v>2</c:v>
                      </c:pt>
                      <c:pt idx="791">
                        <c:v>3</c:v>
                      </c:pt>
                      <c:pt idx="792">
                        <c:v>3</c:v>
                      </c:pt>
                      <c:pt idx="793">
                        <c:v>120</c:v>
                      </c:pt>
                      <c:pt idx="794">
                        <c:v>3</c:v>
                      </c:pt>
                      <c:pt idx="795">
                        <c:v>3</c:v>
                      </c:pt>
                      <c:pt idx="796">
                        <c:v>121</c:v>
                      </c:pt>
                      <c:pt idx="797">
                        <c:v>3</c:v>
                      </c:pt>
                      <c:pt idx="798">
                        <c:v>3</c:v>
                      </c:pt>
                      <c:pt idx="799">
                        <c:v>122</c:v>
                      </c:pt>
                      <c:pt idx="800">
                        <c:v>3</c:v>
                      </c:pt>
                      <c:pt idx="801">
                        <c:v>3</c:v>
                      </c:pt>
                      <c:pt idx="802">
                        <c:v>123</c:v>
                      </c:pt>
                      <c:pt idx="803">
                        <c:v>127</c:v>
                      </c:pt>
                      <c:pt idx="804">
                        <c:v>2</c:v>
                      </c:pt>
                      <c:pt idx="805">
                        <c:v>2</c:v>
                      </c:pt>
                      <c:pt idx="806">
                        <c:v>2</c:v>
                      </c:pt>
                      <c:pt idx="807">
                        <c:v>3</c:v>
                      </c:pt>
                      <c:pt idx="808">
                        <c:v>122</c:v>
                      </c:pt>
                      <c:pt idx="809">
                        <c:v>2</c:v>
                      </c:pt>
                      <c:pt idx="810">
                        <c:v>3</c:v>
                      </c:pt>
                      <c:pt idx="811">
                        <c:v>3</c:v>
                      </c:pt>
                      <c:pt idx="812">
                        <c:v>122</c:v>
                      </c:pt>
                      <c:pt idx="813">
                        <c:v>3</c:v>
                      </c:pt>
                      <c:pt idx="814">
                        <c:v>56</c:v>
                      </c:pt>
                      <c:pt idx="815">
                        <c:v>69</c:v>
                      </c:pt>
                      <c:pt idx="816">
                        <c:v>2</c:v>
                      </c:pt>
                      <c:pt idx="817">
                        <c:v>2</c:v>
                      </c:pt>
                      <c:pt idx="818">
                        <c:v>2</c:v>
                      </c:pt>
                      <c:pt idx="819">
                        <c:v>7</c:v>
                      </c:pt>
                      <c:pt idx="820">
                        <c:v>115</c:v>
                      </c:pt>
                      <c:pt idx="821">
                        <c:v>2</c:v>
                      </c:pt>
                      <c:pt idx="822">
                        <c:v>2</c:v>
                      </c:pt>
                      <c:pt idx="823">
                        <c:v>3</c:v>
                      </c:pt>
                      <c:pt idx="824">
                        <c:v>121</c:v>
                      </c:pt>
                      <c:pt idx="825">
                        <c:v>3</c:v>
                      </c:pt>
                      <c:pt idx="826">
                        <c:v>125</c:v>
                      </c:pt>
                      <c:pt idx="827">
                        <c:v>3</c:v>
                      </c:pt>
                      <c:pt idx="828">
                        <c:v>8</c:v>
                      </c:pt>
                      <c:pt idx="829">
                        <c:v>117</c:v>
                      </c:pt>
                      <c:pt idx="830">
                        <c:v>2</c:v>
                      </c:pt>
                      <c:pt idx="831">
                        <c:v>2</c:v>
                      </c:pt>
                      <c:pt idx="832">
                        <c:v>3</c:v>
                      </c:pt>
                      <c:pt idx="833">
                        <c:v>3</c:v>
                      </c:pt>
                      <c:pt idx="834">
                        <c:v>119</c:v>
                      </c:pt>
                      <c:pt idx="835">
                        <c:v>2</c:v>
                      </c:pt>
                      <c:pt idx="836">
                        <c:v>3</c:v>
                      </c:pt>
                      <c:pt idx="837">
                        <c:v>93</c:v>
                      </c:pt>
                      <c:pt idx="838">
                        <c:v>32</c:v>
                      </c:pt>
                      <c:pt idx="839">
                        <c:v>3</c:v>
                      </c:pt>
                      <c:pt idx="840">
                        <c:v>116</c:v>
                      </c:pt>
                      <c:pt idx="841">
                        <c:v>9</c:v>
                      </c:pt>
                      <c:pt idx="842">
                        <c:v>3</c:v>
                      </c:pt>
                      <c:pt idx="843">
                        <c:v>60</c:v>
                      </c:pt>
                      <c:pt idx="844">
                        <c:v>65</c:v>
                      </c:pt>
                      <c:pt idx="845">
                        <c:v>2</c:v>
                      </c:pt>
                      <c:pt idx="846">
                        <c:v>125</c:v>
                      </c:pt>
                      <c:pt idx="847">
                        <c:v>2</c:v>
                      </c:pt>
                      <c:pt idx="848">
                        <c:v>3</c:v>
                      </c:pt>
                      <c:pt idx="849">
                        <c:v>123</c:v>
                      </c:pt>
                      <c:pt idx="850">
                        <c:v>2</c:v>
                      </c:pt>
                      <c:pt idx="851">
                        <c:v>2</c:v>
                      </c:pt>
                      <c:pt idx="852">
                        <c:v>62</c:v>
                      </c:pt>
                      <c:pt idx="853">
                        <c:v>64</c:v>
                      </c:pt>
                      <c:pt idx="854">
                        <c:v>2</c:v>
                      </c:pt>
                      <c:pt idx="855">
                        <c:v>2</c:v>
                      </c:pt>
                      <c:pt idx="856">
                        <c:v>81</c:v>
                      </c:pt>
                      <c:pt idx="857">
                        <c:v>43</c:v>
                      </c:pt>
                      <c:pt idx="858">
                        <c:v>2</c:v>
                      </c:pt>
                      <c:pt idx="859">
                        <c:v>2</c:v>
                      </c:pt>
                      <c:pt idx="860">
                        <c:v>3</c:v>
                      </c:pt>
                      <c:pt idx="861">
                        <c:v>71</c:v>
                      </c:pt>
                      <c:pt idx="862">
                        <c:v>53</c:v>
                      </c:pt>
                      <c:pt idx="863">
                        <c:v>2</c:v>
                      </c:pt>
                      <c:pt idx="864">
                        <c:v>3</c:v>
                      </c:pt>
                      <c:pt idx="865">
                        <c:v>2</c:v>
                      </c:pt>
                      <c:pt idx="866">
                        <c:v>24</c:v>
                      </c:pt>
                      <c:pt idx="867">
                        <c:v>99</c:v>
                      </c:pt>
                      <c:pt idx="868">
                        <c:v>3</c:v>
                      </c:pt>
                      <c:pt idx="869">
                        <c:v>3</c:v>
                      </c:pt>
                      <c:pt idx="870">
                        <c:v>56</c:v>
                      </c:pt>
                      <c:pt idx="871">
                        <c:v>68</c:v>
                      </c:pt>
                      <c:pt idx="872">
                        <c:v>3</c:v>
                      </c:pt>
                      <c:pt idx="873">
                        <c:v>3</c:v>
                      </c:pt>
                      <c:pt idx="874">
                        <c:v>121</c:v>
                      </c:pt>
                      <c:pt idx="875">
                        <c:v>2</c:v>
                      </c:pt>
                      <c:pt idx="876">
                        <c:v>3</c:v>
                      </c:pt>
                      <c:pt idx="877">
                        <c:v>2</c:v>
                      </c:pt>
                      <c:pt idx="878">
                        <c:v>53</c:v>
                      </c:pt>
                      <c:pt idx="879">
                        <c:v>69</c:v>
                      </c:pt>
                      <c:pt idx="880">
                        <c:v>3</c:v>
                      </c:pt>
                      <c:pt idx="881">
                        <c:v>3</c:v>
                      </c:pt>
                      <c:pt idx="882">
                        <c:v>121</c:v>
                      </c:pt>
                      <c:pt idx="883">
                        <c:v>2</c:v>
                      </c:pt>
                      <c:pt idx="884">
                        <c:v>3</c:v>
                      </c:pt>
                      <c:pt idx="885">
                        <c:v>3</c:v>
                      </c:pt>
                      <c:pt idx="886">
                        <c:v>126</c:v>
                      </c:pt>
                      <c:pt idx="887">
                        <c:v>3</c:v>
                      </c:pt>
                      <c:pt idx="888">
                        <c:v>3</c:v>
                      </c:pt>
                      <c:pt idx="889">
                        <c:v>122</c:v>
                      </c:pt>
                      <c:pt idx="890">
                        <c:v>3</c:v>
                      </c:pt>
                      <c:pt idx="891">
                        <c:v>3</c:v>
                      </c:pt>
                      <c:pt idx="892">
                        <c:v>122</c:v>
                      </c:pt>
                      <c:pt idx="893">
                        <c:v>3</c:v>
                      </c:pt>
                      <c:pt idx="894">
                        <c:v>3</c:v>
                      </c:pt>
                      <c:pt idx="895">
                        <c:v>2</c:v>
                      </c:pt>
                      <c:pt idx="896">
                        <c:v>59</c:v>
                      </c:pt>
                      <c:pt idx="897">
                        <c:v>65</c:v>
                      </c:pt>
                      <c:pt idx="898">
                        <c:v>3</c:v>
                      </c:pt>
                      <c:pt idx="899">
                        <c:v>3</c:v>
                      </c:pt>
                      <c:pt idx="900">
                        <c:v>125</c:v>
                      </c:pt>
                      <c:pt idx="901">
                        <c:v>3</c:v>
                      </c:pt>
                      <c:pt idx="902">
                        <c:v>3</c:v>
                      </c:pt>
                      <c:pt idx="903">
                        <c:v>3</c:v>
                      </c:pt>
                      <c:pt idx="904">
                        <c:v>122</c:v>
                      </c:pt>
                      <c:pt idx="905">
                        <c:v>3</c:v>
                      </c:pt>
                      <c:pt idx="906">
                        <c:v>7</c:v>
                      </c:pt>
                      <c:pt idx="907">
                        <c:v>118</c:v>
                      </c:pt>
                      <c:pt idx="908">
                        <c:v>3</c:v>
                      </c:pt>
                      <c:pt idx="909">
                        <c:v>3</c:v>
                      </c:pt>
                      <c:pt idx="910">
                        <c:v>3</c:v>
                      </c:pt>
                      <c:pt idx="911">
                        <c:v>119</c:v>
                      </c:pt>
                      <c:pt idx="912">
                        <c:v>3</c:v>
                      </c:pt>
                      <c:pt idx="913">
                        <c:v>3</c:v>
                      </c:pt>
                      <c:pt idx="914">
                        <c:v>46</c:v>
                      </c:pt>
                      <c:pt idx="915">
                        <c:v>77</c:v>
                      </c:pt>
                      <c:pt idx="916">
                        <c:v>3</c:v>
                      </c:pt>
                      <c:pt idx="917">
                        <c:v>125</c:v>
                      </c:pt>
                      <c:pt idx="918">
                        <c:v>2</c:v>
                      </c:pt>
                      <c:pt idx="919">
                        <c:v>3</c:v>
                      </c:pt>
                      <c:pt idx="920">
                        <c:v>2</c:v>
                      </c:pt>
                      <c:pt idx="921">
                        <c:v>2</c:v>
                      </c:pt>
                      <c:pt idx="922">
                        <c:v>120</c:v>
                      </c:pt>
                      <c:pt idx="923">
                        <c:v>2</c:v>
                      </c:pt>
                      <c:pt idx="924">
                        <c:v>2</c:v>
                      </c:pt>
                      <c:pt idx="925">
                        <c:v>2</c:v>
                      </c:pt>
                      <c:pt idx="926">
                        <c:v>97</c:v>
                      </c:pt>
                      <c:pt idx="927">
                        <c:v>26</c:v>
                      </c:pt>
                      <c:pt idx="928">
                        <c:v>2</c:v>
                      </c:pt>
                      <c:pt idx="929">
                        <c:v>3</c:v>
                      </c:pt>
                      <c:pt idx="930">
                        <c:v>3</c:v>
                      </c:pt>
                      <c:pt idx="931">
                        <c:v>119</c:v>
                      </c:pt>
                      <c:pt idx="932">
                        <c:v>2</c:v>
                      </c:pt>
                      <c:pt idx="933">
                        <c:v>3</c:v>
                      </c:pt>
                      <c:pt idx="934">
                        <c:v>3</c:v>
                      </c:pt>
                      <c:pt idx="935">
                        <c:v>122</c:v>
                      </c:pt>
                      <c:pt idx="936">
                        <c:v>3</c:v>
                      </c:pt>
                      <c:pt idx="937">
                        <c:v>3</c:v>
                      </c:pt>
                      <c:pt idx="938">
                        <c:v>122</c:v>
                      </c:pt>
                      <c:pt idx="939">
                        <c:v>3</c:v>
                      </c:pt>
                      <c:pt idx="940">
                        <c:v>3</c:v>
                      </c:pt>
                      <c:pt idx="941">
                        <c:v>123</c:v>
                      </c:pt>
                      <c:pt idx="942">
                        <c:v>3</c:v>
                      </c:pt>
                      <c:pt idx="943">
                        <c:v>3</c:v>
                      </c:pt>
                      <c:pt idx="944">
                        <c:v>62</c:v>
                      </c:pt>
                      <c:pt idx="945">
                        <c:v>61</c:v>
                      </c:pt>
                      <c:pt idx="946">
                        <c:v>2</c:v>
                      </c:pt>
                      <c:pt idx="947">
                        <c:v>3</c:v>
                      </c:pt>
                      <c:pt idx="948">
                        <c:v>65</c:v>
                      </c:pt>
                      <c:pt idx="949">
                        <c:v>60</c:v>
                      </c:pt>
                      <c:pt idx="950">
                        <c:v>3</c:v>
                      </c:pt>
                      <c:pt idx="951">
                        <c:v>3</c:v>
                      </c:pt>
                      <c:pt idx="952">
                        <c:v>122</c:v>
                      </c:pt>
                      <c:pt idx="953">
                        <c:v>3</c:v>
                      </c:pt>
                      <c:pt idx="954">
                        <c:v>2</c:v>
                      </c:pt>
                      <c:pt idx="955">
                        <c:v>123</c:v>
                      </c:pt>
                      <c:pt idx="956">
                        <c:v>2</c:v>
                      </c:pt>
                      <c:pt idx="957">
                        <c:v>2</c:v>
                      </c:pt>
                      <c:pt idx="958">
                        <c:v>2</c:v>
                      </c:pt>
                      <c:pt idx="959">
                        <c:v>123</c:v>
                      </c:pt>
                      <c:pt idx="960">
                        <c:v>2</c:v>
                      </c:pt>
                      <c:pt idx="961">
                        <c:v>2</c:v>
                      </c:pt>
                      <c:pt idx="962">
                        <c:v>3</c:v>
                      </c:pt>
                      <c:pt idx="963">
                        <c:v>3</c:v>
                      </c:pt>
                      <c:pt idx="964">
                        <c:v>120</c:v>
                      </c:pt>
                      <c:pt idx="965">
                        <c:v>3</c:v>
                      </c:pt>
                      <c:pt idx="966">
                        <c:v>3</c:v>
                      </c:pt>
                      <c:pt idx="967">
                        <c:v>56</c:v>
                      </c:pt>
                      <c:pt idx="968">
                        <c:v>70</c:v>
                      </c:pt>
                      <c:pt idx="969">
                        <c:v>3</c:v>
                      </c:pt>
                      <c:pt idx="970">
                        <c:v>3</c:v>
                      </c:pt>
                      <c:pt idx="971">
                        <c:v>121</c:v>
                      </c:pt>
                      <c:pt idx="972">
                        <c:v>3</c:v>
                      </c:pt>
                      <c:pt idx="973">
                        <c:v>3</c:v>
                      </c:pt>
                      <c:pt idx="974">
                        <c:v>2</c:v>
                      </c:pt>
                      <c:pt idx="975">
                        <c:v>73</c:v>
                      </c:pt>
                      <c:pt idx="976">
                        <c:v>49</c:v>
                      </c:pt>
                      <c:pt idx="977">
                        <c:v>2</c:v>
                      </c:pt>
                      <c:pt idx="978">
                        <c:v>3</c:v>
                      </c:pt>
                      <c:pt idx="979">
                        <c:v>3</c:v>
                      </c:pt>
                      <c:pt idx="980">
                        <c:v>63</c:v>
                      </c:pt>
                      <c:pt idx="981">
                        <c:v>57</c:v>
                      </c:pt>
                      <c:pt idx="982">
                        <c:v>3</c:v>
                      </c:pt>
                      <c:pt idx="983">
                        <c:v>68</c:v>
                      </c:pt>
                      <c:pt idx="984">
                        <c:v>58</c:v>
                      </c:pt>
                      <c:pt idx="985">
                        <c:v>3</c:v>
                      </c:pt>
                      <c:pt idx="986">
                        <c:v>3</c:v>
                      </c:pt>
                      <c:pt idx="987">
                        <c:v>123</c:v>
                      </c:pt>
                      <c:pt idx="988">
                        <c:v>3</c:v>
                      </c:pt>
                      <c:pt idx="989">
                        <c:v>2</c:v>
                      </c:pt>
                      <c:pt idx="990">
                        <c:v>2</c:v>
                      </c:pt>
                      <c:pt idx="991">
                        <c:v>67</c:v>
                      </c:pt>
                      <c:pt idx="992">
                        <c:v>55</c:v>
                      </c:pt>
                      <c:pt idx="993">
                        <c:v>3</c:v>
                      </c:pt>
                      <c:pt idx="994">
                        <c:v>3</c:v>
                      </c:pt>
                      <c:pt idx="995">
                        <c:v>121</c:v>
                      </c:pt>
                      <c:pt idx="996">
                        <c:v>3</c:v>
                      </c:pt>
                      <c:pt idx="997">
                        <c:v>3</c:v>
                      </c:pt>
                      <c:pt idx="998">
                        <c:v>61</c:v>
                      </c:pt>
                      <c:pt idx="999">
                        <c:v>63</c:v>
                      </c:pt>
                      <c:pt idx="1000">
                        <c:v>2</c:v>
                      </c:pt>
                      <c:pt idx="1001">
                        <c:v>3</c:v>
                      </c:pt>
                      <c:pt idx="1002">
                        <c:v>60</c:v>
                      </c:pt>
                      <c:pt idx="1003">
                        <c:v>62</c:v>
                      </c:pt>
                      <c:pt idx="1004">
                        <c:v>3</c:v>
                      </c:pt>
                      <c:pt idx="1005">
                        <c:v>3</c:v>
                      </c:pt>
                      <c:pt idx="1006">
                        <c:v>123</c:v>
                      </c:pt>
                      <c:pt idx="1007">
                        <c:v>3</c:v>
                      </c:pt>
                      <c:pt idx="1008">
                        <c:v>3</c:v>
                      </c:pt>
                      <c:pt idx="1009">
                        <c:v>122</c:v>
                      </c:pt>
                      <c:pt idx="1010">
                        <c:v>3</c:v>
                      </c:pt>
                      <c:pt idx="1011">
                        <c:v>3</c:v>
                      </c:pt>
                      <c:pt idx="1012">
                        <c:v>101</c:v>
                      </c:pt>
                      <c:pt idx="1013">
                        <c:v>23</c:v>
                      </c:pt>
                      <c:pt idx="1014">
                        <c:v>3</c:v>
                      </c:pt>
                      <c:pt idx="1015">
                        <c:v>2</c:v>
                      </c:pt>
                      <c:pt idx="1016">
                        <c:v>3</c:v>
                      </c:pt>
                      <c:pt idx="1017">
                        <c:v>121</c:v>
                      </c:pt>
                      <c:pt idx="1018">
                        <c:v>3</c:v>
                      </c:pt>
                      <c:pt idx="1019">
                        <c:v>3</c:v>
                      </c:pt>
                      <c:pt idx="1020">
                        <c:v>3</c:v>
                      </c:pt>
                      <c:pt idx="1021">
                        <c:v>121</c:v>
                      </c:pt>
                      <c:pt idx="1022">
                        <c:v>3</c:v>
                      </c:pt>
                      <c:pt idx="1023">
                        <c:v>3</c:v>
                      </c:pt>
                      <c:pt idx="1024">
                        <c:v>121</c:v>
                      </c:pt>
                      <c:pt idx="1025">
                        <c:v>3</c:v>
                      </c:pt>
                      <c:pt idx="1026">
                        <c:v>3</c:v>
                      </c:pt>
                      <c:pt idx="1027">
                        <c:v>3</c:v>
                      </c:pt>
                      <c:pt idx="1028">
                        <c:v>88</c:v>
                      </c:pt>
                      <c:pt idx="1029">
                        <c:v>33</c:v>
                      </c:pt>
                      <c:pt idx="1030">
                        <c:v>3</c:v>
                      </c:pt>
                      <c:pt idx="1031">
                        <c:v>3</c:v>
                      </c:pt>
                      <c:pt idx="1032">
                        <c:v>117</c:v>
                      </c:pt>
                      <c:pt idx="1033">
                        <c:v>6</c:v>
                      </c:pt>
                      <c:pt idx="1034">
                        <c:v>3</c:v>
                      </c:pt>
                      <c:pt idx="1035">
                        <c:v>3</c:v>
                      </c:pt>
                      <c:pt idx="1036">
                        <c:v>122</c:v>
                      </c:pt>
                      <c:pt idx="1037">
                        <c:v>3</c:v>
                      </c:pt>
                      <c:pt idx="1038">
                        <c:v>3</c:v>
                      </c:pt>
                      <c:pt idx="1039">
                        <c:v>3</c:v>
                      </c:pt>
                      <c:pt idx="1040">
                        <c:v>119</c:v>
                      </c:pt>
                      <c:pt idx="1041">
                        <c:v>3</c:v>
                      </c:pt>
                      <c:pt idx="1042">
                        <c:v>3</c:v>
                      </c:pt>
                      <c:pt idx="1043">
                        <c:v>124</c:v>
                      </c:pt>
                      <c:pt idx="1044">
                        <c:v>3</c:v>
                      </c:pt>
                      <c:pt idx="1045">
                        <c:v>3</c:v>
                      </c:pt>
                      <c:pt idx="1046">
                        <c:v>123</c:v>
                      </c:pt>
                      <c:pt idx="1047">
                        <c:v>3</c:v>
                      </c:pt>
                      <c:pt idx="1048">
                        <c:v>3</c:v>
                      </c:pt>
                      <c:pt idx="1049">
                        <c:v>93</c:v>
                      </c:pt>
                      <c:pt idx="1050">
                        <c:v>31</c:v>
                      </c:pt>
                      <c:pt idx="1051">
                        <c:v>121</c:v>
                      </c:pt>
                      <c:pt idx="1052">
                        <c:v>7</c:v>
                      </c:pt>
                      <c:pt idx="1053">
                        <c:v>2</c:v>
                      </c:pt>
                      <c:pt idx="1054">
                        <c:v>3</c:v>
                      </c:pt>
                      <c:pt idx="1055">
                        <c:v>115</c:v>
                      </c:pt>
                      <c:pt idx="1056">
                        <c:v>9</c:v>
                      </c:pt>
                      <c:pt idx="1057">
                        <c:v>2</c:v>
                      </c:pt>
                      <c:pt idx="1058">
                        <c:v>3</c:v>
                      </c:pt>
                      <c:pt idx="1059">
                        <c:v>4</c:v>
                      </c:pt>
                      <c:pt idx="1060">
                        <c:v>119</c:v>
                      </c:pt>
                      <c:pt idx="1061">
                        <c:v>3</c:v>
                      </c:pt>
                      <c:pt idx="1062">
                        <c:v>2</c:v>
                      </c:pt>
                      <c:pt idx="1063">
                        <c:v>3</c:v>
                      </c:pt>
                      <c:pt idx="1064">
                        <c:v>120</c:v>
                      </c:pt>
                      <c:pt idx="1065">
                        <c:v>2</c:v>
                      </c:pt>
                      <c:pt idx="1066">
                        <c:v>3</c:v>
                      </c:pt>
                      <c:pt idx="1067">
                        <c:v>2</c:v>
                      </c:pt>
                      <c:pt idx="1068">
                        <c:v>2</c:v>
                      </c:pt>
                      <c:pt idx="1069">
                        <c:v>58</c:v>
                      </c:pt>
                      <c:pt idx="1070">
                        <c:v>63</c:v>
                      </c:pt>
                      <c:pt idx="1071">
                        <c:v>2</c:v>
                      </c:pt>
                      <c:pt idx="1072">
                        <c:v>2</c:v>
                      </c:pt>
                      <c:pt idx="1073">
                        <c:v>2</c:v>
                      </c:pt>
                      <c:pt idx="1074">
                        <c:v>53</c:v>
                      </c:pt>
                      <c:pt idx="1075">
                        <c:v>68</c:v>
                      </c:pt>
                      <c:pt idx="1076">
                        <c:v>2</c:v>
                      </c:pt>
                      <c:pt idx="1077">
                        <c:v>3</c:v>
                      </c:pt>
                      <c:pt idx="1078">
                        <c:v>21</c:v>
                      </c:pt>
                      <c:pt idx="1079">
                        <c:v>102</c:v>
                      </c:pt>
                      <c:pt idx="1080">
                        <c:v>3</c:v>
                      </c:pt>
                      <c:pt idx="1081">
                        <c:v>3</c:v>
                      </c:pt>
                      <c:pt idx="1082">
                        <c:v>104</c:v>
                      </c:pt>
                      <c:pt idx="1083">
                        <c:v>19</c:v>
                      </c:pt>
                      <c:pt idx="1084">
                        <c:v>3</c:v>
                      </c:pt>
                      <c:pt idx="1085">
                        <c:v>3</c:v>
                      </c:pt>
                      <c:pt idx="1086">
                        <c:v>3</c:v>
                      </c:pt>
                      <c:pt idx="1087">
                        <c:v>119</c:v>
                      </c:pt>
                      <c:pt idx="1088">
                        <c:v>3</c:v>
                      </c:pt>
                      <c:pt idx="1089">
                        <c:v>3</c:v>
                      </c:pt>
                      <c:pt idx="1090">
                        <c:v>20</c:v>
                      </c:pt>
                      <c:pt idx="1091">
                        <c:v>103</c:v>
                      </c:pt>
                      <c:pt idx="1092">
                        <c:v>3</c:v>
                      </c:pt>
                      <c:pt idx="1093">
                        <c:v>3</c:v>
                      </c:pt>
                      <c:pt idx="1094">
                        <c:v>3</c:v>
                      </c:pt>
                      <c:pt idx="1095">
                        <c:v>119</c:v>
                      </c:pt>
                      <c:pt idx="1096">
                        <c:v>3</c:v>
                      </c:pt>
                      <c:pt idx="1097">
                        <c:v>3</c:v>
                      </c:pt>
                      <c:pt idx="1098">
                        <c:v>3</c:v>
                      </c:pt>
                      <c:pt idx="1099">
                        <c:v>121</c:v>
                      </c:pt>
                      <c:pt idx="1100">
                        <c:v>3</c:v>
                      </c:pt>
                      <c:pt idx="1101">
                        <c:v>3</c:v>
                      </c:pt>
                      <c:pt idx="1102">
                        <c:v>123</c:v>
                      </c:pt>
                      <c:pt idx="1103">
                        <c:v>3</c:v>
                      </c:pt>
                      <c:pt idx="1104">
                        <c:v>3</c:v>
                      </c:pt>
                      <c:pt idx="1105">
                        <c:v>119</c:v>
                      </c:pt>
                      <c:pt idx="1106">
                        <c:v>5</c:v>
                      </c:pt>
                      <c:pt idx="1107">
                        <c:v>42</c:v>
                      </c:pt>
                      <c:pt idx="1108">
                        <c:v>85</c:v>
                      </c:pt>
                      <c:pt idx="1109">
                        <c:v>2</c:v>
                      </c:pt>
                      <c:pt idx="1110">
                        <c:v>2</c:v>
                      </c:pt>
                      <c:pt idx="1111">
                        <c:v>3</c:v>
                      </c:pt>
                      <c:pt idx="1112">
                        <c:v>121</c:v>
                      </c:pt>
                      <c:pt idx="1113">
                        <c:v>2</c:v>
                      </c:pt>
                      <c:pt idx="1114">
                        <c:v>2</c:v>
                      </c:pt>
                      <c:pt idx="1115">
                        <c:v>2</c:v>
                      </c:pt>
                      <c:pt idx="1116">
                        <c:v>2</c:v>
                      </c:pt>
                      <c:pt idx="1117">
                        <c:v>119</c:v>
                      </c:pt>
                      <c:pt idx="1118">
                        <c:v>2</c:v>
                      </c:pt>
                      <c:pt idx="1119">
                        <c:v>2</c:v>
                      </c:pt>
                      <c:pt idx="1120">
                        <c:v>2</c:v>
                      </c:pt>
                      <c:pt idx="1121">
                        <c:v>3</c:v>
                      </c:pt>
                      <c:pt idx="1122">
                        <c:v>118</c:v>
                      </c:pt>
                      <c:pt idx="1123">
                        <c:v>4</c:v>
                      </c:pt>
                      <c:pt idx="1124">
                        <c:v>3</c:v>
                      </c:pt>
                      <c:pt idx="1125">
                        <c:v>3</c:v>
                      </c:pt>
                      <c:pt idx="1126">
                        <c:v>65</c:v>
                      </c:pt>
                      <c:pt idx="1127">
                        <c:v>57</c:v>
                      </c:pt>
                      <c:pt idx="1128">
                        <c:v>3</c:v>
                      </c:pt>
                      <c:pt idx="1129">
                        <c:v>3</c:v>
                      </c:pt>
                      <c:pt idx="1130">
                        <c:v>121</c:v>
                      </c:pt>
                      <c:pt idx="1131">
                        <c:v>3</c:v>
                      </c:pt>
                      <c:pt idx="1132">
                        <c:v>3</c:v>
                      </c:pt>
                      <c:pt idx="1133">
                        <c:v>3</c:v>
                      </c:pt>
                      <c:pt idx="1134">
                        <c:v>120</c:v>
                      </c:pt>
                      <c:pt idx="1135">
                        <c:v>3</c:v>
                      </c:pt>
                      <c:pt idx="1136">
                        <c:v>3</c:v>
                      </c:pt>
                      <c:pt idx="1137">
                        <c:v>97</c:v>
                      </c:pt>
                      <c:pt idx="1138">
                        <c:v>27</c:v>
                      </c:pt>
                      <c:pt idx="1139">
                        <c:v>3</c:v>
                      </c:pt>
                      <c:pt idx="1140">
                        <c:v>3</c:v>
                      </c:pt>
                      <c:pt idx="1141">
                        <c:v>35</c:v>
                      </c:pt>
                      <c:pt idx="1142">
                        <c:v>87</c:v>
                      </c:pt>
                      <c:pt idx="1143">
                        <c:v>2</c:v>
                      </c:pt>
                      <c:pt idx="1144">
                        <c:v>3</c:v>
                      </c:pt>
                      <c:pt idx="1145">
                        <c:v>121</c:v>
                      </c:pt>
                      <c:pt idx="1146">
                        <c:v>3</c:v>
                      </c:pt>
                      <c:pt idx="1147">
                        <c:v>3</c:v>
                      </c:pt>
                      <c:pt idx="1148">
                        <c:v>123</c:v>
                      </c:pt>
                      <c:pt idx="1149">
                        <c:v>3</c:v>
                      </c:pt>
                      <c:pt idx="1150">
                        <c:v>3</c:v>
                      </c:pt>
                      <c:pt idx="1151">
                        <c:v>52</c:v>
                      </c:pt>
                      <c:pt idx="1152">
                        <c:v>73</c:v>
                      </c:pt>
                      <c:pt idx="1153">
                        <c:v>3</c:v>
                      </c:pt>
                      <c:pt idx="1154">
                        <c:v>3</c:v>
                      </c:pt>
                      <c:pt idx="1155">
                        <c:v>121</c:v>
                      </c:pt>
                      <c:pt idx="1156">
                        <c:v>3</c:v>
                      </c:pt>
                      <c:pt idx="1157">
                        <c:v>3</c:v>
                      </c:pt>
                      <c:pt idx="1158">
                        <c:v>91</c:v>
                      </c:pt>
                      <c:pt idx="1159">
                        <c:v>32</c:v>
                      </c:pt>
                      <c:pt idx="1160">
                        <c:v>2</c:v>
                      </c:pt>
                      <c:pt idx="1161">
                        <c:v>3</c:v>
                      </c:pt>
                      <c:pt idx="1162">
                        <c:v>3</c:v>
                      </c:pt>
                      <c:pt idx="1163">
                        <c:v>32</c:v>
                      </c:pt>
                      <c:pt idx="1164">
                        <c:v>88</c:v>
                      </c:pt>
                      <c:pt idx="1165">
                        <c:v>3</c:v>
                      </c:pt>
                      <c:pt idx="1166">
                        <c:v>3</c:v>
                      </c:pt>
                      <c:pt idx="1167">
                        <c:v>36</c:v>
                      </c:pt>
                      <c:pt idx="1168">
                        <c:v>86</c:v>
                      </c:pt>
                      <c:pt idx="1169">
                        <c:v>3</c:v>
                      </c:pt>
                      <c:pt idx="1170">
                        <c:v>3</c:v>
                      </c:pt>
                      <c:pt idx="1171">
                        <c:v>35</c:v>
                      </c:pt>
                      <c:pt idx="1172">
                        <c:v>89</c:v>
                      </c:pt>
                      <c:pt idx="1173">
                        <c:v>3</c:v>
                      </c:pt>
                      <c:pt idx="1174">
                        <c:v>3</c:v>
                      </c:pt>
                      <c:pt idx="1175">
                        <c:v>121</c:v>
                      </c:pt>
                      <c:pt idx="1176">
                        <c:v>3</c:v>
                      </c:pt>
                      <c:pt idx="1177">
                        <c:v>3</c:v>
                      </c:pt>
                      <c:pt idx="1178">
                        <c:v>3</c:v>
                      </c:pt>
                      <c:pt idx="1179">
                        <c:v>119</c:v>
                      </c:pt>
                      <c:pt idx="1180">
                        <c:v>3</c:v>
                      </c:pt>
                      <c:pt idx="1181">
                        <c:v>14</c:v>
                      </c:pt>
                      <c:pt idx="1182">
                        <c:v>113</c:v>
                      </c:pt>
                      <c:pt idx="1183">
                        <c:v>3</c:v>
                      </c:pt>
                      <c:pt idx="1184">
                        <c:v>3</c:v>
                      </c:pt>
                      <c:pt idx="1185">
                        <c:v>122</c:v>
                      </c:pt>
                      <c:pt idx="1186">
                        <c:v>2</c:v>
                      </c:pt>
                      <c:pt idx="1187">
                        <c:v>3</c:v>
                      </c:pt>
                      <c:pt idx="1188">
                        <c:v>3</c:v>
                      </c:pt>
                      <c:pt idx="1189">
                        <c:v>121</c:v>
                      </c:pt>
                      <c:pt idx="1190">
                        <c:v>2</c:v>
                      </c:pt>
                      <c:pt idx="1191">
                        <c:v>2</c:v>
                      </c:pt>
                      <c:pt idx="1192">
                        <c:v>3</c:v>
                      </c:pt>
                      <c:pt idx="1193">
                        <c:v>92</c:v>
                      </c:pt>
                      <c:pt idx="1194">
                        <c:v>30</c:v>
                      </c:pt>
                      <c:pt idx="1195">
                        <c:v>3</c:v>
                      </c:pt>
                      <c:pt idx="1196">
                        <c:v>3</c:v>
                      </c:pt>
                      <c:pt idx="1197">
                        <c:v>43</c:v>
                      </c:pt>
                      <c:pt idx="1198">
                        <c:v>79</c:v>
                      </c:pt>
                      <c:pt idx="1199">
                        <c:v>3</c:v>
                      </c:pt>
                      <c:pt idx="1200">
                        <c:v>2</c:v>
                      </c:pt>
                      <c:pt idx="1201">
                        <c:v>58</c:v>
                      </c:pt>
                      <c:pt idx="1202">
                        <c:v>65</c:v>
                      </c:pt>
                      <c:pt idx="1203">
                        <c:v>2</c:v>
                      </c:pt>
                      <c:pt idx="1204">
                        <c:v>3</c:v>
                      </c:pt>
                      <c:pt idx="1205">
                        <c:v>3</c:v>
                      </c:pt>
                      <c:pt idx="1206">
                        <c:v>120</c:v>
                      </c:pt>
                      <c:pt idx="1207">
                        <c:v>3</c:v>
                      </c:pt>
                      <c:pt idx="1208">
                        <c:v>3</c:v>
                      </c:pt>
                      <c:pt idx="1209">
                        <c:v>74</c:v>
                      </c:pt>
                      <c:pt idx="1210">
                        <c:v>50</c:v>
                      </c:pt>
                      <c:pt idx="1211">
                        <c:v>3</c:v>
                      </c:pt>
                      <c:pt idx="1212">
                        <c:v>3</c:v>
                      </c:pt>
                      <c:pt idx="1213">
                        <c:v>121</c:v>
                      </c:pt>
                      <c:pt idx="1214">
                        <c:v>3</c:v>
                      </c:pt>
                      <c:pt idx="1215">
                        <c:v>3</c:v>
                      </c:pt>
                      <c:pt idx="1216">
                        <c:v>3</c:v>
                      </c:pt>
                      <c:pt idx="1217">
                        <c:v>120</c:v>
                      </c:pt>
                      <c:pt idx="1218">
                        <c:v>3</c:v>
                      </c:pt>
                      <c:pt idx="1219">
                        <c:v>3</c:v>
                      </c:pt>
                      <c:pt idx="1220">
                        <c:v>21</c:v>
                      </c:pt>
                      <c:pt idx="1221">
                        <c:v>102</c:v>
                      </c:pt>
                      <c:pt idx="1222">
                        <c:v>2</c:v>
                      </c:pt>
                      <c:pt idx="1223">
                        <c:v>3</c:v>
                      </c:pt>
                      <c:pt idx="1224">
                        <c:v>2</c:v>
                      </c:pt>
                      <c:pt idx="1225">
                        <c:v>38</c:v>
                      </c:pt>
                      <c:pt idx="1226">
                        <c:v>84</c:v>
                      </c:pt>
                      <c:pt idx="1227">
                        <c:v>3</c:v>
                      </c:pt>
                      <c:pt idx="1228">
                        <c:v>3</c:v>
                      </c:pt>
                      <c:pt idx="1229">
                        <c:v>6</c:v>
                      </c:pt>
                      <c:pt idx="1230">
                        <c:v>116</c:v>
                      </c:pt>
                      <c:pt idx="1231">
                        <c:v>3</c:v>
                      </c:pt>
                      <c:pt idx="1232">
                        <c:v>63</c:v>
                      </c:pt>
                      <c:pt idx="1233">
                        <c:v>63</c:v>
                      </c:pt>
                      <c:pt idx="1234">
                        <c:v>3</c:v>
                      </c:pt>
                      <c:pt idx="1235">
                        <c:v>123</c:v>
                      </c:pt>
                      <c:pt idx="1236">
                        <c:v>3</c:v>
                      </c:pt>
                      <c:pt idx="1237">
                        <c:v>3</c:v>
                      </c:pt>
                      <c:pt idx="1238">
                        <c:v>78</c:v>
                      </c:pt>
                      <c:pt idx="1239">
                        <c:v>46</c:v>
                      </c:pt>
                      <c:pt idx="1240">
                        <c:v>3</c:v>
                      </c:pt>
                      <c:pt idx="1241">
                        <c:v>3</c:v>
                      </c:pt>
                      <c:pt idx="1242">
                        <c:v>121</c:v>
                      </c:pt>
                      <c:pt idx="1243">
                        <c:v>3</c:v>
                      </c:pt>
                      <c:pt idx="1244">
                        <c:v>3</c:v>
                      </c:pt>
                      <c:pt idx="1245">
                        <c:v>3</c:v>
                      </c:pt>
                      <c:pt idx="1246">
                        <c:v>120</c:v>
                      </c:pt>
                      <c:pt idx="1247">
                        <c:v>3</c:v>
                      </c:pt>
                      <c:pt idx="1248">
                        <c:v>3</c:v>
                      </c:pt>
                      <c:pt idx="1249">
                        <c:v>102</c:v>
                      </c:pt>
                      <c:pt idx="1250">
                        <c:v>21</c:v>
                      </c:pt>
                      <c:pt idx="1251">
                        <c:v>3</c:v>
                      </c:pt>
                      <c:pt idx="1252">
                        <c:v>3</c:v>
                      </c:pt>
                      <c:pt idx="1253">
                        <c:v>26</c:v>
                      </c:pt>
                      <c:pt idx="1254">
                        <c:v>96</c:v>
                      </c:pt>
                      <c:pt idx="1255">
                        <c:v>3</c:v>
                      </c:pt>
                      <c:pt idx="1256">
                        <c:v>3</c:v>
                      </c:pt>
                      <c:pt idx="1257">
                        <c:v>121</c:v>
                      </c:pt>
                      <c:pt idx="1258">
                        <c:v>3</c:v>
                      </c:pt>
                      <c:pt idx="1259">
                        <c:v>3</c:v>
                      </c:pt>
                      <c:pt idx="1260">
                        <c:v>3</c:v>
                      </c:pt>
                      <c:pt idx="1261">
                        <c:v>120</c:v>
                      </c:pt>
                      <c:pt idx="1262">
                        <c:v>3</c:v>
                      </c:pt>
                      <c:pt idx="1263">
                        <c:v>3</c:v>
                      </c:pt>
                      <c:pt idx="1264">
                        <c:v>47</c:v>
                      </c:pt>
                      <c:pt idx="1265">
                        <c:v>76</c:v>
                      </c:pt>
                      <c:pt idx="1266">
                        <c:v>3</c:v>
                      </c:pt>
                      <c:pt idx="1267">
                        <c:v>3</c:v>
                      </c:pt>
                      <c:pt idx="1268">
                        <c:v>121</c:v>
                      </c:pt>
                      <c:pt idx="1269">
                        <c:v>3</c:v>
                      </c:pt>
                      <c:pt idx="1270">
                        <c:v>3</c:v>
                      </c:pt>
                      <c:pt idx="1271">
                        <c:v>123</c:v>
                      </c:pt>
                      <c:pt idx="1272">
                        <c:v>2</c:v>
                      </c:pt>
                      <c:pt idx="1273">
                        <c:v>3</c:v>
                      </c:pt>
                      <c:pt idx="1274">
                        <c:v>3</c:v>
                      </c:pt>
                      <c:pt idx="1275">
                        <c:v>120</c:v>
                      </c:pt>
                      <c:pt idx="1276">
                        <c:v>3</c:v>
                      </c:pt>
                      <c:pt idx="1277">
                        <c:v>3</c:v>
                      </c:pt>
                      <c:pt idx="1278">
                        <c:v>3</c:v>
                      </c:pt>
                      <c:pt idx="1279">
                        <c:v>120</c:v>
                      </c:pt>
                      <c:pt idx="1280">
                        <c:v>3</c:v>
                      </c:pt>
                      <c:pt idx="1281">
                        <c:v>3</c:v>
                      </c:pt>
                      <c:pt idx="1282">
                        <c:v>121</c:v>
                      </c:pt>
                      <c:pt idx="1283">
                        <c:v>3</c:v>
                      </c:pt>
                      <c:pt idx="1284">
                        <c:v>4</c:v>
                      </c:pt>
                      <c:pt idx="1285">
                        <c:v>122</c:v>
                      </c:pt>
                      <c:pt idx="1286">
                        <c:v>3</c:v>
                      </c:pt>
                      <c:pt idx="1287">
                        <c:v>3</c:v>
                      </c:pt>
                      <c:pt idx="1288">
                        <c:v>122</c:v>
                      </c:pt>
                      <c:pt idx="1289">
                        <c:v>3</c:v>
                      </c:pt>
                      <c:pt idx="1290">
                        <c:v>3</c:v>
                      </c:pt>
                      <c:pt idx="1291">
                        <c:v>3</c:v>
                      </c:pt>
                      <c:pt idx="1292">
                        <c:v>120</c:v>
                      </c:pt>
                      <c:pt idx="1293">
                        <c:v>2</c:v>
                      </c:pt>
                      <c:pt idx="1294">
                        <c:v>3</c:v>
                      </c:pt>
                      <c:pt idx="1295">
                        <c:v>3</c:v>
                      </c:pt>
                      <c:pt idx="1296">
                        <c:v>120</c:v>
                      </c:pt>
                      <c:pt idx="1297">
                        <c:v>3</c:v>
                      </c:pt>
                      <c:pt idx="1298">
                        <c:v>3</c:v>
                      </c:pt>
                      <c:pt idx="1299">
                        <c:v>122</c:v>
                      </c:pt>
                      <c:pt idx="1300">
                        <c:v>3</c:v>
                      </c:pt>
                      <c:pt idx="1301">
                        <c:v>3</c:v>
                      </c:pt>
                      <c:pt idx="1302">
                        <c:v>3</c:v>
                      </c:pt>
                      <c:pt idx="1303">
                        <c:v>120</c:v>
                      </c:pt>
                      <c:pt idx="1304">
                        <c:v>3</c:v>
                      </c:pt>
                      <c:pt idx="1305">
                        <c:v>125</c:v>
                      </c:pt>
                      <c:pt idx="1306">
                        <c:v>3</c:v>
                      </c:pt>
                      <c:pt idx="1307">
                        <c:v>3</c:v>
                      </c:pt>
                      <c:pt idx="1308">
                        <c:v>121</c:v>
                      </c:pt>
                      <c:pt idx="1309">
                        <c:v>3</c:v>
                      </c:pt>
                      <c:pt idx="1310">
                        <c:v>3</c:v>
                      </c:pt>
                      <c:pt idx="1311">
                        <c:v>3</c:v>
                      </c:pt>
                      <c:pt idx="1312">
                        <c:v>121</c:v>
                      </c:pt>
                      <c:pt idx="1313">
                        <c:v>2</c:v>
                      </c:pt>
                      <c:pt idx="1314">
                        <c:v>3</c:v>
                      </c:pt>
                      <c:pt idx="1315">
                        <c:v>58</c:v>
                      </c:pt>
                      <c:pt idx="1316">
                        <c:v>65</c:v>
                      </c:pt>
                      <c:pt idx="1317">
                        <c:v>2</c:v>
                      </c:pt>
                      <c:pt idx="1318">
                        <c:v>3</c:v>
                      </c:pt>
                      <c:pt idx="1319">
                        <c:v>10</c:v>
                      </c:pt>
                      <c:pt idx="1320">
                        <c:v>114</c:v>
                      </c:pt>
                      <c:pt idx="1321">
                        <c:v>3</c:v>
                      </c:pt>
                      <c:pt idx="1322">
                        <c:v>90</c:v>
                      </c:pt>
                      <c:pt idx="1323">
                        <c:v>36</c:v>
                      </c:pt>
                      <c:pt idx="1324">
                        <c:v>2</c:v>
                      </c:pt>
                      <c:pt idx="1325">
                        <c:v>3</c:v>
                      </c:pt>
                      <c:pt idx="1326">
                        <c:v>2</c:v>
                      </c:pt>
                      <c:pt idx="1327">
                        <c:v>120</c:v>
                      </c:pt>
                      <c:pt idx="1328">
                        <c:v>3</c:v>
                      </c:pt>
                      <c:pt idx="1329">
                        <c:v>2</c:v>
                      </c:pt>
                      <c:pt idx="1330">
                        <c:v>2</c:v>
                      </c:pt>
                      <c:pt idx="1331">
                        <c:v>3</c:v>
                      </c:pt>
                      <c:pt idx="1332">
                        <c:v>119</c:v>
                      </c:pt>
                      <c:pt idx="1333">
                        <c:v>3</c:v>
                      </c:pt>
                      <c:pt idx="1334">
                        <c:v>3</c:v>
                      </c:pt>
                      <c:pt idx="1335">
                        <c:v>3</c:v>
                      </c:pt>
                      <c:pt idx="1336">
                        <c:v>119</c:v>
                      </c:pt>
                      <c:pt idx="1337">
                        <c:v>3</c:v>
                      </c:pt>
                      <c:pt idx="1338">
                        <c:v>3</c:v>
                      </c:pt>
                      <c:pt idx="1339">
                        <c:v>122</c:v>
                      </c:pt>
                      <c:pt idx="1340">
                        <c:v>3</c:v>
                      </c:pt>
                      <c:pt idx="1341">
                        <c:v>3</c:v>
                      </c:pt>
                      <c:pt idx="1342">
                        <c:v>8</c:v>
                      </c:pt>
                      <c:pt idx="1343">
                        <c:v>115</c:v>
                      </c:pt>
                      <c:pt idx="1344">
                        <c:v>3</c:v>
                      </c:pt>
                      <c:pt idx="1345">
                        <c:v>30</c:v>
                      </c:pt>
                      <c:pt idx="1346">
                        <c:v>95</c:v>
                      </c:pt>
                      <c:pt idx="1347">
                        <c:v>3</c:v>
                      </c:pt>
                      <c:pt idx="1348">
                        <c:v>3</c:v>
                      </c:pt>
                      <c:pt idx="1349">
                        <c:v>122</c:v>
                      </c:pt>
                      <c:pt idx="1350">
                        <c:v>3</c:v>
                      </c:pt>
                      <c:pt idx="1351">
                        <c:v>3</c:v>
                      </c:pt>
                      <c:pt idx="1352">
                        <c:v>123</c:v>
                      </c:pt>
                      <c:pt idx="1353">
                        <c:v>3</c:v>
                      </c:pt>
                      <c:pt idx="1354">
                        <c:v>3</c:v>
                      </c:pt>
                      <c:pt idx="1355">
                        <c:v>3</c:v>
                      </c:pt>
                      <c:pt idx="1356">
                        <c:v>119</c:v>
                      </c:pt>
                      <c:pt idx="1357">
                        <c:v>3</c:v>
                      </c:pt>
                      <c:pt idx="1358">
                        <c:v>3</c:v>
                      </c:pt>
                      <c:pt idx="1359">
                        <c:v>3</c:v>
                      </c:pt>
                      <c:pt idx="1360">
                        <c:v>119</c:v>
                      </c:pt>
                      <c:pt idx="1361">
                        <c:v>3</c:v>
                      </c:pt>
                      <c:pt idx="1362">
                        <c:v>3</c:v>
                      </c:pt>
                      <c:pt idx="1363">
                        <c:v>123</c:v>
                      </c:pt>
                      <c:pt idx="1364">
                        <c:v>3</c:v>
                      </c:pt>
                      <c:pt idx="1365">
                        <c:v>3</c:v>
                      </c:pt>
                      <c:pt idx="1366">
                        <c:v>3</c:v>
                      </c:pt>
                      <c:pt idx="1367">
                        <c:v>119</c:v>
                      </c:pt>
                      <c:pt idx="1368">
                        <c:v>3</c:v>
                      </c:pt>
                      <c:pt idx="1369">
                        <c:v>3</c:v>
                      </c:pt>
                      <c:pt idx="1370">
                        <c:v>3</c:v>
                      </c:pt>
                      <c:pt idx="1371">
                        <c:v>119</c:v>
                      </c:pt>
                      <c:pt idx="1372">
                        <c:v>3</c:v>
                      </c:pt>
                      <c:pt idx="1373">
                        <c:v>3</c:v>
                      </c:pt>
                      <c:pt idx="1374">
                        <c:v>121</c:v>
                      </c:pt>
                      <c:pt idx="1375">
                        <c:v>3</c:v>
                      </c:pt>
                      <c:pt idx="1376">
                        <c:v>3</c:v>
                      </c:pt>
                      <c:pt idx="1377">
                        <c:v>3</c:v>
                      </c:pt>
                      <c:pt idx="1378">
                        <c:v>120</c:v>
                      </c:pt>
                      <c:pt idx="1379">
                        <c:v>3</c:v>
                      </c:pt>
                      <c:pt idx="1380">
                        <c:v>3</c:v>
                      </c:pt>
                      <c:pt idx="1381">
                        <c:v>19</c:v>
                      </c:pt>
                      <c:pt idx="1382">
                        <c:v>99</c:v>
                      </c:pt>
                      <c:pt idx="1383">
                        <c:v>6</c:v>
                      </c:pt>
                      <c:pt idx="1384">
                        <c:v>3</c:v>
                      </c:pt>
                      <c:pt idx="1385">
                        <c:v>106</c:v>
                      </c:pt>
                      <c:pt idx="1386">
                        <c:v>19</c:v>
                      </c:pt>
                      <c:pt idx="1387">
                        <c:v>3</c:v>
                      </c:pt>
                      <c:pt idx="1388">
                        <c:v>3</c:v>
                      </c:pt>
                      <c:pt idx="1389">
                        <c:v>9</c:v>
                      </c:pt>
                      <c:pt idx="1390">
                        <c:v>112</c:v>
                      </c:pt>
                      <c:pt idx="1391">
                        <c:v>3</c:v>
                      </c:pt>
                      <c:pt idx="1392">
                        <c:v>3</c:v>
                      </c:pt>
                      <c:pt idx="1393">
                        <c:v>123</c:v>
                      </c:pt>
                      <c:pt idx="1394">
                        <c:v>3</c:v>
                      </c:pt>
                      <c:pt idx="1395">
                        <c:v>3</c:v>
                      </c:pt>
                      <c:pt idx="1396">
                        <c:v>122</c:v>
                      </c:pt>
                      <c:pt idx="1397">
                        <c:v>3</c:v>
                      </c:pt>
                      <c:pt idx="1398">
                        <c:v>37</c:v>
                      </c:pt>
                      <c:pt idx="1399">
                        <c:v>88</c:v>
                      </c:pt>
                      <c:pt idx="1400">
                        <c:v>3</c:v>
                      </c:pt>
                      <c:pt idx="1401">
                        <c:v>3</c:v>
                      </c:pt>
                      <c:pt idx="1402">
                        <c:v>3</c:v>
                      </c:pt>
                      <c:pt idx="1403">
                        <c:v>119</c:v>
                      </c:pt>
                      <c:pt idx="1404">
                        <c:v>3</c:v>
                      </c:pt>
                      <c:pt idx="1405">
                        <c:v>3</c:v>
                      </c:pt>
                      <c:pt idx="1406">
                        <c:v>59</c:v>
                      </c:pt>
                      <c:pt idx="1407">
                        <c:v>65</c:v>
                      </c:pt>
                      <c:pt idx="1408">
                        <c:v>3</c:v>
                      </c:pt>
                      <c:pt idx="1409">
                        <c:v>123</c:v>
                      </c:pt>
                      <c:pt idx="1410">
                        <c:v>3</c:v>
                      </c:pt>
                      <c:pt idx="1411">
                        <c:v>3</c:v>
                      </c:pt>
                      <c:pt idx="1412">
                        <c:v>3</c:v>
                      </c:pt>
                      <c:pt idx="1413">
                        <c:v>120</c:v>
                      </c:pt>
                      <c:pt idx="1414">
                        <c:v>3</c:v>
                      </c:pt>
                      <c:pt idx="1415">
                        <c:v>3</c:v>
                      </c:pt>
                      <c:pt idx="1416">
                        <c:v>64</c:v>
                      </c:pt>
                      <c:pt idx="1417">
                        <c:v>60</c:v>
                      </c:pt>
                      <c:pt idx="1418">
                        <c:v>3</c:v>
                      </c:pt>
                      <c:pt idx="1419">
                        <c:v>123</c:v>
                      </c:pt>
                      <c:pt idx="1420">
                        <c:v>90</c:v>
                      </c:pt>
                      <c:pt idx="1421">
                        <c:v>39</c:v>
                      </c:pt>
                      <c:pt idx="1422">
                        <c:v>3</c:v>
                      </c:pt>
                      <c:pt idx="1423">
                        <c:v>3</c:v>
                      </c:pt>
                      <c:pt idx="1424">
                        <c:v>122</c:v>
                      </c:pt>
                      <c:pt idx="1425">
                        <c:v>3</c:v>
                      </c:pt>
                      <c:pt idx="1426">
                        <c:v>3</c:v>
                      </c:pt>
                      <c:pt idx="1427">
                        <c:v>121</c:v>
                      </c:pt>
                      <c:pt idx="1428">
                        <c:v>3</c:v>
                      </c:pt>
                      <c:pt idx="1429">
                        <c:v>2</c:v>
                      </c:pt>
                      <c:pt idx="1430">
                        <c:v>3</c:v>
                      </c:pt>
                      <c:pt idx="1431">
                        <c:v>51</c:v>
                      </c:pt>
                      <c:pt idx="1432">
                        <c:v>71</c:v>
                      </c:pt>
                      <c:pt idx="1433">
                        <c:v>2</c:v>
                      </c:pt>
                      <c:pt idx="1434">
                        <c:v>3</c:v>
                      </c:pt>
                      <c:pt idx="1435">
                        <c:v>123</c:v>
                      </c:pt>
                      <c:pt idx="1436">
                        <c:v>3</c:v>
                      </c:pt>
                      <c:pt idx="1437">
                        <c:v>3</c:v>
                      </c:pt>
                      <c:pt idx="1438">
                        <c:v>121</c:v>
                      </c:pt>
                      <c:pt idx="1439">
                        <c:v>3</c:v>
                      </c:pt>
                      <c:pt idx="1440">
                        <c:v>2</c:v>
                      </c:pt>
                      <c:pt idx="1441">
                        <c:v>3</c:v>
                      </c:pt>
                      <c:pt idx="1442">
                        <c:v>22</c:v>
                      </c:pt>
                      <c:pt idx="1443">
                        <c:v>100</c:v>
                      </c:pt>
                      <c:pt idx="1444">
                        <c:v>3</c:v>
                      </c:pt>
                      <c:pt idx="1445">
                        <c:v>2</c:v>
                      </c:pt>
                      <c:pt idx="1446">
                        <c:v>3</c:v>
                      </c:pt>
                      <c:pt idx="1447">
                        <c:v>119</c:v>
                      </c:pt>
                      <c:pt idx="1448">
                        <c:v>3</c:v>
                      </c:pt>
                      <c:pt idx="1449">
                        <c:v>3</c:v>
                      </c:pt>
                      <c:pt idx="1450">
                        <c:v>75</c:v>
                      </c:pt>
                      <c:pt idx="1451">
                        <c:v>49</c:v>
                      </c:pt>
                      <c:pt idx="1452">
                        <c:v>3</c:v>
                      </c:pt>
                      <c:pt idx="1453">
                        <c:v>3</c:v>
                      </c:pt>
                      <c:pt idx="1454">
                        <c:v>121</c:v>
                      </c:pt>
                      <c:pt idx="1455">
                        <c:v>3</c:v>
                      </c:pt>
                      <c:pt idx="1456">
                        <c:v>3</c:v>
                      </c:pt>
                      <c:pt idx="1457">
                        <c:v>3</c:v>
                      </c:pt>
                      <c:pt idx="1458">
                        <c:v>119</c:v>
                      </c:pt>
                      <c:pt idx="1459">
                        <c:v>3</c:v>
                      </c:pt>
                      <c:pt idx="1460">
                        <c:v>4</c:v>
                      </c:pt>
                      <c:pt idx="1461">
                        <c:v>121</c:v>
                      </c:pt>
                      <c:pt idx="1462">
                        <c:v>3</c:v>
                      </c:pt>
                      <c:pt idx="1463">
                        <c:v>3</c:v>
                      </c:pt>
                      <c:pt idx="1464">
                        <c:v>6</c:v>
                      </c:pt>
                      <c:pt idx="1465">
                        <c:v>117</c:v>
                      </c:pt>
                      <c:pt idx="1466">
                        <c:v>3</c:v>
                      </c:pt>
                      <c:pt idx="1467">
                        <c:v>27</c:v>
                      </c:pt>
                      <c:pt idx="1468">
                        <c:v>98</c:v>
                      </c:pt>
                      <c:pt idx="1469">
                        <c:v>3</c:v>
                      </c:pt>
                      <c:pt idx="1470">
                        <c:v>3</c:v>
                      </c:pt>
                      <c:pt idx="1471">
                        <c:v>122</c:v>
                      </c:pt>
                      <c:pt idx="1472">
                        <c:v>3</c:v>
                      </c:pt>
                      <c:pt idx="1473">
                        <c:v>3</c:v>
                      </c:pt>
                      <c:pt idx="1474">
                        <c:v>121</c:v>
                      </c:pt>
                      <c:pt idx="1475">
                        <c:v>3</c:v>
                      </c:pt>
                      <c:pt idx="1476">
                        <c:v>3</c:v>
                      </c:pt>
                      <c:pt idx="1477">
                        <c:v>3</c:v>
                      </c:pt>
                      <c:pt idx="1478">
                        <c:v>120</c:v>
                      </c:pt>
                      <c:pt idx="1479">
                        <c:v>3</c:v>
                      </c:pt>
                      <c:pt idx="1480">
                        <c:v>71</c:v>
                      </c:pt>
                      <c:pt idx="1481">
                        <c:v>56</c:v>
                      </c:pt>
                      <c:pt idx="1482">
                        <c:v>3</c:v>
                      </c:pt>
                      <c:pt idx="1483">
                        <c:v>125</c:v>
                      </c:pt>
                      <c:pt idx="1484">
                        <c:v>3</c:v>
                      </c:pt>
                      <c:pt idx="1485">
                        <c:v>3</c:v>
                      </c:pt>
                      <c:pt idx="1486">
                        <c:v>121</c:v>
                      </c:pt>
                      <c:pt idx="1487">
                        <c:v>3</c:v>
                      </c:pt>
                      <c:pt idx="1488">
                        <c:v>3</c:v>
                      </c:pt>
                      <c:pt idx="1489">
                        <c:v>83</c:v>
                      </c:pt>
                      <c:pt idx="1490">
                        <c:v>40</c:v>
                      </c:pt>
                      <c:pt idx="1491">
                        <c:v>3</c:v>
                      </c:pt>
                      <c:pt idx="1492">
                        <c:v>3</c:v>
                      </c:pt>
                      <c:pt idx="1493">
                        <c:v>122</c:v>
                      </c:pt>
                      <c:pt idx="1494">
                        <c:v>3</c:v>
                      </c:pt>
                      <c:pt idx="1495">
                        <c:v>3</c:v>
                      </c:pt>
                      <c:pt idx="1496">
                        <c:v>3</c:v>
                      </c:pt>
                      <c:pt idx="1497">
                        <c:v>120</c:v>
                      </c:pt>
                      <c:pt idx="1498">
                        <c:v>3</c:v>
                      </c:pt>
                      <c:pt idx="1499">
                        <c:v>3</c:v>
                      </c:pt>
                      <c:pt idx="1500">
                        <c:v>121</c:v>
                      </c:pt>
                      <c:pt idx="1501">
                        <c:v>3</c:v>
                      </c:pt>
                      <c:pt idx="1502">
                        <c:v>3</c:v>
                      </c:pt>
                      <c:pt idx="1503">
                        <c:v>123</c:v>
                      </c:pt>
                      <c:pt idx="1504">
                        <c:v>3</c:v>
                      </c:pt>
                      <c:pt idx="1505">
                        <c:v>50</c:v>
                      </c:pt>
                      <c:pt idx="1506">
                        <c:v>76</c:v>
                      </c:pt>
                      <c:pt idx="1507">
                        <c:v>3</c:v>
                      </c:pt>
                      <c:pt idx="1508">
                        <c:v>3</c:v>
                      </c:pt>
                      <c:pt idx="1509">
                        <c:v>121</c:v>
                      </c:pt>
                      <c:pt idx="1510">
                        <c:v>3</c:v>
                      </c:pt>
                      <c:pt idx="1511">
                        <c:v>3</c:v>
                      </c:pt>
                      <c:pt idx="1512">
                        <c:v>104</c:v>
                      </c:pt>
                      <c:pt idx="1513">
                        <c:v>20</c:v>
                      </c:pt>
                      <c:pt idx="1514">
                        <c:v>3</c:v>
                      </c:pt>
                      <c:pt idx="1515">
                        <c:v>3</c:v>
                      </c:pt>
                      <c:pt idx="1516">
                        <c:v>121</c:v>
                      </c:pt>
                      <c:pt idx="1517">
                        <c:v>127</c:v>
                      </c:pt>
                      <c:pt idx="1518">
                        <c:v>3</c:v>
                      </c:pt>
                      <c:pt idx="1519">
                        <c:v>3</c:v>
                      </c:pt>
                      <c:pt idx="1520">
                        <c:v>47</c:v>
                      </c:pt>
                      <c:pt idx="1521">
                        <c:v>76</c:v>
                      </c:pt>
                      <c:pt idx="1522">
                        <c:v>3</c:v>
                      </c:pt>
                      <c:pt idx="1523">
                        <c:v>3</c:v>
                      </c:pt>
                      <c:pt idx="1524">
                        <c:v>3</c:v>
                      </c:pt>
                      <c:pt idx="1525">
                        <c:v>120</c:v>
                      </c:pt>
                      <c:pt idx="1526">
                        <c:v>2</c:v>
                      </c:pt>
                      <c:pt idx="1527">
                        <c:v>3</c:v>
                      </c:pt>
                      <c:pt idx="1528">
                        <c:v>123</c:v>
                      </c:pt>
                      <c:pt idx="1529">
                        <c:v>2</c:v>
                      </c:pt>
                      <c:pt idx="1530">
                        <c:v>3</c:v>
                      </c:pt>
                      <c:pt idx="1531">
                        <c:v>3</c:v>
                      </c:pt>
                      <c:pt idx="1532">
                        <c:v>120</c:v>
                      </c:pt>
                      <c:pt idx="1533">
                        <c:v>3</c:v>
                      </c:pt>
                      <c:pt idx="1534">
                        <c:v>3</c:v>
                      </c:pt>
                      <c:pt idx="1535">
                        <c:v>123</c:v>
                      </c:pt>
                      <c:pt idx="1536">
                        <c:v>3</c:v>
                      </c:pt>
                      <c:pt idx="1537">
                        <c:v>66</c:v>
                      </c:pt>
                      <c:pt idx="1538">
                        <c:v>59</c:v>
                      </c:pt>
                      <c:pt idx="1539">
                        <c:v>2</c:v>
                      </c:pt>
                      <c:pt idx="1540">
                        <c:v>3</c:v>
                      </c:pt>
                      <c:pt idx="1541">
                        <c:v>33</c:v>
                      </c:pt>
                      <c:pt idx="1542">
                        <c:v>91</c:v>
                      </c:pt>
                      <c:pt idx="1543">
                        <c:v>3</c:v>
                      </c:pt>
                      <c:pt idx="1544">
                        <c:v>3</c:v>
                      </c:pt>
                      <c:pt idx="1545">
                        <c:v>5</c:v>
                      </c:pt>
                      <c:pt idx="1546">
                        <c:v>117</c:v>
                      </c:pt>
                      <c:pt idx="1547">
                        <c:v>3</c:v>
                      </c:pt>
                      <c:pt idx="1548">
                        <c:v>3</c:v>
                      </c:pt>
                      <c:pt idx="1549">
                        <c:v>121</c:v>
                      </c:pt>
                      <c:pt idx="1550">
                        <c:v>3</c:v>
                      </c:pt>
                      <c:pt idx="1551">
                        <c:v>3</c:v>
                      </c:pt>
                      <c:pt idx="1552">
                        <c:v>123</c:v>
                      </c:pt>
                      <c:pt idx="1553">
                        <c:v>3</c:v>
                      </c:pt>
                      <c:pt idx="1554">
                        <c:v>3</c:v>
                      </c:pt>
                      <c:pt idx="1555">
                        <c:v>3</c:v>
                      </c:pt>
                      <c:pt idx="1556">
                        <c:v>119</c:v>
                      </c:pt>
                      <c:pt idx="1557">
                        <c:v>3</c:v>
                      </c:pt>
                      <c:pt idx="1558">
                        <c:v>3</c:v>
                      </c:pt>
                      <c:pt idx="1559">
                        <c:v>114</c:v>
                      </c:pt>
                      <c:pt idx="1560">
                        <c:v>9</c:v>
                      </c:pt>
                      <c:pt idx="1561">
                        <c:v>3</c:v>
                      </c:pt>
                      <c:pt idx="1562">
                        <c:v>3</c:v>
                      </c:pt>
                      <c:pt idx="1563">
                        <c:v>121</c:v>
                      </c:pt>
                      <c:pt idx="1564">
                        <c:v>3</c:v>
                      </c:pt>
                      <c:pt idx="1565">
                        <c:v>3</c:v>
                      </c:pt>
                      <c:pt idx="1566">
                        <c:v>65</c:v>
                      </c:pt>
                      <c:pt idx="1567">
                        <c:v>59</c:v>
                      </c:pt>
                      <c:pt idx="1568">
                        <c:v>3</c:v>
                      </c:pt>
                      <c:pt idx="1569">
                        <c:v>3</c:v>
                      </c:pt>
                      <c:pt idx="1570">
                        <c:v>121</c:v>
                      </c:pt>
                      <c:pt idx="1571">
                        <c:v>3</c:v>
                      </c:pt>
                      <c:pt idx="1572">
                        <c:v>3</c:v>
                      </c:pt>
                      <c:pt idx="1573">
                        <c:v>117</c:v>
                      </c:pt>
                      <c:pt idx="1574">
                        <c:v>7</c:v>
                      </c:pt>
                      <c:pt idx="1575">
                        <c:v>3</c:v>
                      </c:pt>
                      <c:pt idx="1576">
                        <c:v>3</c:v>
                      </c:pt>
                      <c:pt idx="1577">
                        <c:v>121</c:v>
                      </c:pt>
                      <c:pt idx="1578">
                        <c:v>3</c:v>
                      </c:pt>
                      <c:pt idx="1579">
                        <c:v>3</c:v>
                      </c:pt>
                      <c:pt idx="1580">
                        <c:v>122</c:v>
                      </c:pt>
                      <c:pt idx="1581">
                        <c:v>102</c:v>
                      </c:pt>
                      <c:pt idx="1582">
                        <c:v>27</c:v>
                      </c:pt>
                      <c:pt idx="1583">
                        <c:v>3</c:v>
                      </c:pt>
                      <c:pt idx="1584">
                        <c:v>2</c:v>
                      </c:pt>
                      <c:pt idx="1585">
                        <c:v>122</c:v>
                      </c:pt>
                      <c:pt idx="1586">
                        <c:v>2</c:v>
                      </c:pt>
                      <c:pt idx="1587">
                        <c:v>3</c:v>
                      </c:pt>
                      <c:pt idx="1588">
                        <c:v>123</c:v>
                      </c:pt>
                      <c:pt idx="1589">
                        <c:v>2</c:v>
                      </c:pt>
                      <c:pt idx="1590">
                        <c:v>2</c:v>
                      </c:pt>
                      <c:pt idx="1591">
                        <c:v>2</c:v>
                      </c:pt>
                      <c:pt idx="1592">
                        <c:v>122</c:v>
                      </c:pt>
                      <c:pt idx="1593">
                        <c:v>2</c:v>
                      </c:pt>
                      <c:pt idx="1594">
                        <c:v>3</c:v>
                      </c:pt>
                      <c:pt idx="1595">
                        <c:v>3</c:v>
                      </c:pt>
                      <c:pt idx="1596">
                        <c:v>121</c:v>
                      </c:pt>
                      <c:pt idx="1597">
                        <c:v>2</c:v>
                      </c:pt>
                      <c:pt idx="1598">
                        <c:v>2</c:v>
                      </c:pt>
                      <c:pt idx="1599">
                        <c:v>3</c:v>
                      </c:pt>
                      <c:pt idx="1600">
                        <c:v>121</c:v>
                      </c:pt>
                      <c:pt idx="1601">
                        <c:v>3</c:v>
                      </c:pt>
                      <c:pt idx="1602">
                        <c:v>2</c:v>
                      </c:pt>
                      <c:pt idx="1603">
                        <c:v>3</c:v>
                      </c:pt>
                      <c:pt idx="1604">
                        <c:v>121</c:v>
                      </c:pt>
                      <c:pt idx="1605">
                        <c:v>3</c:v>
                      </c:pt>
                      <c:pt idx="1606">
                        <c:v>3</c:v>
                      </c:pt>
                      <c:pt idx="1607">
                        <c:v>122</c:v>
                      </c:pt>
                      <c:pt idx="1608">
                        <c:v>2</c:v>
                      </c:pt>
                      <c:pt idx="1609">
                        <c:v>3</c:v>
                      </c:pt>
                      <c:pt idx="1610">
                        <c:v>121</c:v>
                      </c:pt>
                      <c:pt idx="1611">
                        <c:v>3</c:v>
                      </c:pt>
                      <c:pt idx="1612">
                        <c:v>3</c:v>
                      </c:pt>
                      <c:pt idx="1613">
                        <c:v>123</c:v>
                      </c:pt>
                      <c:pt idx="1614">
                        <c:v>2</c:v>
                      </c:pt>
                      <c:pt idx="1615">
                        <c:v>3</c:v>
                      </c:pt>
                      <c:pt idx="1616">
                        <c:v>123</c:v>
                      </c:pt>
                      <c:pt idx="1617">
                        <c:v>3</c:v>
                      </c:pt>
                      <c:pt idx="1618">
                        <c:v>2</c:v>
                      </c:pt>
                      <c:pt idx="1619">
                        <c:v>3</c:v>
                      </c:pt>
                      <c:pt idx="1620">
                        <c:v>121</c:v>
                      </c:pt>
                      <c:pt idx="1621">
                        <c:v>3</c:v>
                      </c:pt>
                      <c:pt idx="1622">
                        <c:v>3</c:v>
                      </c:pt>
                      <c:pt idx="1623">
                        <c:v>122</c:v>
                      </c:pt>
                      <c:pt idx="1624">
                        <c:v>3</c:v>
                      </c:pt>
                      <c:pt idx="1625">
                        <c:v>3</c:v>
                      </c:pt>
                      <c:pt idx="1626">
                        <c:v>121</c:v>
                      </c:pt>
                      <c:pt idx="1627">
                        <c:v>3</c:v>
                      </c:pt>
                      <c:pt idx="1628">
                        <c:v>3</c:v>
                      </c:pt>
                      <c:pt idx="1629">
                        <c:v>3</c:v>
                      </c:pt>
                      <c:pt idx="1630">
                        <c:v>121</c:v>
                      </c:pt>
                      <c:pt idx="1631">
                        <c:v>3</c:v>
                      </c:pt>
                      <c:pt idx="1632">
                        <c:v>74</c:v>
                      </c:pt>
                      <c:pt idx="1633">
                        <c:v>51</c:v>
                      </c:pt>
                      <c:pt idx="1634">
                        <c:v>3</c:v>
                      </c:pt>
                      <c:pt idx="1635">
                        <c:v>3</c:v>
                      </c:pt>
                      <c:pt idx="1636">
                        <c:v>121</c:v>
                      </c:pt>
                      <c:pt idx="1637">
                        <c:v>3</c:v>
                      </c:pt>
                      <c:pt idx="1638">
                        <c:v>3</c:v>
                      </c:pt>
                      <c:pt idx="1639">
                        <c:v>5</c:v>
                      </c:pt>
                      <c:pt idx="1640">
                        <c:v>103</c:v>
                      </c:pt>
                      <c:pt idx="1641">
                        <c:v>16</c:v>
                      </c:pt>
                      <c:pt idx="1642">
                        <c:v>3</c:v>
                      </c:pt>
                      <c:pt idx="1643">
                        <c:v>123</c:v>
                      </c:pt>
                      <c:pt idx="1644">
                        <c:v>3</c:v>
                      </c:pt>
                      <c:pt idx="1645">
                        <c:v>2</c:v>
                      </c:pt>
                      <c:pt idx="1646">
                        <c:v>116</c:v>
                      </c:pt>
                      <c:pt idx="1647">
                        <c:v>9</c:v>
                      </c:pt>
                      <c:pt idx="1648">
                        <c:v>3</c:v>
                      </c:pt>
                      <c:pt idx="1649">
                        <c:v>124</c:v>
                      </c:pt>
                      <c:pt idx="1650">
                        <c:v>2</c:v>
                      </c:pt>
                      <c:pt idx="1651">
                        <c:v>2</c:v>
                      </c:pt>
                      <c:pt idx="1652">
                        <c:v>117</c:v>
                      </c:pt>
                      <c:pt idx="1653">
                        <c:v>9</c:v>
                      </c:pt>
                      <c:pt idx="1654">
                        <c:v>2</c:v>
                      </c:pt>
                      <c:pt idx="1655">
                        <c:v>3</c:v>
                      </c:pt>
                      <c:pt idx="1656">
                        <c:v>121</c:v>
                      </c:pt>
                      <c:pt idx="1657">
                        <c:v>3</c:v>
                      </c:pt>
                      <c:pt idx="1658">
                        <c:v>3</c:v>
                      </c:pt>
                      <c:pt idx="1659">
                        <c:v>61</c:v>
                      </c:pt>
                      <c:pt idx="1660">
                        <c:v>63</c:v>
                      </c:pt>
                      <c:pt idx="1661">
                        <c:v>2</c:v>
                      </c:pt>
                      <c:pt idx="1662">
                        <c:v>2</c:v>
                      </c:pt>
                      <c:pt idx="1663">
                        <c:v>33</c:v>
                      </c:pt>
                      <c:pt idx="1664">
                        <c:v>91</c:v>
                      </c:pt>
                      <c:pt idx="1665">
                        <c:v>2</c:v>
                      </c:pt>
                      <c:pt idx="1666">
                        <c:v>3</c:v>
                      </c:pt>
                      <c:pt idx="1667">
                        <c:v>121</c:v>
                      </c:pt>
                      <c:pt idx="1668">
                        <c:v>2</c:v>
                      </c:pt>
                      <c:pt idx="1669">
                        <c:v>3</c:v>
                      </c:pt>
                      <c:pt idx="1670">
                        <c:v>3</c:v>
                      </c:pt>
                      <c:pt idx="1671">
                        <c:v>121</c:v>
                      </c:pt>
                      <c:pt idx="1672">
                        <c:v>3</c:v>
                      </c:pt>
                      <c:pt idx="1673">
                        <c:v>3</c:v>
                      </c:pt>
                      <c:pt idx="1674">
                        <c:v>123</c:v>
                      </c:pt>
                      <c:pt idx="1675">
                        <c:v>2</c:v>
                      </c:pt>
                      <c:pt idx="1676">
                        <c:v>3</c:v>
                      </c:pt>
                      <c:pt idx="1677">
                        <c:v>3</c:v>
                      </c:pt>
                      <c:pt idx="1678">
                        <c:v>120</c:v>
                      </c:pt>
                      <c:pt idx="1679">
                        <c:v>3</c:v>
                      </c:pt>
                      <c:pt idx="1680">
                        <c:v>3</c:v>
                      </c:pt>
                      <c:pt idx="1681">
                        <c:v>120</c:v>
                      </c:pt>
                      <c:pt idx="1682">
                        <c:v>3</c:v>
                      </c:pt>
                      <c:pt idx="1683">
                        <c:v>3</c:v>
                      </c:pt>
                      <c:pt idx="1684">
                        <c:v>3</c:v>
                      </c:pt>
                      <c:pt idx="1685">
                        <c:v>121</c:v>
                      </c:pt>
                      <c:pt idx="1686">
                        <c:v>2</c:v>
                      </c:pt>
                      <c:pt idx="1687">
                        <c:v>3</c:v>
                      </c:pt>
                      <c:pt idx="1688">
                        <c:v>123</c:v>
                      </c:pt>
                      <c:pt idx="1689">
                        <c:v>3</c:v>
                      </c:pt>
                      <c:pt idx="1690">
                        <c:v>125</c:v>
                      </c:pt>
                      <c:pt idx="1691">
                        <c:v>2</c:v>
                      </c:pt>
                      <c:pt idx="1692">
                        <c:v>3</c:v>
                      </c:pt>
                      <c:pt idx="1693">
                        <c:v>3</c:v>
                      </c:pt>
                      <c:pt idx="1694">
                        <c:v>121</c:v>
                      </c:pt>
                      <c:pt idx="1695">
                        <c:v>2</c:v>
                      </c:pt>
                      <c:pt idx="1696">
                        <c:v>3</c:v>
                      </c:pt>
                      <c:pt idx="1697">
                        <c:v>39</c:v>
                      </c:pt>
                      <c:pt idx="1698">
                        <c:v>84</c:v>
                      </c:pt>
                      <c:pt idx="1699">
                        <c:v>2</c:v>
                      </c:pt>
                      <c:pt idx="1700">
                        <c:v>2</c:v>
                      </c:pt>
                      <c:pt idx="1701">
                        <c:v>3</c:v>
                      </c:pt>
                      <c:pt idx="1702">
                        <c:v>121</c:v>
                      </c:pt>
                      <c:pt idx="1703">
                        <c:v>3</c:v>
                      </c:pt>
                      <c:pt idx="1704">
                        <c:v>3</c:v>
                      </c:pt>
                      <c:pt idx="1705">
                        <c:v>122</c:v>
                      </c:pt>
                      <c:pt idx="1706">
                        <c:v>2</c:v>
                      </c:pt>
                      <c:pt idx="1707">
                        <c:v>2</c:v>
                      </c:pt>
                      <c:pt idx="1708">
                        <c:v>2</c:v>
                      </c:pt>
                      <c:pt idx="1709">
                        <c:v>65</c:v>
                      </c:pt>
                      <c:pt idx="1710">
                        <c:v>58</c:v>
                      </c:pt>
                      <c:pt idx="1711">
                        <c:v>2</c:v>
                      </c:pt>
                      <c:pt idx="1712">
                        <c:v>2</c:v>
                      </c:pt>
                      <c:pt idx="1713">
                        <c:v>2</c:v>
                      </c:pt>
                      <c:pt idx="1714">
                        <c:v>122</c:v>
                      </c:pt>
                      <c:pt idx="1715">
                        <c:v>2</c:v>
                      </c:pt>
                      <c:pt idx="1716">
                        <c:v>3</c:v>
                      </c:pt>
                      <c:pt idx="1717">
                        <c:v>3</c:v>
                      </c:pt>
                      <c:pt idx="1718">
                        <c:v>121</c:v>
                      </c:pt>
                      <c:pt idx="1719">
                        <c:v>3</c:v>
                      </c:pt>
                      <c:pt idx="1720">
                        <c:v>3</c:v>
                      </c:pt>
                      <c:pt idx="1721">
                        <c:v>122</c:v>
                      </c:pt>
                      <c:pt idx="1722">
                        <c:v>3</c:v>
                      </c:pt>
                      <c:pt idx="1723">
                        <c:v>2</c:v>
                      </c:pt>
                      <c:pt idx="1724">
                        <c:v>58</c:v>
                      </c:pt>
                      <c:pt idx="1725">
                        <c:v>65</c:v>
                      </c:pt>
                      <c:pt idx="1726">
                        <c:v>3</c:v>
                      </c:pt>
                      <c:pt idx="1727">
                        <c:v>3</c:v>
                      </c:pt>
                      <c:pt idx="1728">
                        <c:v>2</c:v>
                      </c:pt>
                      <c:pt idx="1729">
                        <c:v>52</c:v>
                      </c:pt>
                      <c:pt idx="1730">
                        <c:v>69</c:v>
                      </c:pt>
                      <c:pt idx="1731">
                        <c:v>24</c:v>
                      </c:pt>
                      <c:pt idx="1732">
                        <c:v>103</c:v>
                      </c:pt>
                      <c:pt idx="1733">
                        <c:v>3</c:v>
                      </c:pt>
                      <c:pt idx="1734">
                        <c:v>3</c:v>
                      </c:pt>
                      <c:pt idx="1735">
                        <c:v>3</c:v>
                      </c:pt>
                      <c:pt idx="1736">
                        <c:v>119</c:v>
                      </c:pt>
                      <c:pt idx="1737">
                        <c:v>3</c:v>
                      </c:pt>
                      <c:pt idx="1738">
                        <c:v>3</c:v>
                      </c:pt>
                      <c:pt idx="1739">
                        <c:v>56</c:v>
                      </c:pt>
                      <c:pt idx="1740">
                        <c:v>67</c:v>
                      </c:pt>
                      <c:pt idx="1741">
                        <c:v>3</c:v>
                      </c:pt>
                      <c:pt idx="1742">
                        <c:v>3</c:v>
                      </c:pt>
                      <c:pt idx="1743">
                        <c:v>121</c:v>
                      </c:pt>
                      <c:pt idx="1744">
                        <c:v>3</c:v>
                      </c:pt>
                      <c:pt idx="1745">
                        <c:v>2</c:v>
                      </c:pt>
                      <c:pt idx="1746">
                        <c:v>2</c:v>
                      </c:pt>
                      <c:pt idx="1747">
                        <c:v>122</c:v>
                      </c:pt>
                      <c:pt idx="1748">
                        <c:v>3</c:v>
                      </c:pt>
                      <c:pt idx="1749">
                        <c:v>3</c:v>
                      </c:pt>
                      <c:pt idx="1750">
                        <c:v>122</c:v>
                      </c:pt>
                      <c:pt idx="1751">
                        <c:v>3</c:v>
                      </c:pt>
                      <c:pt idx="1752">
                        <c:v>3</c:v>
                      </c:pt>
                      <c:pt idx="1753">
                        <c:v>122</c:v>
                      </c:pt>
                      <c:pt idx="1754">
                        <c:v>3</c:v>
                      </c:pt>
                      <c:pt idx="1755">
                        <c:v>125</c:v>
                      </c:pt>
                      <c:pt idx="1756">
                        <c:v>2</c:v>
                      </c:pt>
                      <c:pt idx="1757">
                        <c:v>2</c:v>
                      </c:pt>
                      <c:pt idx="1758">
                        <c:v>3</c:v>
                      </c:pt>
                      <c:pt idx="1759">
                        <c:v>121</c:v>
                      </c:pt>
                      <c:pt idx="1760">
                        <c:v>3</c:v>
                      </c:pt>
                      <c:pt idx="1761">
                        <c:v>2</c:v>
                      </c:pt>
                      <c:pt idx="1762">
                        <c:v>2</c:v>
                      </c:pt>
                      <c:pt idx="1763">
                        <c:v>121</c:v>
                      </c:pt>
                      <c:pt idx="1764">
                        <c:v>2</c:v>
                      </c:pt>
                      <c:pt idx="1765">
                        <c:v>3</c:v>
                      </c:pt>
                      <c:pt idx="1766">
                        <c:v>3</c:v>
                      </c:pt>
                      <c:pt idx="1767">
                        <c:v>112</c:v>
                      </c:pt>
                      <c:pt idx="1768">
                        <c:v>9</c:v>
                      </c:pt>
                      <c:pt idx="1769">
                        <c:v>49</c:v>
                      </c:pt>
                      <c:pt idx="1770">
                        <c:v>79</c:v>
                      </c:pt>
                      <c:pt idx="1771">
                        <c:v>3</c:v>
                      </c:pt>
                      <c:pt idx="1772">
                        <c:v>3</c:v>
                      </c:pt>
                      <c:pt idx="1773">
                        <c:v>122</c:v>
                      </c:pt>
                      <c:pt idx="1774">
                        <c:v>2</c:v>
                      </c:pt>
                      <c:pt idx="1775">
                        <c:v>3</c:v>
                      </c:pt>
                      <c:pt idx="1776">
                        <c:v>3</c:v>
                      </c:pt>
                      <c:pt idx="1777">
                        <c:v>121</c:v>
                      </c:pt>
                      <c:pt idx="1778">
                        <c:v>3</c:v>
                      </c:pt>
                      <c:pt idx="1779">
                        <c:v>3</c:v>
                      </c:pt>
                      <c:pt idx="1780">
                        <c:v>121</c:v>
                      </c:pt>
                      <c:pt idx="1781">
                        <c:v>3</c:v>
                      </c:pt>
                      <c:pt idx="1782">
                        <c:v>3</c:v>
                      </c:pt>
                      <c:pt idx="1783">
                        <c:v>112</c:v>
                      </c:pt>
                      <c:pt idx="1784">
                        <c:v>12</c:v>
                      </c:pt>
                      <c:pt idx="1785">
                        <c:v>3</c:v>
                      </c:pt>
                      <c:pt idx="1786">
                        <c:v>3</c:v>
                      </c:pt>
                      <c:pt idx="1787">
                        <c:v>121</c:v>
                      </c:pt>
                      <c:pt idx="1788">
                        <c:v>3</c:v>
                      </c:pt>
                      <c:pt idx="1789">
                        <c:v>125</c:v>
                      </c:pt>
                      <c:pt idx="1790">
                        <c:v>3</c:v>
                      </c:pt>
                      <c:pt idx="1791">
                        <c:v>63</c:v>
                      </c:pt>
                      <c:pt idx="1792">
                        <c:v>63</c:v>
                      </c:pt>
                      <c:pt idx="1793">
                        <c:v>3</c:v>
                      </c:pt>
                      <c:pt idx="1794">
                        <c:v>2</c:v>
                      </c:pt>
                      <c:pt idx="1795">
                        <c:v>1</c:v>
                      </c:pt>
                      <c:pt idx="1796">
                        <c:v>37</c:v>
                      </c:pt>
                      <c:pt idx="1797">
                        <c:v>84</c:v>
                      </c:pt>
                      <c:pt idx="1798">
                        <c:v>3</c:v>
                      </c:pt>
                      <c:pt idx="1799">
                        <c:v>125</c:v>
                      </c:pt>
                      <c:pt idx="1800">
                        <c:v>2</c:v>
                      </c:pt>
                      <c:pt idx="1801">
                        <c:v>2</c:v>
                      </c:pt>
                      <c:pt idx="1802">
                        <c:v>3</c:v>
                      </c:pt>
                      <c:pt idx="1803">
                        <c:v>122</c:v>
                      </c:pt>
                      <c:pt idx="1804">
                        <c:v>3</c:v>
                      </c:pt>
                      <c:pt idx="1805">
                        <c:v>101</c:v>
                      </c:pt>
                      <c:pt idx="1806">
                        <c:v>24</c:v>
                      </c:pt>
                      <c:pt idx="1807">
                        <c:v>3</c:v>
                      </c:pt>
                      <c:pt idx="1808">
                        <c:v>54</c:v>
                      </c:pt>
                      <c:pt idx="1809">
                        <c:v>71</c:v>
                      </c:pt>
                      <c:pt idx="1810">
                        <c:v>2</c:v>
                      </c:pt>
                      <c:pt idx="1811">
                        <c:v>3</c:v>
                      </c:pt>
                      <c:pt idx="1812">
                        <c:v>123</c:v>
                      </c:pt>
                      <c:pt idx="1813">
                        <c:v>2</c:v>
                      </c:pt>
                      <c:pt idx="1814">
                        <c:v>2</c:v>
                      </c:pt>
                      <c:pt idx="1815">
                        <c:v>2</c:v>
                      </c:pt>
                      <c:pt idx="1816">
                        <c:v>3</c:v>
                      </c:pt>
                      <c:pt idx="1817">
                        <c:v>120</c:v>
                      </c:pt>
                      <c:pt idx="1818">
                        <c:v>3</c:v>
                      </c:pt>
                      <c:pt idx="1819">
                        <c:v>2</c:v>
                      </c:pt>
                      <c:pt idx="1820">
                        <c:v>99</c:v>
                      </c:pt>
                      <c:pt idx="1821">
                        <c:v>24</c:v>
                      </c:pt>
                      <c:pt idx="1822">
                        <c:v>3</c:v>
                      </c:pt>
                      <c:pt idx="1823">
                        <c:v>3</c:v>
                      </c:pt>
                      <c:pt idx="1824">
                        <c:v>121</c:v>
                      </c:pt>
                      <c:pt idx="1825">
                        <c:v>3</c:v>
                      </c:pt>
                      <c:pt idx="1826">
                        <c:v>3</c:v>
                      </c:pt>
                      <c:pt idx="1827">
                        <c:v>57</c:v>
                      </c:pt>
                      <c:pt idx="1828">
                        <c:v>67</c:v>
                      </c:pt>
                      <c:pt idx="1829">
                        <c:v>3</c:v>
                      </c:pt>
                      <c:pt idx="1830">
                        <c:v>123</c:v>
                      </c:pt>
                      <c:pt idx="1831">
                        <c:v>2</c:v>
                      </c:pt>
                      <c:pt idx="1832">
                        <c:v>3</c:v>
                      </c:pt>
                      <c:pt idx="1833">
                        <c:v>102</c:v>
                      </c:pt>
                      <c:pt idx="1834">
                        <c:v>23</c:v>
                      </c:pt>
                      <c:pt idx="1835">
                        <c:v>3</c:v>
                      </c:pt>
                      <c:pt idx="1836">
                        <c:v>71</c:v>
                      </c:pt>
                      <c:pt idx="1837">
                        <c:v>54</c:v>
                      </c:pt>
                      <c:pt idx="1838">
                        <c:v>3</c:v>
                      </c:pt>
                      <c:pt idx="1839">
                        <c:v>3</c:v>
                      </c:pt>
                      <c:pt idx="1840">
                        <c:v>121</c:v>
                      </c:pt>
                      <c:pt idx="1841">
                        <c:v>3</c:v>
                      </c:pt>
                      <c:pt idx="1842">
                        <c:v>3</c:v>
                      </c:pt>
                      <c:pt idx="1843">
                        <c:v>123</c:v>
                      </c:pt>
                      <c:pt idx="1844">
                        <c:v>2</c:v>
                      </c:pt>
                      <c:pt idx="1845">
                        <c:v>3</c:v>
                      </c:pt>
                      <c:pt idx="1846">
                        <c:v>88</c:v>
                      </c:pt>
                      <c:pt idx="1847">
                        <c:v>36</c:v>
                      </c:pt>
                      <c:pt idx="1848">
                        <c:v>3</c:v>
                      </c:pt>
                      <c:pt idx="1849">
                        <c:v>3</c:v>
                      </c:pt>
                      <c:pt idx="1850">
                        <c:v>121</c:v>
                      </c:pt>
                      <c:pt idx="1851">
                        <c:v>3</c:v>
                      </c:pt>
                      <c:pt idx="1852">
                        <c:v>3</c:v>
                      </c:pt>
                      <c:pt idx="1853">
                        <c:v>19</c:v>
                      </c:pt>
                      <c:pt idx="1854">
                        <c:v>57</c:v>
                      </c:pt>
                      <c:pt idx="1855">
                        <c:v>47</c:v>
                      </c:pt>
                      <c:pt idx="1856">
                        <c:v>3</c:v>
                      </c:pt>
                      <c:pt idx="1857">
                        <c:v>2</c:v>
                      </c:pt>
                      <c:pt idx="1858">
                        <c:v>104</c:v>
                      </c:pt>
                      <c:pt idx="1859">
                        <c:v>19</c:v>
                      </c:pt>
                      <c:pt idx="1860">
                        <c:v>3</c:v>
                      </c:pt>
                      <c:pt idx="1861">
                        <c:v>3</c:v>
                      </c:pt>
                      <c:pt idx="1862">
                        <c:v>121</c:v>
                      </c:pt>
                      <c:pt idx="1863">
                        <c:v>3</c:v>
                      </c:pt>
                      <c:pt idx="1864">
                        <c:v>3</c:v>
                      </c:pt>
                      <c:pt idx="1865">
                        <c:v>123</c:v>
                      </c:pt>
                      <c:pt idx="1866">
                        <c:v>3</c:v>
                      </c:pt>
                      <c:pt idx="1867">
                        <c:v>125</c:v>
                      </c:pt>
                      <c:pt idx="1868">
                        <c:v>3</c:v>
                      </c:pt>
                      <c:pt idx="1869">
                        <c:v>47</c:v>
                      </c:pt>
                      <c:pt idx="1870">
                        <c:v>78</c:v>
                      </c:pt>
                      <c:pt idx="1871">
                        <c:v>2</c:v>
                      </c:pt>
                      <c:pt idx="1872">
                        <c:v>3</c:v>
                      </c:pt>
                      <c:pt idx="1873">
                        <c:v>3</c:v>
                      </c:pt>
                      <c:pt idx="1874">
                        <c:v>120</c:v>
                      </c:pt>
                      <c:pt idx="1875">
                        <c:v>3</c:v>
                      </c:pt>
                      <c:pt idx="1876">
                        <c:v>3</c:v>
                      </c:pt>
                      <c:pt idx="1877">
                        <c:v>121</c:v>
                      </c:pt>
                      <c:pt idx="1878">
                        <c:v>3</c:v>
                      </c:pt>
                      <c:pt idx="1879">
                        <c:v>3</c:v>
                      </c:pt>
                      <c:pt idx="1880">
                        <c:v>3</c:v>
                      </c:pt>
                      <c:pt idx="1881">
                        <c:v>121</c:v>
                      </c:pt>
                      <c:pt idx="1882">
                        <c:v>3</c:v>
                      </c:pt>
                      <c:pt idx="1883">
                        <c:v>125</c:v>
                      </c:pt>
                      <c:pt idx="1884">
                        <c:v>3</c:v>
                      </c:pt>
                      <c:pt idx="1885">
                        <c:v>21</c:v>
                      </c:pt>
                      <c:pt idx="1886">
                        <c:v>104</c:v>
                      </c:pt>
                      <c:pt idx="1887">
                        <c:v>2</c:v>
                      </c:pt>
                      <c:pt idx="1888">
                        <c:v>3</c:v>
                      </c:pt>
                      <c:pt idx="1889">
                        <c:v>21</c:v>
                      </c:pt>
                      <c:pt idx="1890">
                        <c:v>103</c:v>
                      </c:pt>
                      <c:pt idx="1891">
                        <c:v>3</c:v>
                      </c:pt>
                      <c:pt idx="1892">
                        <c:v>3</c:v>
                      </c:pt>
                      <c:pt idx="1893">
                        <c:v>77</c:v>
                      </c:pt>
                      <c:pt idx="1894">
                        <c:v>47</c:v>
                      </c:pt>
                      <c:pt idx="1895">
                        <c:v>3</c:v>
                      </c:pt>
                      <c:pt idx="1896">
                        <c:v>123</c:v>
                      </c:pt>
                      <c:pt idx="1897">
                        <c:v>3</c:v>
                      </c:pt>
                      <c:pt idx="1898">
                        <c:v>2</c:v>
                      </c:pt>
                      <c:pt idx="1899">
                        <c:v>3</c:v>
                      </c:pt>
                      <c:pt idx="1900">
                        <c:v>121</c:v>
                      </c:pt>
                      <c:pt idx="1901">
                        <c:v>2</c:v>
                      </c:pt>
                      <c:pt idx="1902">
                        <c:v>2</c:v>
                      </c:pt>
                      <c:pt idx="1903">
                        <c:v>3</c:v>
                      </c:pt>
                      <c:pt idx="1904">
                        <c:v>121</c:v>
                      </c:pt>
                      <c:pt idx="1905">
                        <c:v>3</c:v>
                      </c:pt>
                      <c:pt idx="1906">
                        <c:v>3</c:v>
                      </c:pt>
                      <c:pt idx="1907">
                        <c:v>123</c:v>
                      </c:pt>
                      <c:pt idx="1908">
                        <c:v>3</c:v>
                      </c:pt>
                      <c:pt idx="1909">
                        <c:v>90</c:v>
                      </c:pt>
                      <c:pt idx="1910">
                        <c:v>35</c:v>
                      </c:pt>
                      <c:pt idx="1911">
                        <c:v>2</c:v>
                      </c:pt>
                      <c:pt idx="1912">
                        <c:v>2</c:v>
                      </c:pt>
                      <c:pt idx="1913">
                        <c:v>3</c:v>
                      </c:pt>
                      <c:pt idx="1914">
                        <c:v>110</c:v>
                      </c:pt>
                      <c:pt idx="1915">
                        <c:v>13</c:v>
                      </c:pt>
                      <c:pt idx="1916">
                        <c:v>3</c:v>
                      </c:pt>
                      <c:pt idx="1917">
                        <c:v>63</c:v>
                      </c:pt>
                      <c:pt idx="1918">
                        <c:v>63</c:v>
                      </c:pt>
                      <c:pt idx="1919">
                        <c:v>3</c:v>
                      </c:pt>
                      <c:pt idx="1920">
                        <c:v>3</c:v>
                      </c:pt>
                      <c:pt idx="1921">
                        <c:v>121</c:v>
                      </c:pt>
                      <c:pt idx="1922">
                        <c:v>3</c:v>
                      </c:pt>
                      <c:pt idx="1923">
                        <c:v>126</c:v>
                      </c:pt>
                      <c:pt idx="1924">
                        <c:v>3</c:v>
                      </c:pt>
                      <c:pt idx="1925">
                        <c:v>3</c:v>
                      </c:pt>
                      <c:pt idx="1926">
                        <c:v>123</c:v>
                      </c:pt>
                      <c:pt idx="1927">
                        <c:v>3</c:v>
                      </c:pt>
                      <c:pt idx="1928">
                        <c:v>2</c:v>
                      </c:pt>
                      <c:pt idx="1929">
                        <c:v>2</c:v>
                      </c:pt>
                      <c:pt idx="1930">
                        <c:v>44</c:v>
                      </c:pt>
                      <c:pt idx="1931">
                        <c:v>78</c:v>
                      </c:pt>
                      <c:pt idx="1932">
                        <c:v>3</c:v>
                      </c:pt>
                      <c:pt idx="1933">
                        <c:v>53</c:v>
                      </c:pt>
                      <c:pt idx="1934">
                        <c:v>73</c:v>
                      </c:pt>
                      <c:pt idx="1935">
                        <c:v>3</c:v>
                      </c:pt>
                      <c:pt idx="1936">
                        <c:v>3</c:v>
                      </c:pt>
                      <c:pt idx="1937">
                        <c:v>52</c:v>
                      </c:pt>
                      <c:pt idx="1938">
                        <c:v>71</c:v>
                      </c:pt>
                      <c:pt idx="1939">
                        <c:v>2</c:v>
                      </c:pt>
                      <c:pt idx="1940">
                        <c:v>3</c:v>
                      </c:pt>
                      <c:pt idx="1941">
                        <c:v>122</c:v>
                      </c:pt>
                      <c:pt idx="1942">
                        <c:v>3</c:v>
                      </c:pt>
                      <c:pt idx="1943">
                        <c:v>3</c:v>
                      </c:pt>
                      <c:pt idx="1944">
                        <c:v>118</c:v>
                      </c:pt>
                      <c:pt idx="1945">
                        <c:v>5</c:v>
                      </c:pt>
                      <c:pt idx="1946">
                        <c:v>3</c:v>
                      </c:pt>
                      <c:pt idx="1947">
                        <c:v>68</c:v>
                      </c:pt>
                      <c:pt idx="1948">
                        <c:v>58</c:v>
                      </c:pt>
                      <c:pt idx="1949">
                        <c:v>3</c:v>
                      </c:pt>
                      <c:pt idx="1950">
                        <c:v>5</c:v>
                      </c:pt>
                      <c:pt idx="1951">
                        <c:v>120</c:v>
                      </c:pt>
                      <c:pt idx="1952">
                        <c:v>2</c:v>
                      </c:pt>
                      <c:pt idx="1953">
                        <c:v>2</c:v>
                      </c:pt>
                      <c:pt idx="1954">
                        <c:v>3</c:v>
                      </c:pt>
                      <c:pt idx="1955">
                        <c:v>19</c:v>
                      </c:pt>
                      <c:pt idx="1956">
                        <c:v>106</c:v>
                      </c:pt>
                      <c:pt idx="1957">
                        <c:v>3</c:v>
                      </c:pt>
                      <c:pt idx="1958">
                        <c:v>3</c:v>
                      </c:pt>
                      <c:pt idx="1959">
                        <c:v>123</c:v>
                      </c:pt>
                      <c:pt idx="1960">
                        <c:v>3</c:v>
                      </c:pt>
                      <c:pt idx="1961">
                        <c:v>3</c:v>
                      </c:pt>
                      <c:pt idx="1962">
                        <c:v>122</c:v>
                      </c:pt>
                      <c:pt idx="1963">
                        <c:v>3</c:v>
                      </c:pt>
                      <c:pt idx="1964">
                        <c:v>3</c:v>
                      </c:pt>
                      <c:pt idx="1965">
                        <c:v>1</c:v>
                      </c:pt>
                      <c:pt idx="1966">
                        <c:v>15</c:v>
                      </c:pt>
                      <c:pt idx="1967">
                        <c:v>108</c:v>
                      </c:pt>
                      <c:pt idx="1968">
                        <c:v>3</c:v>
                      </c:pt>
                      <c:pt idx="1969">
                        <c:v>3</c:v>
                      </c:pt>
                      <c:pt idx="1970">
                        <c:v>104</c:v>
                      </c:pt>
                      <c:pt idx="1971">
                        <c:v>19</c:v>
                      </c:pt>
                      <c:pt idx="1972">
                        <c:v>3</c:v>
                      </c:pt>
                      <c:pt idx="1973">
                        <c:v>123</c:v>
                      </c:pt>
                      <c:pt idx="1974">
                        <c:v>3</c:v>
                      </c:pt>
                      <c:pt idx="1975">
                        <c:v>3</c:v>
                      </c:pt>
                      <c:pt idx="1976">
                        <c:v>3</c:v>
                      </c:pt>
                      <c:pt idx="1977">
                        <c:v>123</c:v>
                      </c:pt>
                      <c:pt idx="1978">
                        <c:v>3</c:v>
                      </c:pt>
                      <c:pt idx="1979">
                        <c:v>3</c:v>
                      </c:pt>
                      <c:pt idx="1980">
                        <c:v>123</c:v>
                      </c:pt>
                      <c:pt idx="1981">
                        <c:v>3</c:v>
                      </c:pt>
                      <c:pt idx="1982">
                        <c:v>126</c:v>
                      </c:pt>
                      <c:pt idx="1983">
                        <c:v>2</c:v>
                      </c:pt>
                      <c:pt idx="1984">
                        <c:v>8</c:v>
                      </c:pt>
                      <c:pt idx="1985">
                        <c:v>117</c:v>
                      </c:pt>
                      <c:pt idx="1986">
                        <c:v>2</c:v>
                      </c:pt>
                      <c:pt idx="1987">
                        <c:v>3</c:v>
                      </c:pt>
                      <c:pt idx="1988">
                        <c:v>2</c:v>
                      </c:pt>
                      <c:pt idx="1989">
                        <c:v>123</c:v>
                      </c:pt>
                      <c:pt idx="1990">
                        <c:v>2</c:v>
                      </c:pt>
                      <c:pt idx="1991">
                        <c:v>2</c:v>
                      </c:pt>
                      <c:pt idx="1992">
                        <c:v>3</c:v>
                      </c:pt>
                      <c:pt idx="1993">
                        <c:v>52</c:v>
                      </c:pt>
                      <c:pt idx="1994">
                        <c:v>72</c:v>
                      </c:pt>
                      <c:pt idx="1995">
                        <c:v>2</c:v>
                      </c:pt>
                      <c:pt idx="1996">
                        <c:v>3</c:v>
                      </c:pt>
                      <c:pt idx="1997">
                        <c:v>124</c:v>
                      </c:pt>
                      <c:pt idx="1998">
                        <c:v>3</c:v>
                      </c:pt>
                      <c:pt idx="1999">
                        <c:v>3</c:v>
                      </c:pt>
                      <c:pt idx="2000">
                        <c:v>122</c:v>
                      </c:pt>
                      <c:pt idx="2001">
                        <c:v>3</c:v>
                      </c:pt>
                      <c:pt idx="2002">
                        <c:v>3</c:v>
                      </c:pt>
                      <c:pt idx="2003">
                        <c:v>81</c:v>
                      </c:pt>
                      <c:pt idx="2004">
                        <c:v>46</c:v>
                      </c:pt>
                      <c:pt idx="2005">
                        <c:v>3</c:v>
                      </c:pt>
                      <c:pt idx="2006">
                        <c:v>3</c:v>
                      </c:pt>
                      <c:pt idx="2007">
                        <c:v>121</c:v>
                      </c:pt>
                      <c:pt idx="2008">
                        <c:v>3</c:v>
                      </c:pt>
                      <c:pt idx="2009">
                        <c:v>3</c:v>
                      </c:pt>
                      <c:pt idx="2010">
                        <c:v>114</c:v>
                      </c:pt>
                      <c:pt idx="2011">
                        <c:v>10</c:v>
                      </c:pt>
                      <c:pt idx="2012">
                        <c:v>3</c:v>
                      </c:pt>
                      <c:pt idx="2013">
                        <c:v>3</c:v>
                      </c:pt>
                      <c:pt idx="2014">
                        <c:v>121</c:v>
                      </c:pt>
                      <c:pt idx="2015">
                        <c:v>3</c:v>
                      </c:pt>
                      <c:pt idx="2016">
                        <c:v>125</c:v>
                      </c:pt>
                      <c:pt idx="2017">
                        <c:v>2</c:v>
                      </c:pt>
                      <c:pt idx="2018">
                        <c:v>3</c:v>
                      </c:pt>
                      <c:pt idx="2019">
                        <c:v>71</c:v>
                      </c:pt>
                      <c:pt idx="2020">
                        <c:v>53</c:v>
                      </c:pt>
                      <c:pt idx="2021">
                        <c:v>2</c:v>
                      </c:pt>
                      <c:pt idx="2022">
                        <c:v>3</c:v>
                      </c:pt>
                      <c:pt idx="2023">
                        <c:v>122</c:v>
                      </c:pt>
                      <c:pt idx="2024">
                        <c:v>2</c:v>
                      </c:pt>
                      <c:pt idx="2025">
                        <c:v>2</c:v>
                      </c:pt>
                      <c:pt idx="2026">
                        <c:v>3</c:v>
                      </c:pt>
                      <c:pt idx="2027">
                        <c:v>19</c:v>
                      </c:pt>
                      <c:pt idx="2028">
                        <c:v>103</c:v>
                      </c:pt>
                      <c:pt idx="2029">
                        <c:v>3</c:v>
                      </c:pt>
                      <c:pt idx="2030">
                        <c:v>64</c:v>
                      </c:pt>
                      <c:pt idx="2031">
                        <c:v>63</c:v>
                      </c:pt>
                      <c:pt idx="2032">
                        <c:v>3</c:v>
                      </c:pt>
                      <c:pt idx="2033">
                        <c:v>3</c:v>
                      </c:pt>
                      <c:pt idx="2034">
                        <c:v>80</c:v>
                      </c:pt>
                      <c:pt idx="2035">
                        <c:v>46</c:v>
                      </c:pt>
                      <c:pt idx="2036">
                        <c:v>3</c:v>
                      </c:pt>
                      <c:pt idx="2037">
                        <c:v>123</c:v>
                      </c:pt>
                      <c:pt idx="2038">
                        <c:v>2</c:v>
                      </c:pt>
                      <c:pt idx="2039">
                        <c:v>3</c:v>
                      </c:pt>
                      <c:pt idx="2040">
                        <c:v>45</c:v>
                      </c:pt>
                      <c:pt idx="2041">
                        <c:v>82</c:v>
                      </c:pt>
                      <c:pt idx="2042">
                        <c:v>3</c:v>
                      </c:pt>
                      <c:pt idx="2043">
                        <c:v>69</c:v>
                      </c:pt>
                      <c:pt idx="2044">
                        <c:v>56</c:v>
                      </c:pt>
                      <c:pt idx="2045">
                        <c:v>2</c:v>
                      </c:pt>
                      <c:pt idx="2046">
                        <c:v>3</c:v>
                      </c:pt>
                      <c:pt idx="2047">
                        <c:v>76</c:v>
                      </c:pt>
                      <c:pt idx="2048">
                        <c:v>48</c:v>
                      </c:pt>
                      <c:pt idx="2049">
                        <c:v>3</c:v>
                      </c:pt>
                      <c:pt idx="2050">
                        <c:v>3</c:v>
                      </c:pt>
                      <c:pt idx="2051">
                        <c:v>122</c:v>
                      </c:pt>
                      <c:pt idx="2052">
                        <c:v>3</c:v>
                      </c:pt>
                      <c:pt idx="2053">
                        <c:v>4</c:v>
                      </c:pt>
                      <c:pt idx="2054">
                        <c:v>125</c:v>
                      </c:pt>
                      <c:pt idx="2055">
                        <c:v>3</c:v>
                      </c:pt>
                      <c:pt idx="2056">
                        <c:v>3</c:v>
                      </c:pt>
                      <c:pt idx="2057">
                        <c:v>123</c:v>
                      </c:pt>
                      <c:pt idx="2058">
                        <c:v>3</c:v>
                      </c:pt>
                      <c:pt idx="2059">
                        <c:v>3</c:v>
                      </c:pt>
                      <c:pt idx="2060">
                        <c:v>87</c:v>
                      </c:pt>
                      <c:pt idx="2061">
                        <c:v>37</c:v>
                      </c:pt>
                      <c:pt idx="2062">
                        <c:v>90</c:v>
                      </c:pt>
                      <c:pt idx="2063">
                        <c:v>38</c:v>
                      </c:pt>
                      <c:pt idx="2064">
                        <c:v>3</c:v>
                      </c:pt>
                      <c:pt idx="2065">
                        <c:v>2</c:v>
                      </c:pt>
                      <c:pt idx="2066">
                        <c:v>122</c:v>
                      </c:pt>
                      <c:pt idx="2067">
                        <c:v>3</c:v>
                      </c:pt>
                      <c:pt idx="2068">
                        <c:v>3</c:v>
                      </c:pt>
                      <c:pt idx="2069">
                        <c:v>122</c:v>
                      </c:pt>
                      <c:pt idx="2070">
                        <c:v>2</c:v>
                      </c:pt>
                      <c:pt idx="2071">
                        <c:v>3</c:v>
                      </c:pt>
                      <c:pt idx="2072">
                        <c:v>2</c:v>
                      </c:pt>
                      <c:pt idx="2073">
                        <c:v>122</c:v>
                      </c:pt>
                      <c:pt idx="2074">
                        <c:v>2</c:v>
                      </c:pt>
                      <c:pt idx="2075">
                        <c:v>3</c:v>
                      </c:pt>
                      <c:pt idx="2076">
                        <c:v>113</c:v>
                      </c:pt>
                      <c:pt idx="2077">
                        <c:v>11</c:v>
                      </c:pt>
                      <c:pt idx="2078">
                        <c:v>3</c:v>
                      </c:pt>
                      <c:pt idx="2079">
                        <c:v>123</c:v>
                      </c:pt>
                      <c:pt idx="2080">
                        <c:v>3</c:v>
                      </c:pt>
                      <c:pt idx="2081">
                        <c:v>3</c:v>
                      </c:pt>
                      <c:pt idx="2082">
                        <c:v>124</c:v>
                      </c:pt>
                      <c:pt idx="2083">
                        <c:v>2</c:v>
                      </c:pt>
                      <c:pt idx="2084">
                        <c:v>2</c:v>
                      </c:pt>
                      <c:pt idx="2085">
                        <c:v>3</c:v>
                      </c:pt>
                      <c:pt idx="2086">
                        <c:v>122</c:v>
                      </c:pt>
                      <c:pt idx="2087">
                        <c:v>2</c:v>
                      </c:pt>
                      <c:pt idx="2088">
                        <c:v>2</c:v>
                      </c:pt>
                      <c:pt idx="2089">
                        <c:v>3</c:v>
                      </c:pt>
                      <c:pt idx="2090">
                        <c:v>122</c:v>
                      </c:pt>
                      <c:pt idx="2091">
                        <c:v>3</c:v>
                      </c:pt>
                      <c:pt idx="2092">
                        <c:v>77</c:v>
                      </c:pt>
                      <c:pt idx="2093">
                        <c:v>48</c:v>
                      </c:pt>
                      <c:pt idx="2094">
                        <c:v>3</c:v>
                      </c:pt>
                      <c:pt idx="2095">
                        <c:v>124</c:v>
                      </c:pt>
                      <c:pt idx="2096">
                        <c:v>3</c:v>
                      </c:pt>
                      <c:pt idx="2097">
                        <c:v>3</c:v>
                      </c:pt>
                      <c:pt idx="2098">
                        <c:v>43</c:v>
                      </c:pt>
                      <c:pt idx="2099">
                        <c:v>81</c:v>
                      </c:pt>
                      <c:pt idx="2100">
                        <c:v>3</c:v>
                      </c:pt>
                      <c:pt idx="2101">
                        <c:v>3</c:v>
                      </c:pt>
                      <c:pt idx="2102">
                        <c:v>122</c:v>
                      </c:pt>
                      <c:pt idx="2103">
                        <c:v>3</c:v>
                      </c:pt>
                      <c:pt idx="2104">
                        <c:v>55</c:v>
                      </c:pt>
                      <c:pt idx="2105">
                        <c:v>71</c:v>
                      </c:pt>
                      <c:pt idx="2106">
                        <c:v>2</c:v>
                      </c:pt>
                      <c:pt idx="2107">
                        <c:v>3</c:v>
                      </c:pt>
                      <c:pt idx="2108">
                        <c:v>53</c:v>
                      </c:pt>
                      <c:pt idx="2109">
                        <c:v>72</c:v>
                      </c:pt>
                      <c:pt idx="2110">
                        <c:v>3</c:v>
                      </c:pt>
                      <c:pt idx="2111">
                        <c:v>83</c:v>
                      </c:pt>
                      <c:pt idx="2112">
                        <c:v>43</c:v>
                      </c:pt>
                      <c:pt idx="2113">
                        <c:v>3</c:v>
                      </c:pt>
                      <c:pt idx="2114">
                        <c:v>123</c:v>
                      </c:pt>
                      <c:pt idx="2115">
                        <c:v>2</c:v>
                      </c:pt>
                      <c:pt idx="2116">
                        <c:v>3</c:v>
                      </c:pt>
                      <c:pt idx="2117">
                        <c:v>36</c:v>
                      </c:pt>
                      <c:pt idx="2118">
                        <c:v>89</c:v>
                      </c:pt>
                      <c:pt idx="2119">
                        <c:v>2</c:v>
                      </c:pt>
                      <c:pt idx="2120">
                        <c:v>3</c:v>
                      </c:pt>
                      <c:pt idx="2121">
                        <c:v>124</c:v>
                      </c:pt>
                      <c:pt idx="2122">
                        <c:v>3</c:v>
                      </c:pt>
                      <c:pt idx="2123">
                        <c:v>3</c:v>
                      </c:pt>
                      <c:pt idx="2124">
                        <c:v>87</c:v>
                      </c:pt>
                      <c:pt idx="2125">
                        <c:v>38</c:v>
                      </c:pt>
                      <c:pt idx="2126">
                        <c:v>3</c:v>
                      </c:pt>
                      <c:pt idx="2127">
                        <c:v>89</c:v>
                      </c:pt>
                      <c:pt idx="2128">
                        <c:v>36</c:v>
                      </c:pt>
                      <c:pt idx="2129">
                        <c:v>3</c:v>
                      </c:pt>
                      <c:pt idx="2130">
                        <c:v>124</c:v>
                      </c:pt>
                      <c:pt idx="2131">
                        <c:v>3</c:v>
                      </c:pt>
                      <c:pt idx="2132">
                        <c:v>3</c:v>
                      </c:pt>
                      <c:pt idx="2133">
                        <c:v>123</c:v>
                      </c:pt>
                      <c:pt idx="2134">
                        <c:v>3</c:v>
                      </c:pt>
                      <c:pt idx="2135">
                        <c:v>3</c:v>
                      </c:pt>
                      <c:pt idx="2136">
                        <c:v>122</c:v>
                      </c:pt>
                      <c:pt idx="2137">
                        <c:v>3</c:v>
                      </c:pt>
                      <c:pt idx="2138">
                        <c:v>3</c:v>
                      </c:pt>
                      <c:pt idx="2139">
                        <c:v>123</c:v>
                      </c:pt>
                      <c:pt idx="2140">
                        <c:v>3</c:v>
                      </c:pt>
                      <c:pt idx="2141">
                        <c:v>2</c:v>
                      </c:pt>
                      <c:pt idx="2142">
                        <c:v>46</c:v>
                      </c:pt>
                      <c:pt idx="2143">
                        <c:v>78</c:v>
                      </c:pt>
                      <c:pt idx="2144">
                        <c:v>3</c:v>
                      </c:pt>
                      <c:pt idx="2145">
                        <c:v>5</c:v>
                      </c:pt>
                      <c:pt idx="2146">
                        <c:v>120</c:v>
                      </c:pt>
                      <c:pt idx="2147">
                        <c:v>3</c:v>
                      </c:pt>
                      <c:pt idx="2148">
                        <c:v>82</c:v>
                      </c:pt>
                      <c:pt idx="2149">
                        <c:v>44</c:v>
                      </c:pt>
                      <c:pt idx="2150">
                        <c:v>3</c:v>
                      </c:pt>
                      <c:pt idx="2151">
                        <c:v>3</c:v>
                      </c:pt>
                      <c:pt idx="2152">
                        <c:v>121</c:v>
                      </c:pt>
                      <c:pt idx="2153">
                        <c:v>128</c:v>
                      </c:pt>
                      <c:pt idx="2154">
                        <c:v>2</c:v>
                      </c:pt>
                      <c:pt idx="2155">
                        <c:v>3</c:v>
                      </c:pt>
                      <c:pt idx="2156">
                        <c:v>5</c:v>
                      </c:pt>
                      <c:pt idx="2157">
                        <c:v>119</c:v>
                      </c:pt>
                      <c:pt idx="2158">
                        <c:v>2</c:v>
                      </c:pt>
                      <c:pt idx="2159">
                        <c:v>2</c:v>
                      </c:pt>
                      <c:pt idx="2160">
                        <c:v>3</c:v>
                      </c:pt>
                      <c:pt idx="2161">
                        <c:v>121</c:v>
                      </c:pt>
                      <c:pt idx="2162">
                        <c:v>3</c:v>
                      </c:pt>
                      <c:pt idx="2163">
                        <c:v>3</c:v>
                      </c:pt>
                      <c:pt idx="2164">
                        <c:v>122</c:v>
                      </c:pt>
                      <c:pt idx="2165">
                        <c:v>3</c:v>
                      </c:pt>
                      <c:pt idx="2166">
                        <c:v>3</c:v>
                      </c:pt>
                      <c:pt idx="2167">
                        <c:v>123</c:v>
                      </c:pt>
                      <c:pt idx="2168">
                        <c:v>2</c:v>
                      </c:pt>
                      <c:pt idx="2169">
                        <c:v>3</c:v>
                      </c:pt>
                      <c:pt idx="2170">
                        <c:v>122</c:v>
                      </c:pt>
                      <c:pt idx="2171">
                        <c:v>2</c:v>
                      </c:pt>
                      <c:pt idx="2172">
                        <c:v>3</c:v>
                      </c:pt>
                      <c:pt idx="2173">
                        <c:v>3</c:v>
                      </c:pt>
                      <c:pt idx="2174">
                        <c:v>121</c:v>
                      </c:pt>
                      <c:pt idx="2175">
                        <c:v>3</c:v>
                      </c:pt>
                      <c:pt idx="2176">
                        <c:v>3</c:v>
                      </c:pt>
                      <c:pt idx="2177">
                        <c:v>124</c:v>
                      </c:pt>
                      <c:pt idx="2178">
                        <c:v>2</c:v>
                      </c:pt>
                      <c:pt idx="2179">
                        <c:v>2</c:v>
                      </c:pt>
                      <c:pt idx="2180">
                        <c:v>9</c:v>
                      </c:pt>
                      <c:pt idx="2181">
                        <c:v>115</c:v>
                      </c:pt>
                      <c:pt idx="2182">
                        <c:v>2</c:v>
                      </c:pt>
                      <c:pt idx="2183">
                        <c:v>2</c:v>
                      </c:pt>
                      <c:pt idx="2184">
                        <c:v>2</c:v>
                      </c:pt>
                      <c:pt idx="2185">
                        <c:v>122</c:v>
                      </c:pt>
                      <c:pt idx="2186">
                        <c:v>2</c:v>
                      </c:pt>
                      <c:pt idx="2187">
                        <c:v>2</c:v>
                      </c:pt>
                      <c:pt idx="2188">
                        <c:v>99</c:v>
                      </c:pt>
                      <c:pt idx="2189">
                        <c:v>27</c:v>
                      </c:pt>
                      <c:pt idx="2190">
                        <c:v>3</c:v>
                      </c:pt>
                      <c:pt idx="2191">
                        <c:v>124</c:v>
                      </c:pt>
                      <c:pt idx="2192">
                        <c:v>2</c:v>
                      </c:pt>
                      <c:pt idx="2193">
                        <c:v>2</c:v>
                      </c:pt>
                      <c:pt idx="2194">
                        <c:v>2</c:v>
                      </c:pt>
                      <c:pt idx="2195">
                        <c:v>2</c:v>
                      </c:pt>
                      <c:pt idx="2196">
                        <c:v>121</c:v>
                      </c:pt>
                      <c:pt idx="2197">
                        <c:v>2</c:v>
                      </c:pt>
                      <c:pt idx="2198">
                        <c:v>3</c:v>
                      </c:pt>
                      <c:pt idx="2199">
                        <c:v>123</c:v>
                      </c:pt>
                      <c:pt idx="2200">
                        <c:v>2</c:v>
                      </c:pt>
                      <c:pt idx="2201">
                        <c:v>3</c:v>
                      </c:pt>
                      <c:pt idx="2202">
                        <c:v>2</c:v>
                      </c:pt>
                      <c:pt idx="2203">
                        <c:v>122</c:v>
                      </c:pt>
                      <c:pt idx="2204">
                        <c:v>3</c:v>
                      </c:pt>
                      <c:pt idx="2205">
                        <c:v>3</c:v>
                      </c:pt>
                      <c:pt idx="2206">
                        <c:v>123</c:v>
                      </c:pt>
                      <c:pt idx="2207">
                        <c:v>3</c:v>
                      </c:pt>
                      <c:pt idx="2208">
                        <c:v>17</c:v>
                      </c:pt>
                      <c:pt idx="2209">
                        <c:v>109</c:v>
                      </c:pt>
                      <c:pt idx="2210">
                        <c:v>2</c:v>
                      </c:pt>
                      <c:pt idx="2211">
                        <c:v>2</c:v>
                      </c:pt>
                      <c:pt idx="2212">
                        <c:v>3</c:v>
                      </c:pt>
                      <c:pt idx="2213">
                        <c:v>77</c:v>
                      </c:pt>
                      <c:pt idx="2214">
                        <c:v>45</c:v>
                      </c:pt>
                      <c:pt idx="2215">
                        <c:v>2</c:v>
                      </c:pt>
                      <c:pt idx="2216">
                        <c:v>3</c:v>
                      </c:pt>
                      <c:pt idx="2217">
                        <c:v>61</c:v>
                      </c:pt>
                      <c:pt idx="2218">
                        <c:v>62</c:v>
                      </c:pt>
                      <c:pt idx="2219">
                        <c:v>3</c:v>
                      </c:pt>
                      <c:pt idx="2220">
                        <c:v>15</c:v>
                      </c:pt>
                      <c:pt idx="2221">
                        <c:v>111</c:v>
                      </c:pt>
                      <c:pt idx="2222">
                        <c:v>2</c:v>
                      </c:pt>
                      <c:pt idx="2223">
                        <c:v>3</c:v>
                      </c:pt>
                      <c:pt idx="2224">
                        <c:v>120</c:v>
                      </c:pt>
                      <c:pt idx="2225">
                        <c:v>6</c:v>
                      </c:pt>
                      <c:pt idx="2226">
                        <c:v>3</c:v>
                      </c:pt>
                      <c:pt idx="2227">
                        <c:v>113</c:v>
                      </c:pt>
                      <c:pt idx="2228">
                        <c:v>12</c:v>
                      </c:pt>
                      <c:pt idx="2229">
                        <c:v>3</c:v>
                      </c:pt>
                      <c:pt idx="2230">
                        <c:v>124</c:v>
                      </c:pt>
                      <c:pt idx="2231">
                        <c:v>3</c:v>
                      </c:pt>
                      <c:pt idx="2232">
                        <c:v>3</c:v>
                      </c:pt>
                      <c:pt idx="2233">
                        <c:v>121</c:v>
                      </c:pt>
                      <c:pt idx="2234">
                        <c:v>3</c:v>
                      </c:pt>
                      <c:pt idx="2235">
                        <c:v>3</c:v>
                      </c:pt>
                      <c:pt idx="2236">
                        <c:v>123</c:v>
                      </c:pt>
                      <c:pt idx="2237">
                        <c:v>3</c:v>
                      </c:pt>
                      <c:pt idx="2238">
                        <c:v>3</c:v>
                      </c:pt>
                      <c:pt idx="2239">
                        <c:v>80</c:v>
                      </c:pt>
                      <c:pt idx="2240">
                        <c:v>44</c:v>
                      </c:pt>
                      <c:pt idx="2241">
                        <c:v>3</c:v>
                      </c:pt>
                      <c:pt idx="2242">
                        <c:v>124</c:v>
                      </c:pt>
                      <c:pt idx="2243">
                        <c:v>2</c:v>
                      </c:pt>
                      <c:pt idx="2244">
                        <c:v>3</c:v>
                      </c:pt>
                      <c:pt idx="2245">
                        <c:v>123</c:v>
                      </c:pt>
                      <c:pt idx="2246">
                        <c:v>3</c:v>
                      </c:pt>
                      <c:pt idx="2247">
                        <c:v>3</c:v>
                      </c:pt>
                      <c:pt idx="2248">
                        <c:v>123</c:v>
                      </c:pt>
                      <c:pt idx="2249">
                        <c:v>3</c:v>
                      </c:pt>
                      <c:pt idx="2250">
                        <c:v>8</c:v>
                      </c:pt>
                      <c:pt idx="2251">
                        <c:v>117</c:v>
                      </c:pt>
                      <c:pt idx="2252">
                        <c:v>2</c:v>
                      </c:pt>
                      <c:pt idx="2253">
                        <c:v>2</c:v>
                      </c:pt>
                      <c:pt idx="2254">
                        <c:v>3</c:v>
                      </c:pt>
                      <c:pt idx="2255">
                        <c:v>121</c:v>
                      </c:pt>
                      <c:pt idx="2256">
                        <c:v>2</c:v>
                      </c:pt>
                      <c:pt idx="2257">
                        <c:v>3</c:v>
                      </c:pt>
                      <c:pt idx="2258">
                        <c:v>46</c:v>
                      </c:pt>
                      <c:pt idx="2259">
                        <c:v>78</c:v>
                      </c:pt>
                      <c:pt idx="2260">
                        <c:v>2</c:v>
                      </c:pt>
                      <c:pt idx="2261">
                        <c:v>3</c:v>
                      </c:pt>
                      <c:pt idx="2262">
                        <c:v>65</c:v>
                      </c:pt>
                      <c:pt idx="2263">
                        <c:v>58</c:v>
                      </c:pt>
                      <c:pt idx="2264">
                        <c:v>3</c:v>
                      </c:pt>
                      <c:pt idx="2265">
                        <c:v>68</c:v>
                      </c:pt>
                      <c:pt idx="2266">
                        <c:v>58</c:v>
                      </c:pt>
                      <c:pt idx="2267">
                        <c:v>35</c:v>
                      </c:pt>
                      <c:pt idx="2268">
                        <c:v>92</c:v>
                      </c:pt>
                      <c:pt idx="2269">
                        <c:v>2</c:v>
                      </c:pt>
                      <c:pt idx="2270">
                        <c:v>3</c:v>
                      </c:pt>
                      <c:pt idx="2271">
                        <c:v>2</c:v>
                      </c:pt>
                      <c:pt idx="2272">
                        <c:v>30</c:v>
                      </c:pt>
                      <c:pt idx="2273">
                        <c:v>91</c:v>
                      </c:pt>
                      <c:pt idx="2274">
                        <c:v>2</c:v>
                      </c:pt>
                      <c:pt idx="2275">
                        <c:v>55</c:v>
                      </c:pt>
                      <c:pt idx="2276">
                        <c:v>72</c:v>
                      </c:pt>
                      <c:pt idx="2277">
                        <c:v>2</c:v>
                      </c:pt>
                      <c:pt idx="2278">
                        <c:v>3</c:v>
                      </c:pt>
                      <c:pt idx="2279">
                        <c:v>93</c:v>
                      </c:pt>
                      <c:pt idx="2280">
                        <c:v>31</c:v>
                      </c:pt>
                      <c:pt idx="2281">
                        <c:v>2</c:v>
                      </c:pt>
                      <c:pt idx="2282">
                        <c:v>2</c:v>
                      </c:pt>
                      <c:pt idx="2283">
                        <c:v>2</c:v>
                      </c:pt>
                      <c:pt idx="2284">
                        <c:v>122</c:v>
                      </c:pt>
                      <c:pt idx="2285">
                        <c:v>2</c:v>
                      </c:pt>
                      <c:pt idx="2286">
                        <c:v>2</c:v>
                      </c:pt>
                      <c:pt idx="2287">
                        <c:v>2</c:v>
                      </c:pt>
                      <c:pt idx="2288">
                        <c:v>122</c:v>
                      </c:pt>
                      <c:pt idx="2289">
                        <c:v>3</c:v>
                      </c:pt>
                      <c:pt idx="2290">
                        <c:v>15</c:v>
                      </c:pt>
                      <c:pt idx="2291">
                        <c:v>111</c:v>
                      </c:pt>
                      <c:pt idx="2292">
                        <c:v>3</c:v>
                      </c:pt>
                      <c:pt idx="2293">
                        <c:v>3</c:v>
                      </c:pt>
                      <c:pt idx="2294">
                        <c:v>121</c:v>
                      </c:pt>
                      <c:pt idx="2295">
                        <c:v>3</c:v>
                      </c:pt>
                      <c:pt idx="2296">
                        <c:v>3</c:v>
                      </c:pt>
                      <c:pt idx="2297">
                        <c:v>86</c:v>
                      </c:pt>
                      <c:pt idx="2298">
                        <c:v>38</c:v>
                      </c:pt>
                      <c:pt idx="2299">
                        <c:v>3</c:v>
                      </c:pt>
                      <c:pt idx="2300">
                        <c:v>124</c:v>
                      </c:pt>
                      <c:pt idx="2301">
                        <c:v>3</c:v>
                      </c:pt>
                      <c:pt idx="2302">
                        <c:v>2</c:v>
                      </c:pt>
                      <c:pt idx="2303">
                        <c:v>3</c:v>
                      </c:pt>
                      <c:pt idx="2304">
                        <c:v>121</c:v>
                      </c:pt>
                      <c:pt idx="2305">
                        <c:v>2</c:v>
                      </c:pt>
                      <c:pt idx="2306">
                        <c:v>2</c:v>
                      </c:pt>
                      <c:pt idx="2307">
                        <c:v>124</c:v>
                      </c:pt>
                      <c:pt idx="2308">
                        <c:v>3</c:v>
                      </c:pt>
                      <c:pt idx="2309">
                        <c:v>3</c:v>
                      </c:pt>
                      <c:pt idx="2310">
                        <c:v>123</c:v>
                      </c:pt>
                      <c:pt idx="2311">
                        <c:v>2</c:v>
                      </c:pt>
                      <c:pt idx="2312">
                        <c:v>2</c:v>
                      </c:pt>
                      <c:pt idx="2313">
                        <c:v>3</c:v>
                      </c:pt>
                      <c:pt idx="2314">
                        <c:v>121</c:v>
                      </c:pt>
                      <c:pt idx="2315">
                        <c:v>3</c:v>
                      </c:pt>
                      <c:pt idx="2316">
                        <c:v>12</c:v>
                      </c:pt>
                      <c:pt idx="2317">
                        <c:v>113</c:v>
                      </c:pt>
                      <c:pt idx="2318">
                        <c:v>3</c:v>
                      </c:pt>
                      <c:pt idx="2319">
                        <c:v>3</c:v>
                      </c:pt>
                      <c:pt idx="2320">
                        <c:v>30</c:v>
                      </c:pt>
                      <c:pt idx="2321">
                        <c:v>94</c:v>
                      </c:pt>
                      <c:pt idx="2322">
                        <c:v>3</c:v>
                      </c:pt>
                      <c:pt idx="2323">
                        <c:v>125</c:v>
                      </c:pt>
                      <c:pt idx="2324">
                        <c:v>3</c:v>
                      </c:pt>
                      <c:pt idx="2325">
                        <c:v>125</c:v>
                      </c:pt>
                      <c:pt idx="2326">
                        <c:v>2</c:v>
                      </c:pt>
                      <c:pt idx="2327">
                        <c:v>2</c:v>
                      </c:pt>
                      <c:pt idx="2328">
                        <c:v>2</c:v>
                      </c:pt>
                      <c:pt idx="2329">
                        <c:v>122</c:v>
                      </c:pt>
                      <c:pt idx="2330">
                        <c:v>2</c:v>
                      </c:pt>
                      <c:pt idx="2331">
                        <c:v>2</c:v>
                      </c:pt>
                      <c:pt idx="2332">
                        <c:v>2</c:v>
                      </c:pt>
                      <c:pt idx="2333">
                        <c:v>9</c:v>
                      </c:pt>
                      <c:pt idx="2334">
                        <c:v>114</c:v>
                      </c:pt>
                      <c:pt idx="2335">
                        <c:v>3</c:v>
                      </c:pt>
                      <c:pt idx="2336">
                        <c:v>3</c:v>
                      </c:pt>
                      <c:pt idx="2337">
                        <c:v>123</c:v>
                      </c:pt>
                      <c:pt idx="2338">
                        <c:v>3</c:v>
                      </c:pt>
                      <c:pt idx="2339">
                        <c:v>3</c:v>
                      </c:pt>
                      <c:pt idx="2340">
                        <c:v>2</c:v>
                      </c:pt>
                      <c:pt idx="2341">
                        <c:v>109</c:v>
                      </c:pt>
                      <c:pt idx="2342">
                        <c:v>12</c:v>
                      </c:pt>
                      <c:pt idx="2343">
                        <c:v>3</c:v>
                      </c:pt>
                      <c:pt idx="2344">
                        <c:v>125</c:v>
                      </c:pt>
                      <c:pt idx="2345">
                        <c:v>3</c:v>
                      </c:pt>
                      <c:pt idx="2346">
                        <c:v>84</c:v>
                      </c:pt>
                      <c:pt idx="2347">
                        <c:v>42</c:v>
                      </c:pt>
                      <c:pt idx="2348">
                        <c:v>2</c:v>
                      </c:pt>
                      <c:pt idx="2349">
                        <c:v>3</c:v>
                      </c:pt>
                      <c:pt idx="2350">
                        <c:v>10</c:v>
                      </c:pt>
                      <c:pt idx="2351">
                        <c:v>112</c:v>
                      </c:pt>
                      <c:pt idx="2352">
                        <c:v>2</c:v>
                      </c:pt>
                      <c:pt idx="2353">
                        <c:v>3</c:v>
                      </c:pt>
                      <c:pt idx="2354">
                        <c:v>123</c:v>
                      </c:pt>
                      <c:pt idx="2355">
                        <c:v>3</c:v>
                      </c:pt>
                      <c:pt idx="2356">
                        <c:v>3</c:v>
                      </c:pt>
                      <c:pt idx="2357">
                        <c:v>123</c:v>
                      </c:pt>
                      <c:pt idx="2358">
                        <c:v>3</c:v>
                      </c:pt>
                      <c:pt idx="2359">
                        <c:v>3</c:v>
                      </c:pt>
                      <c:pt idx="2360">
                        <c:v>122</c:v>
                      </c:pt>
                      <c:pt idx="2361">
                        <c:v>2</c:v>
                      </c:pt>
                      <c:pt idx="2362">
                        <c:v>2</c:v>
                      </c:pt>
                      <c:pt idx="2363">
                        <c:v>108</c:v>
                      </c:pt>
                      <c:pt idx="2364">
                        <c:v>18</c:v>
                      </c:pt>
                      <c:pt idx="2365">
                        <c:v>3</c:v>
                      </c:pt>
                      <c:pt idx="2366">
                        <c:v>3</c:v>
                      </c:pt>
                      <c:pt idx="2367">
                        <c:v>121</c:v>
                      </c:pt>
                      <c:pt idx="2368">
                        <c:v>3</c:v>
                      </c:pt>
                      <c:pt idx="2369">
                        <c:v>20</c:v>
                      </c:pt>
                      <c:pt idx="2370">
                        <c:v>106</c:v>
                      </c:pt>
                      <c:pt idx="2371">
                        <c:v>3</c:v>
                      </c:pt>
                      <c:pt idx="2372">
                        <c:v>117</c:v>
                      </c:pt>
                      <c:pt idx="2373">
                        <c:v>8</c:v>
                      </c:pt>
                      <c:pt idx="2374">
                        <c:v>3</c:v>
                      </c:pt>
                      <c:pt idx="2375">
                        <c:v>97</c:v>
                      </c:pt>
                      <c:pt idx="2376">
                        <c:v>28</c:v>
                      </c:pt>
                      <c:pt idx="2377">
                        <c:v>2</c:v>
                      </c:pt>
                      <c:pt idx="2378">
                        <c:v>3</c:v>
                      </c:pt>
                      <c:pt idx="2379">
                        <c:v>77</c:v>
                      </c:pt>
                      <c:pt idx="2380">
                        <c:v>47</c:v>
                      </c:pt>
                      <c:pt idx="2381">
                        <c:v>3</c:v>
                      </c:pt>
                      <c:pt idx="2382">
                        <c:v>3</c:v>
                      </c:pt>
                      <c:pt idx="2383">
                        <c:v>121</c:v>
                      </c:pt>
                      <c:pt idx="2384">
                        <c:v>3</c:v>
                      </c:pt>
                      <c:pt idx="2385">
                        <c:v>125</c:v>
                      </c:pt>
                      <c:pt idx="2386">
                        <c:v>2</c:v>
                      </c:pt>
                      <c:pt idx="2387">
                        <c:v>3</c:v>
                      </c:pt>
                      <c:pt idx="2388">
                        <c:v>23</c:v>
                      </c:pt>
                      <c:pt idx="2389">
                        <c:v>101</c:v>
                      </c:pt>
                      <c:pt idx="2390">
                        <c:v>2</c:v>
                      </c:pt>
                      <c:pt idx="2391">
                        <c:v>3</c:v>
                      </c:pt>
                      <c:pt idx="2392">
                        <c:v>123</c:v>
                      </c:pt>
                      <c:pt idx="2393">
                        <c:v>3</c:v>
                      </c:pt>
                      <c:pt idx="2394">
                        <c:v>3</c:v>
                      </c:pt>
                      <c:pt idx="2395">
                        <c:v>121</c:v>
                      </c:pt>
                      <c:pt idx="2396">
                        <c:v>22</c:v>
                      </c:pt>
                      <c:pt idx="2397">
                        <c:v>108</c:v>
                      </c:pt>
                      <c:pt idx="2398">
                        <c:v>3</c:v>
                      </c:pt>
                      <c:pt idx="2399">
                        <c:v>2</c:v>
                      </c:pt>
                      <c:pt idx="2400">
                        <c:v>68</c:v>
                      </c:pt>
                      <c:pt idx="2401">
                        <c:v>56</c:v>
                      </c:pt>
                      <c:pt idx="2402">
                        <c:v>2</c:v>
                      </c:pt>
                      <c:pt idx="2403">
                        <c:v>3</c:v>
                      </c:pt>
                      <c:pt idx="2404">
                        <c:v>4</c:v>
                      </c:pt>
                      <c:pt idx="2405">
                        <c:v>84</c:v>
                      </c:pt>
                      <c:pt idx="2406">
                        <c:v>36</c:v>
                      </c:pt>
                      <c:pt idx="2407">
                        <c:v>2</c:v>
                      </c:pt>
                      <c:pt idx="2408">
                        <c:v>2</c:v>
                      </c:pt>
                      <c:pt idx="2409">
                        <c:v>123</c:v>
                      </c:pt>
                      <c:pt idx="2410">
                        <c:v>2</c:v>
                      </c:pt>
                      <c:pt idx="2411">
                        <c:v>2</c:v>
                      </c:pt>
                      <c:pt idx="2412">
                        <c:v>123</c:v>
                      </c:pt>
                      <c:pt idx="2413">
                        <c:v>3</c:v>
                      </c:pt>
                      <c:pt idx="2414">
                        <c:v>3</c:v>
                      </c:pt>
                      <c:pt idx="2415">
                        <c:v>3</c:v>
                      </c:pt>
                      <c:pt idx="2416">
                        <c:v>121</c:v>
                      </c:pt>
                      <c:pt idx="2417">
                        <c:v>2</c:v>
                      </c:pt>
                      <c:pt idx="2418">
                        <c:v>3</c:v>
                      </c:pt>
                      <c:pt idx="2419">
                        <c:v>123</c:v>
                      </c:pt>
                      <c:pt idx="2420">
                        <c:v>3</c:v>
                      </c:pt>
                      <c:pt idx="2421">
                        <c:v>6</c:v>
                      </c:pt>
                      <c:pt idx="2422">
                        <c:v>119</c:v>
                      </c:pt>
                      <c:pt idx="2423">
                        <c:v>3</c:v>
                      </c:pt>
                      <c:pt idx="2424">
                        <c:v>30</c:v>
                      </c:pt>
                      <c:pt idx="2425">
                        <c:v>96</c:v>
                      </c:pt>
                      <c:pt idx="2426">
                        <c:v>3</c:v>
                      </c:pt>
                      <c:pt idx="2427">
                        <c:v>32</c:v>
                      </c:pt>
                      <c:pt idx="2428">
                        <c:v>93</c:v>
                      </c:pt>
                      <c:pt idx="2429">
                        <c:v>3</c:v>
                      </c:pt>
                      <c:pt idx="2430">
                        <c:v>3</c:v>
                      </c:pt>
                      <c:pt idx="2431">
                        <c:v>122</c:v>
                      </c:pt>
                      <c:pt idx="2432">
                        <c:v>3</c:v>
                      </c:pt>
                      <c:pt idx="2433">
                        <c:v>58</c:v>
                      </c:pt>
                      <c:pt idx="2434">
                        <c:v>68</c:v>
                      </c:pt>
                      <c:pt idx="2435">
                        <c:v>14</c:v>
                      </c:pt>
                      <c:pt idx="2436">
                        <c:v>113</c:v>
                      </c:pt>
                      <c:pt idx="2437">
                        <c:v>2</c:v>
                      </c:pt>
                      <c:pt idx="2438">
                        <c:v>3</c:v>
                      </c:pt>
                      <c:pt idx="2439">
                        <c:v>59</c:v>
                      </c:pt>
                      <c:pt idx="2440">
                        <c:v>65</c:v>
                      </c:pt>
                      <c:pt idx="2441">
                        <c:v>2</c:v>
                      </c:pt>
                      <c:pt idx="2442">
                        <c:v>3</c:v>
                      </c:pt>
                      <c:pt idx="2443">
                        <c:v>123</c:v>
                      </c:pt>
                      <c:pt idx="2444">
                        <c:v>2</c:v>
                      </c:pt>
                      <c:pt idx="2445">
                        <c:v>3</c:v>
                      </c:pt>
                      <c:pt idx="2446">
                        <c:v>122</c:v>
                      </c:pt>
                      <c:pt idx="2447">
                        <c:v>3</c:v>
                      </c:pt>
                      <c:pt idx="2448">
                        <c:v>3</c:v>
                      </c:pt>
                      <c:pt idx="2449">
                        <c:v>123</c:v>
                      </c:pt>
                      <c:pt idx="2450">
                        <c:v>2</c:v>
                      </c:pt>
                      <c:pt idx="2451">
                        <c:v>2</c:v>
                      </c:pt>
                      <c:pt idx="2452">
                        <c:v>2</c:v>
                      </c:pt>
                      <c:pt idx="2453">
                        <c:v>122</c:v>
                      </c:pt>
                      <c:pt idx="2454">
                        <c:v>3</c:v>
                      </c:pt>
                      <c:pt idx="2455">
                        <c:v>3</c:v>
                      </c:pt>
                      <c:pt idx="2456">
                        <c:v>123</c:v>
                      </c:pt>
                      <c:pt idx="2457">
                        <c:v>2</c:v>
                      </c:pt>
                      <c:pt idx="2458">
                        <c:v>3</c:v>
                      </c:pt>
                      <c:pt idx="2459">
                        <c:v>123</c:v>
                      </c:pt>
                      <c:pt idx="2460">
                        <c:v>3</c:v>
                      </c:pt>
                      <c:pt idx="2461">
                        <c:v>7</c:v>
                      </c:pt>
                      <c:pt idx="2462">
                        <c:v>118</c:v>
                      </c:pt>
                      <c:pt idx="2463">
                        <c:v>3</c:v>
                      </c:pt>
                      <c:pt idx="2464">
                        <c:v>3</c:v>
                      </c:pt>
                      <c:pt idx="2465">
                        <c:v>123</c:v>
                      </c:pt>
                      <c:pt idx="2466">
                        <c:v>2</c:v>
                      </c:pt>
                      <c:pt idx="2467">
                        <c:v>3</c:v>
                      </c:pt>
                      <c:pt idx="2468">
                        <c:v>91</c:v>
                      </c:pt>
                      <c:pt idx="2469">
                        <c:v>33</c:v>
                      </c:pt>
                      <c:pt idx="2470">
                        <c:v>2</c:v>
                      </c:pt>
                      <c:pt idx="2471">
                        <c:v>2</c:v>
                      </c:pt>
                      <c:pt idx="2472">
                        <c:v>1</c:v>
                      </c:pt>
                      <c:pt idx="2473">
                        <c:v>73</c:v>
                      </c:pt>
                      <c:pt idx="2474">
                        <c:v>50</c:v>
                      </c:pt>
                      <c:pt idx="2475">
                        <c:v>3</c:v>
                      </c:pt>
                      <c:pt idx="2476">
                        <c:v>94</c:v>
                      </c:pt>
                      <c:pt idx="2477">
                        <c:v>31</c:v>
                      </c:pt>
                      <c:pt idx="2478">
                        <c:v>2</c:v>
                      </c:pt>
                      <c:pt idx="2479">
                        <c:v>23</c:v>
                      </c:pt>
                      <c:pt idx="2480">
                        <c:v>103</c:v>
                      </c:pt>
                      <c:pt idx="2481">
                        <c:v>2</c:v>
                      </c:pt>
                      <c:pt idx="2482">
                        <c:v>2</c:v>
                      </c:pt>
                      <c:pt idx="2483">
                        <c:v>124</c:v>
                      </c:pt>
                      <c:pt idx="2484">
                        <c:v>2</c:v>
                      </c:pt>
                      <c:pt idx="2485">
                        <c:v>3</c:v>
                      </c:pt>
                      <c:pt idx="2486">
                        <c:v>123</c:v>
                      </c:pt>
                      <c:pt idx="2487">
                        <c:v>3</c:v>
                      </c:pt>
                      <c:pt idx="2488">
                        <c:v>3</c:v>
                      </c:pt>
                      <c:pt idx="2489">
                        <c:v>6</c:v>
                      </c:pt>
                      <c:pt idx="2490">
                        <c:v>116</c:v>
                      </c:pt>
                      <c:pt idx="2491">
                        <c:v>3</c:v>
                      </c:pt>
                      <c:pt idx="2492">
                        <c:v>125</c:v>
                      </c:pt>
                      <c:pt idx="2493">
                        <c:v>2</c:v>
                      </c:pt>
                      <c:pt idx="2494">
                        <c:v>3</c:v>
                      </c:pt>
                      <c:pt idx="2495">
                        <c:v>2</c:v>
                      </c:pt>
                      <c:pt idx="2496">
                        <c:v>122</c:v>
                      </c:pt>
                      <c:pt idx="2497">
                        <c:v>3</c:v>
                      </c:pt>
                      <c:pt idx="2498">
                        <c:v>3</c:v>
                      </c:pt>
                      <c:pt idx="2499">
                        <c:v>122</c:v>
                      </c:pt>
                      <c:pt idx="2500">
                        <c:v>3</c:v>
                      </c:pt>
                      <c:pt idx="2501">
                        <c:v>3</c:v>
                      </c:pt>
                      <c:pt idx="2502">
                        <c:v>54</c:v>
                      </c:pt>
                      <c:pt idx="2503">
                        <c:v>70</c:v>
                      </c:pt>
                      <c:pt idx="2504">
                        <c:v>3</c:v>
                      </c:pt>
                      <c:pt idx="2505">
                        <c:v>125</c:v>
                      </c:pt>
                      <c:pt idx="2506">
                        <c:v>3</c:v>
                      </c:pt>
                      <c:pt idx="2507">
                        <c:v>113</c:v>
                      </c:pt>
                      <c:pt idx="2508">
                        <c:v>13</c:v>
                      </c:pt>
                      <c:pt idx="2509">
                        <c:v>3</c:v>
                      </c:pt>
                      <c:pt idx="2510">
                        <c:v>123</c:v>
                      </c:pt>
                      <c:pt idx="2511">
                        <c:v>3</c:v>
                      </c:pt>
                      <c:pt idx="2512">
                        <c:v>3</c:v>
                      </c:pt>
                      <c:pt idx="2513">
                        <c:v>118</c:v>
                      </c:pt>
                      <c:pt idx="2514">
                        <c:v>6</c:v>
                      </c:pt>
                      <c:pt idx="2515">
                        <c:v>3</c:v>
                      </c:pt>
                      <c:pt idx="2516">
                        <c:v>1</c:v>
                      </c:pt>
                      <c:pt idx="2517">
                        <c:v>39</c:v>
                      </c:pt>
                      <c:pt idx="2518">
                        <c:v>85</c:v>
                      </c:pt>
                      <c:pt idx="2519">
                        <c:v>3</c:v>
                      </c:pt>
                      <c:pt idx="2520">
                        <c:v>53</c:v>
                      </c:pt>
                      <c:pt idx="2521">
                        <c:v>72</c:v>
                      </c:pt>
                      <c:pt idx="2522">
                        <c:v>3</c:v>
                      </c:pt>
                      <c:pt idx="2523">
                        <c:v>86</c:v>
                      </c:pt>
                      <c:pt idx="2524">
                        <c:v>40</c:v>
                      </c:pt>
                      <c:pt idx="2525">
                        <c:v>3</c:v>
                      </c:pt>
                      <c:pt idx="2526">
                        <c:v>123</c:v>
                      </c:pt>
                      <c:pt idx="2527">
                        <c:v>3</c:v>
                      </c:pt>
                      <c:pt idx="2528">
                        <c:v>3</c:v>
                      </c:pt>
                      <c:pt idx="2529">
                        <c:v>3</c:v>
                      </c:pt>
                      <c:pt idx="2530">
                        <c:v>120</c:v>
                      </c:pt>
                      <c:pt idx="2531">
                        <c:v>39</c:v>
                      </c:pt>
                      <c:pt idx="2532">
                        <c:v>90</c:v>
                      </c:pt>
                      <c:pt idx="2533">
                        <c:v>3</c:v>
                      </c:pt>
                      <c:pt idx="2534">
                        <c:v>119</c:v>
                      </c:pt>
                      <c:pt idx="2535">
                        <c:v>6</c:v>
                      </c:pt>
                      <c:pt idx="2536">
                        <c:v>3</c:v>
                      </c:pt>
                      <c:pt idx="2537">
                        <c:v>2</c:v>
                      </c:pt>
                      <c:pt idx="2538">
                        <c:v>3</c:v>
                      </c:pt>
                      <c:pt idx="2539">
                        <c:v>120</c:v>
                      </c:pt>
                      <c:pt idx="2540">
                        <c:v>3</c:v>
                      </c:pt>
                      <c:pt idx="2541">
                        <c:v>37</c:v>
                      </c:pt>
                      <c:pt idx="2542">
                        <c:v>88</c:v>
                      </c:pt>
                      <c:pt idx="2543">
                        <c:v>3</c:v>
                      </c:pt>
                      <c:pt idx="2544">
                        <c:v>125</c:v>
                      </c:pt>
                      <c:pt idx="2545">
                        <c:v>3</c:v>
                      </c:pt>
                      <c:pt idx="2546">
                        <c:v>3</c:v>
                      </c:pt>
                      <c:pt idx="2547">
                        <c:v>122</c:v>
                      </c:pt>
                      <c:pt idx="2548">
                        <c:v>3</c:v>
                      </c:pt>
                      <c:pt idx="2549">
                        <c:v>3</c:v>
                      </c:pt>
                      <c:pt idx="2550">
                        <c:v>122</c:v>
                      </c:pt>
                      <c:pt idx="2551">
                        <c:v>3</c:v>
                      </c:pt>
                      <c:pt idx="2552">
                        <c:v>3</c:v>
                      </c:pt>
                      <c:pt idx="2553">
                        <c:v>67</c:v>
                      </c:pt>
                      <c:pt idx="2554">
                        <c:v>57</c:v>
                      </c:pt>
                      <c:pt idx="2555">
                        <c:v>3</c:v>
                      </c:pt>
                      <c:pt idx="2556">
                        <c:v>123</c:v>
                      </c:pt>
                      <c:pt idx="2557">
                        <c:v>3</c:v>
                      </c:pt>
                      <c:pt idx="2558">
                        <c:v>113</c:v>
                      </c:pt>
                      <c:pt idx="2559">
                        <c:v>14</c:v>
                      </c:pt>
                      <c:pt idx="2560">
                        <c:v>3</c:v>
                      </c:pt>
                      <c:pt idx="2561">
                        <c:v>124</c:v>
                      </c:pt>
                      <c:pt idx="2562">
                        <c:v>3</c:v>
                      </c:pt>
                      <c:pt idx="2563">
                        <c:v>3</c:v>
                      </c:pt>
                      <c:pt idx="2564">
                        <c:v>122</c:v>
                      </c:pt>
                      <c:pt idx="2565">
                        <c:v>2</c:v>
                      </c:pt>
                      <c:pt idx="2566">
                        <c:v>2</c:v>
                      </c:pt>
                      <c:pt idx="2567">
                        <c:v>3</c:v>
                      </c:pt>
                      <c:pt idx="2568">
                        <c:v>3</c:v>
                      </c:pt>
                      <c:pt idx="2569">
                        <c:v>89</c:v>
                      </c:pt>
                      <c:pt idx="2570">
                        <c:v>31</c:v>
                      </c:pt>
                      <c:pt idx="2571">
                        <c:v>3</c:v>
                      </c:pt>
                      <c:pt idx="2572">
                        <c:v>124</c:v>
                      </c:pt>
                      <c:pt idx="2573">
                        <c:v>3</c:v>
                      </c:pt>
                      <c:pt idx="2574">
                        <c:v>3</c:v>
                      </c:pt>
                      <c:pt idx="2575">
                        <c:v>122</c:v>
                      </c:pt>
                      <c:pt idx="2576">
                        <c:v>3</c:v>
                      </c:pt>
                      <c:pt idx="2577">
                        <c:v>3</c:v>
                      </c:pt>
                      <c:pt idx="2578">
                        <c:v>2</c:v>
                      </c:pt>
                      <c:pt idx="2579">
                        <c:v>109</c:v>
                      </c:pt>
                      <c:pt idx="2580">
                        <c:v>12</c:v>
                      </c:pt>
                      <c:pt idx="2581">
                        <c:v>2</c:v>
                      </c:pt>
                      <c:pt idx="2582">
                        <c:v>125</c:v>
                      </c:pt>
                      <c:pt idx="2583">
                        <c:v>3</c:v>
                      </c:pt>
                      <c:pt idx="2584">
                        <c:v>3</c:v>
                      </c:pt>
                      <c:pt idx="2585">
                        <c:v>123</c:v>
                      </c:pt>
                      <c:pt idx="2586">
                        <c:v>3</c:v>
                      </c:pt>
                      <c:pt idx="2587">
                        <c:v>125</c:v>
                      </c:pt>
                      <c:pt idx="2588">
                        <c:v>3</c:v>
                      </c:pt>
                      <c:pt idx="2589">
                        <c:v>2</c:v>
                      </c:pt>
                      <c:pt idx="2590">
                        <c:v>95</c:v>
                      </c:pt>
                      <c:pt idx="2591">
                        <c:v>29</c:v>
                      </c:pt>
                      <c:pt idx="2592">
                        <c:v>3</c:v>
                      </c:pt>
                      <c:pt idx="2593">
                        <c:v>87</c:v>
                      </c:pt>
                      <c:pt idx="2594">
                        <c:v>38</c:v>
                      </c:pt>
                      <c:pt idx="2595">
                        <c:v>3</c:v>
                      </c:pt>
                      <c:pt idx="2596">
                        <c:v>3</c:v>
                      </c:pt>
                      <c:pt idx="2597">
                        <c:v>122</c:v>
                      </c:pt>
                      <c:pt idx="2598">
                        <c:v>127</c:v>
                      </c:pt>
                      <c:pt idx="2599">
                        <c:v>2</c:v>
                      </c:pt>
                      <c:pt idx="2600">
                        <c:v>2</c:v>
                      </c:pt>
                      <c:pt idx="2601">
                        <c:v>2</c:v>
                      </c:pt>
                      <c:pt idx="2602">
                        <c:v>116</c:v>
                      </c:pt>
                      <c:pt idx="2603">
                        <c:v>8</c:v>
                      </c:pt>
                      <c:pt idx="2604">
                        <c:v>2</c:v>
                      </c:pt>
                      <c:pt idx="2605">
                        <c:v>11</c:v>
                      </c:pt>
                      <c:pt idx="2606">
                        <c:v>114</c:v>
                      </c:pt>
                      <c:pt idx="2607">
                        <c:v>2</c:v>
                      </c:pt>
                      <c:pt idx="2608">
                        <c:v>3</c:v>
                      </c:pt>
                      <c:pt idx="2609">
                        <c:v>15</c:v>
                      </c:pt>
                      <c:pt idx="2610">
                        <c:v>109</c:v>
                      </c:pt>
                      <c:pt idx="2611">
                        <c:v>3</c:v>
                      </c:pt>
                      <c:pt idx="2612">
                        <c:v>91</c:v>
                      </c:pt>
                      <c:pt idx="2613">
                        <c:v>34</c:v>
                      </c:pt>
                      <c:pt idx="2614">
                        <c:v>3</c:v>
                      </c:pt>
                      <c:pt idx="2615">
                        <c:v>3</c:v>
                      </c:pt>
                      <c:pt idx="2616">
                        <c:v>122</c:v>
                      </c:pt>
                      <c:pt idx="2617">
                        <c:v>3</c:v>
                      </c:pt>
                      <c:pt idx="2618">
                        <c:v>125</c:v>
                      </c:pt>
                      <c:pt idx="2619">
                        <c:v>3</c:v>
                      </c:pt>
                      <c:pt idx="2620">
                        <c:v>124</c:v>
                      </c:pt>
                      <c:pt idx="2621">
                        <c:v>2</c:v>
                      </c:pt>
                      <c:pt idx="2622">
                        <c:v>3</c:v>
                      </c:pt>
                      <c:pt idx="2623">
                        <c:v>124</c:v>
                      </c:pt>
                      <c:pt idx="2624">
                        <c:v>3</c:v>
                      </c:pt>
                      <c:pt idx="2625">
                        <c:v>33</c:v>
                      </c:pt>
                      <c:pt idx="2626">
                        <c:v>92</c:v>
                      </c:pt>
                      <c:pt idx="2627">
                        <c:v>2</c:v>
                      </c:pt>
                      <c:pt idx="2628">
                        <c:v>2</c:v>
                      </c:pt>
                      <c:pt idx="2629">
                        <c:v>3</c:v>
                      </c:pt>
                      <c:pt idx="2630">
                        <c:v>121</c:v>
                      </c:pt>
                      <c:pt idx="2631">
                        <c:v>3</c:v>
                      </c:pt>
                      <c:pt idx="2632">
                        <c:v>3</c:v>
                      </c:pt>
                      <c:pt idx="2633">
                        <c:v>76</c:v>
                      </c:pt>
                      <c:pt idx="2634">
                        <c:v>47</c:v>
                      </c:pt>
                      <c:pt idx="2635">
                        <c:v>3</c:v>
                      </c:pt>
                      <c:pt idx="2636">
                        <c:v>66</c:v>
                      </c:pt>
                      <c:pt idx="2637">
                        <c:v>59</c:v>
                      </c:pt>
                      <c:pt idx="2638">
                        <c:v>2</c:v>
                      </c:pt>
                      <c:pt idx="2639">
                        <c:v>2</c:v>
                      </c:pt>
                      <c:pt idx="2640">
                        <c:v>3</c:v>
                      </c:pt>
                      <c:pt idx="2641">
                        <c:v>121</c:v>
                      </c:pt>
                      <c:pt idx="2642">
                        <c:v>2</c:v>
                      </c:pt>
                      <c:pt idx="2643">
                        <c:v>2</c:v>
                      </c:pt>
                      <c:pt idx="2644">
                        <c:v>123</c:v>
                      </c:pt>
                      <c:pt idx="2645">
                        <c:v>3</c:v>
                      </c:pt>
                      <c:pt idx="2646">
                        <c:v>3</c:v>
                      </c:pt>
                      <c:pt idx="2647">
                        <c:v>14</c:v>
                      </c:pt>
                      <c:pt idx="2648">
                        <c:v>108</c:v>
                      </c:pt>
                      <c:pt idx="2649">
                        <c:v>3</c:v>
                      </c:pt>
                      <c:pt idx="2650">
                        <c:v>9</c:v>
                      </c:pt>
                      <c:pt idx="2651">
                        <c:v>117</c:v>
                      </c:pt>
                      <c:pt idx="2652">
                        <c:v>3</c:v>
                      </c:pt>
                      <c:pt idx="2653">
                        <c:v>3</c:v>
                      </c:pt>
                      <c:pt idx="2654">
                        <c:v>12</c:v>
                      </c:pt>
                      <c:pt idx="2655">
                        <c:v>74</c:v>
                      </c:pt>
                      <c:pt idx="2656">
                        <c:v>38</c:v>
                      </c:pt>
                      <c:pt idx="2657">
                        <c:v>2</c:v>
                      </c:pt>
                      <c:pt idx="2658">
                        <c:v>69</c:v>
                      </c:pt>
                      <c:pt idx="2659">
                        <c:v>57</c:v>
                      </c:pt>
                      <c:pt idx="2660">
                        <c:v>3</c:v>
                      </c:pt>
                      <c:pt idx="2661">
                        <c:v>123</c:v>
                      </c:pt>
                      <c:pt idx="2662">
                        <c:v>3</c:v>
                      </c:pt>
                      <c:pt idx="2663">
                        <c:v>3</c:v>
                      </c:pt>
                      <c:pt idx="2664">
                        <c:v>123</c:v>
                      </c:pt>
                      <c:pt idx="2665">
                        <c:v>3</c:v>
                      </c:pt>
                      <c:pt idx="2666">
                        <c:v>3</c:v>
                      </c:pt>
                      <c:pt idx="2667">
                        <c:v>123</c:v>
                      </c:pt>
                      <c:pt idx="2668">
                        <c:v>2</c:v>
                      </c:pt>
                      <c:pt idx="2669">
                        <c:v>3</c:v>
                      </c:pt>
                      <c:pt idx="2670">
                        <c:v>90</c:v>
                      </c:pt>
                      <c:pt idx="2671">
                        <c:v>33</c:v>
                      </c:pt>
                      <c:pt idx="2672">
                        <c:v>3</c:v>
                      </c:pt>
                      <c:pt idx="2673">
                        <c:v>125</c:v>
                      </c:pt>
                      <c:pt idx="2674">
                        <c:v>2</c:v>
                      </c:pt>
                      <c:pt idx="2675">
                        <c:v>2</c:v>
                      </c:pt>
                      <c:pt idx="2676">
                        <c:v>64</c:v>
                      </c:pt>
                      <c:pt idx="2677">
                        <c:v>59</c:v>
                      </c:pt>
                      <c:pt idx="2678">
                        <c:v>3</c:v>
                      </c:pt>
                      <c:pt idx="2679">
                        <c:v>3</c:v>
                      </c:pt>
                      <c:pt idx="2680">
                        <c:v>123</c:v>
                      </c:pt>
                      <c:pt idx="2681">
                        <c:v>2</c:v>
                      </c:pt>
                      <c:pt idx="2682">
                        <c:v>2</c:v>
                      </c:pt>
                      <c:pt idx="2683">
                        <c:v>96</c:v>
                      </c:pt>
                      <c:pt idx="2684">
                        <c:v>29</c:v>
                      </c:pt>
                      <c:pt idx="2685">
                        <c:v>3</c:v>
                      </c:pt>
                      <c:pt idx="2686">
                        <c:v>124</c:v>
                      </c:pt>
                      <c:pt idx="2687">
                        <c:v>3</c:v>
                      </c:pt>
                      <c:pt idx="2688">
                        <c:v>28</c:v>
                      </c:pt>
                      <c:pt idx="2689">
                        <c:v>98</c:v>
                      </c:pt>
                      <c:pt idx="2690">
                        <c:v>2</c:v>
                      </c:pt>
                      <c:pt idx="2691">
                        <c:v>125</c:v>
                      </c:pt>
                      <c:pt idx="2692">
                        <c:v>2</c:v>
                      </c:pt>
                      <c:pt idx="2693">
                        <c:v>2</c:v>
                      </c:pt>
                      <c:pt idx="2694">
                        <c:v>77</c:v>
                      </c:pt>
                      <c:pt idx="2695">
                        <c:v>48</c:v>
                      </c:pt>
                      <c:pt idx="2696">
                        <c:v>2</c:v>
                      </c:pt>
                      <c:pt idx="2697">
                        <c:v>3</c:v>
                      </c:pt>
                      <c:pt idx="2698">
                        <c:v>73</c:v>
                      </c:pt>
                      <c:pt idx="2699">
                        <c:v>51</c:v>
                      </c:pt>
                      <c:pt idx="2700">
                        <c:v>2</c:v>
                      </c:pt>
                      <c:pt idx="2701">
                        <c:v>18</c:v>
                      </c:pt>
                      <c:pt idx="2702">
                        <c:v>107</c:v>
                      </c:pt>
                      <c:pt idx="2703">
                        <c:v>2</c:v>
                      </c:pt>
                      <c:pt idx="2704">
                        <c:v>3</c:v>
                      </c:pt>
                      <c:pt idx="2705">
                        <c:v>123</c:v>
                      </c:pt>
                      <c:pt idx="2706">
                        <c:v>2</c:v>
                      </c:pt>
                      <c:pt idx="2707">
                        <c:v>3</c:v>
                      </c:pt>
                      <c:pt idx="2708">
                        <c:v>3</c:v>
                      </c:pt>
                      <c:pt idx="2709">
                        <c:v>121</c:v>
                      </c:pt>
                      <c:pt idx="2710">
                        <c:v>3</c:v>
                      </c:pt>
                      <c:pt idx="2711">
                        <c:v>23</c:v>
                      </c:pt>
                      <c:pt idx="2712">
                        <c:v>102</c:v>
                      </c:pt>
                      <c:pt idx="2713">
                        <c:v>2</c:v>
                      </c:pt>
                      <c:pt idx="2714">
                        <c:v>3</c:v>
                      </c:pt>
                      <c:pt idx="2715">
                        <c:v>123</c:v>
                      </c:pt>
                      <c:pt idx="2716">
                        <c:v>2</c:v>
                      </c:pt>
                      <c:pt idx="2717">
                        <c:v>3</c:v>
                      </c:pt>
                      <c:pt idx="2718">
                        <c:v>123</c:v>
                      </c:pt>
                      <c:pt idx="2719">
                        <c:v>3</c:v>
                      </c:pt>
                      <c:pt idx="2720">
                        <c:v>17</c:v>
                      </c:pt>
                      <c:pt idx="2721">
                        <c:v>108</c:v>
                      </c:pt>
                      <c:pt idx="2722">
                        <c:v>3</c:v>
                      </c:pt>
                      <c:pt idx="2723">
                        <c:v>3</c:v>
                      </c:pt>
                      <c:pt idx="2724">
                        <c:v>123</c:v>
                      </c:pt>
                      <c:pt idx="2725">
                        <c:v>2</c:v>
                      </c:pt>
                      <c:pt idx="2726">
                        <c:v>125</c:v>
                      </c:pt>
                      <c:pt idx="2727">
                        <c:v>2</c:v>
                      </c:pt>
                      <c:pt idx="2728">
                        <c:v>2</c:v>
                      </c:pt>
                      <c:pt idx="2729">
                        <c:v>2</c:v>
                      </c:pt>
                      <c:pt idx="2730">
                        <c:v>2</c:v>
                      </c:pt>
                      <c:pt idx="2731">
                        <c:v>120</c:v>
                      </c:pt>
                      <c:pt idx="2732">
                        <c:v>3</c:v>
                      </c:pt>
                      <c:pt idx="2733">
                        <c:v>3</c:v>
                      </c:pt>
                      <c:pt idx="2734">
                        <c:v>123</c:v>
                      </c:pt>
                      <c:pt idx="2735">
                        <c:v>3</c:v>
                      </c:pt>
                      <c:pt idx="2736">
                        <c:v>125</c:v>
                      </c:pt>
                      <c:pt idx="2737">
                        <c:v>2</c:v>
                      </c:pt>
                      <c:pt idx="2738">
                        <c:v>3</c:v>
                      </c:pt>
                      <c:pt idx="2739">
                        <c:v>3</c:v>
                      </c:pt>
                      <c:pt idx="2740">
                        <c:v>121</c:v>
                      </c:pt>
                      <c:pt idx="2741">
                        <c:v>2</c:v>
                      </c:pt>
                      <c:pt idx="2742">
                        <c:v>3</c:v>
                      </c:pt>
                      <c:pt idx="2743">
                        <c:v>88</c:v>
                      </c:pt>
                      <c:pt idx="2744">
                        <c:v>36</c:v>
                      </c:pt>
                      <c:pt idx="2745">
                        <c:v>3</c:v>
                      </c:pt>
                      <c:pt idx="2746">
                        <c:v>123</c:v>
                      </c:pt>
                      <c:pt idx="2747">
                        <c:v>3</c:v>
                      </c:pt>
                      <c:pt idx="2748">
                        <c:v>3</c:v>
                      </c:pt>
                      <c:pt idx="2749">
                        <c:v>123</c:v>
                      </c:pt>
                      <c:pt idx="2750">
                        <c:v>3</c:v>
                      </c:pt>
                      <c:pt idx="2751">
                        <c:v>20</c:v>
                      </c:pt>
                      <c:pt idx="2752">
                        <c:v>106</c:v>
                      </c:pt>
                      <c:pt idx="2753">
                        <c:v>3</c:v>
                      </c:pt>
                      <c:pt idx="2754">
                        <c:v>52</c:v>
                      </c:pt>
                      <c:pt idx="2755">
                        <c:v>73</c:v>
                      </c:pt>
                      <c:pt idx="2756">
                        <c:v>3</c:v>
                      </c:pt>
                      <c:pt idx="2757">
                        <c:v>3</c:v>
                      </c:pt>
                      <c:pt idx="2758">
                        <c:v>122</c:v>
                      </c:pt>
                      <c:pt idx="2759">
                        <c:v>127</c:v>
                      </c:pt>
                      <c:pt idx="2760">
                        <c:v>3</c:v>
                      </c:pt>
                      <c:pt idx="2761">
                        <c:v>3</c:v>
                      </c:pt>
                      <c:pt idx="2762">
                        <c:v>123</c:v>
                      </c:pt>
                      <c:pt idx="2763">
                        <c:v>3</c:v>
                      </c:pt>
                      <c:pt idx="2764">
                        <c:v>3</c:v>
                      </c:pt>
                      <c:pt idx="2765">
                        <c:v>122</c:v>
                      </c:pt>
                      <c:pt idx="2766">
                        <c:v>2</c:v>
                      </c:pt>
                      <c:pt idx="2767">
                        <c:v>2</c:v>
                      </c:pt>
                      <c:pt idx="2768">
                        <c:v>123</c:v>
                      </c:pt>
                      <c:pt idx="2769">
                        <c:v>3</c:v>
                      </c:pt>
                      <c:pt idx="2770">
                        <c:v>2</c:v>
                      </c:pt>
                      <c:pt idx="2771">
                        <c:v>3</c:v>
                      </c:pt>
                      <c:pt idx="2772">
                        <c:v>122</c:v>
                      </c:pt>
                      <c:pt idx="2773">
                        <c:v>2</c:v>
                      </c:pt>
                      <c:pt idx="2774">
                        <c:v>3</c:v>
                      </c:pt>
                      <c:pt idx="2775">
                        <c:v>123</c:v>
                      </c:pt>
                      <c:pt idx="2776">
                        <c:v>3</c:v>
                      </c:pt>
                      <c:pt idx="2777">
                        <c:v>14</c:v>
                      </c:pt>
                      <c:pt idx="2778">
                        <c:v>111</c:v>
                      </c:pt>
                      <c:pt idx="2779">
                        <c:v>3</c:v>
                      </c:pt>
                      <c:pt idx="2780">
                        <c:v>125</c:v>
                      </c:pt>
                      <c:pt idx="2781">
                        <c:v>3</c:v>
                      </c:pt>
                      <c:pt idx="2782">
                        <c:v>3</c:v>
                      </c:pt>
                      <c:pt idx="2783">
                        <c:v>122</c:v>
                      </c:pt>
                      <c:pt idx="2784">
                        <c:v>3</c:v>
                      </c:pt>
                      <c:pt idx="2785">
                        <c:v>3</c:v>
                      </c:pt>
                      <c:pt idx="2786">
                        <c:v>110</c:v>
                      </c:pt>
                      <c:pt idx="2787">
                        <c:v>14</c:v>
                      </c:pt>
                      <c:pt idx="2788">
                        <c:v>3</c:v>
                      </c:pt>
                      <c:pt idx="2789">
                        <c:v>2</c:v>
                      </c:pt>
                      <c:pt idx="2790">
                        <c:v>61</c:v>
                      </c:pt>
                      <c:pt idx="2791">
                        <c:v>62</c:v>
                      </c:pt>
                      <c:pt idx="2792">
                        <c:v>39</c:v>
                      </c:pt>
                      <c:pt idx="2793">
                        <c:v>88</c:v>
                      </c:pt>
                      <c:pt idx="2794">
                        <c:v>3</c:v>
                      </c:pt>
                      <c:pt idx="2795">
                        <c:v>2</c:v>
                      </c:pt>
                      <c:pt idx="2796">
                        <c:v>103</c:v>
                      </c:pt>
                      <c:pt idx="2797">
                        <c:v>21</c:v>
                      </c:pt>
                      <c:pt idx="2798">
                        <c:v>3</c:v>
                      </c:pt>
                      <c:pt idx="2799">
                        <c:v>124</c:v>
                      </c:pt>
                      <c:pt idx="2800">
                        <c:v>3</c:v>
                      </c:pt>
                      <c:pt idx="2801">
                        <c:v>3</c:v>
                      </c:pt>
                      <c:pt idx="2802">
                        <c:v>123</c:v>
                      </c:pt>
                      <c:pt idx="2803">
                        <c:v>3</c:v>
                      </c:pt>
                      <c:pt idx="2804">
                        <c:v>34</c:v>
                      </c:pt>
                      <c:pt idx="2805">
                        <c:v>50</c:v>
                      </c:pt>
                      <c:pt idx="2806">
                        <c:v>41</c:v>
                      </c:pt>
                      <c:pt idx="2807">
                        <c:v>3</c:v>
                      </c:pt>
                      <c:pt idx="2808">
                        <c:v>78</c:v>
                      </c:pt>
                      <c:pt idx="2809">
                        <c:v>47</c:v>
                      </c:pt>
                      <c:pt idx="2810">
                        <c:v>127</c:v>
                      </c:pt>
                      <c:pt idx="2811">
                        <c:v>2</c:v>
                      </c:pt>
                      <c:pt idx="2812">
                        <c:v>3</c:v>
                      </c:pt>
                      <c:pt idx="2813">
                        <c:v>8</c:v>
                      </c:pt>
                      <c:pt idx="2814">
                        <c:v>116</c:v>
                      </c:pt>
                      <c:pt idx="2815">
                        <c:v>3</c:v>
                      </c:pt>
                      <c:pt idx="2816">
                        <c:v>55</c:v>
                      </c:pt>
                      <c:pt idx="2817">
                        <c:v>70</c:v>
                      </c:pt>
                      <c:pt idx="2818">
                        <c:v>3</c:v>
                      </c:pt>
                      <c:pt idx="2819">
                        <c:v>49</c:v>
                      </c:pt>
                      <c:pt idx="2820">
                        <c:v>76</c:v>
                      </c:pt>
                      <c:pt idx="2821">
                        <c:v>3</c:v>
                      </c:pt>
                      <c:pt idx="2822">
                        <c:v>3</c:v>
                      </c:pt>
                      <c:pt idx="2823">
                        <c:v>121</c:v>
                      </c:pt>
                      <c:pt idx="2824">
                        <c:v>3</c:v>
                      </c:pt>
                      <c:pt idx="2825">
                        <c:v>80</c:v>
                      </c:pt>
                      <c:pt idx="2826">
                        <c:v>47</c:v>
                      </c:pt>
                      <c:pt idx="2827">
                        <c:v>3</c:v>
                      </c:pt>
                      <c:pt idx="2828">
                        <c:v>102</c:v>
                      </c:pt>
                      <c:pt idx="2829">
                        <c:v>23</c:v>
                      </c:pt>
                      <c:pt idx="2830">
                        <c:v>3</c:v>
                      </c:pt>
                      <c:pt idx="2831">
                        <c:v>69</c:v>
                      </c:pt>
                      <c:pt idx="2832">
                        <c:v>56</c:v>
                      </c:pt>
                      <c:pt idx="2833">
                        <c:v>3</c:v>
                      </c:pt>
                      <c:pt idx="2834">
                        <c:v>43</c:v>
                      </c:pt>
                      <c:pt idx="2835">
                        <c:v>82</c:v>
                      </c:pt>
                      <c:pt idx="2836">
                        <c:v>3</c:v>
                      </c:pt>
                      <c:pt idx="2837">
                        <c:v>125</c:v>
                      </c:pt>
                      <c:pt idx="2838">
                        <c:v>2</c:v>
                      </c:pt>
                      <c:pt idx="2839">
                        <c:v>2</c:v>
                      </c:pt>
                      <c:pt idx="2840">
                        <c:v>2</c:v>
                      </c:pt>
                      <c:pt idx="2841">
                        <c:v>122</c:v>
                      </c:pt>
                      <c:pt idx="2842">
                        <c:v>3</c:v>
                      </c:pt>
                      <c:pt idx="2843">
                        <c:v>11</c:v>
                      </c:pt>
                      <c:pt idx="2844">
                        <c:v>114</c:v>
                      </c:pt>
                      <c:pt idx="2845">
                        <c:v>3</c:v>
                      </c:pt>
                      <c:pt idx="2846">
                        <c:v>3</c:v>
                      </c:pt>
                      <c:pt idx="2847">
                        <c:v>122</c:v>
                      </c:pt>
                      <c:pt idx="2848">
                        <c:v>3</c:v>
                      </c:pt>
                      <c:pt idx="2849">
                        <c:v>3</c:v>
                      </c:pt>
                      <c:pt idx="2850">
                        <c:v>123</c:v>
                      </c:pt>
                      <c:pt idx="2851">
                        <c:v>3</c:v>
                      </c:pt>
                      <c:pt idx="2852">
                        <c:v>87</c:v>
                      </c:pt>
                      <c:pt idx="2853">
                        <c:v>38</c:v>
                      </c:pt>
                      <c:pt idx="2854">
                        <c:v>3</c:v>
                      </c:pt>
                      <c:pt idx="2855">
                        <c:v>48</c:v>
                      </c:pt>
                      <c:pt idx="2856">
                        <c:v>77</c:v>
                      </c:pt>
                      <c:pt idx="2857">
                        <c:v>3</c:v>
                      </c:pt>
                      <c:pt idx="2858">
                        <c:v>125</c:v>
                      </c:pt>
                      <c:pt idx="2859">
                        <c:v>2</c:v>
                      </c:pt>
                      <c:pt idx="2860">
                        <c:v>2</c:v>
                      </c:pt>
                      <c:pt idx="2861">
                        <c:v>2</c:v>
                      </c:pt>
                      <c:pt idx="2862">
                        <c:v>122</c:v>
                      </c:pt>
                      <c:pt idx="2863">
                        <c:v>2</c:v>
                      </c:pt>
                      <c:pt idx="2864">
                        <c:v>3</c:v>
                      </c:pt>
                      <c:pt idx="2865">
                        <c:v>36</c:v>
                      </c:pt>
                      <c:pt idx="2866">
                        <c:v>87</c:v>
                      </c:pt>
                      <c:pt idx="2867">
                        <c:v>3</c:v>
                      </c:pt>
                      <c:pt idx="2868">
                        <c:v>125</c:v>
                      </c:pt>
                      <c:pt idx="2869">
                        <c:v>2</c:v>
                      </c:pt>
                      <c:pt idx="2870">
                        <c:v>3</c:v>
                      </c:pt>
                      <c:pt idx="2871">
                        <c:v>3</c:v>
                      </c:pt>
                      <c:pt idx="2872">
                        <c:v>121</c:v>
                      </c:pt>
                      <c:pt idx="2873">
                        <c:v>3</c:v>
                      </c:pt>
                      <c:pt idx="2874">
                        <c:v>125</c:v>
                      </c:pt>
                      <c:pt idx="2875">
                        <c:v>3</c:v>
                      </c:pt>
                      <c:pt idx="2876">
                        <c:v>2</c:v>
                      </c:pt>
                      <c:pt idx="2877">
                        <c:v>35</c:v>
                      </c:pt>
                      <c:pt idx="2878">
                        <c:v>88</c:v>
                      </c:pt>
                      <c:pt idx="2879">
                        <c:v>3</c:v>
                      </c:pt>
                      <c:pt idx="2880">
                        <c:v>125</c:v>
                      </c:pt>
                      <c:pt idx="2881">
                        <c:v>3</c:v>
                      </c:pt>
                      <c:pt idx="2882">
                        <c:v>125</c:v>
                      </c:pt>
                      <c:pt idx="2883">
                        <c:v>3</c:v>
                      </c:pt>
                      <c:pt idx="2884">
                        <c:v>30</c:v>
                      </c:pt>
                      <c:pt idx="2885">
                        <c:v>96</c:v>
                      </c:pt>
                      <c:pt idx="2886">
                        <c:v>2</c:v>
                      </c:pt>
                      <c:pt idx="2887">
                        <c:v>2</c:v>
                      </c:pt>
                      <c:pt idx="2888">
                        <c:v>11</c:v>
                      </c:pt>
                      <c:pt idx="2889">
                        <c:v>112</c:v>
                      </c:pt>
                      <c:pt idx="2890">
                        <c:v>3</c:v>
                      </c:pt>
                      <c:pt idx="2891">
                        <c:v>3</c:v>
                      </c:pt>
                      <c:pt idx="2892">
                        <c:v>69</c:v>
                      </c:pt>
                      <c:pt idx="2893">
                        <c:v>55</c:v>
                      </c:pt>
                      <c:pt idx="2894">
                        <c:v>3</c:v>
                      </c:pt>
                      <c:pt idx="2895">
                        <c:v>123</c:v>
                      </c:pt>
                      <c:pt idx="2896">
                        <c:v>3</c:v>
                      </c:pt>
                      <c:pt idx="2897">
                        <c:v>3</c:v>
                      </c:pt>
                      <c:pt idx="2898">
                        <c:v>124</c:v>
                      </c:pt>
                      <c:pt idx="2899">
                        <c:v>3</c:v>
                      </c:pt>
                      <c:pt idx="2900">
                        <c:v>2</c:v>
                      </c:pt>
                      <c:pt idx="2901">
                        <c:v>3</c:v>
                      </c:pt>
                      <c:pt idx="2902">
                        <c:v>121</c:v>
                      </c:pt>
                      <c:pt idx="2903">
                        <c:v>3</c:v>
                      </c:pt>
                      <c:pt idx="2904">
                        <c:v>125</c:v>
                      </c:pt>
                      <c:pt idx="2905">
                        <c:v>2</c:v>
                      </c:pt>
                      <c:pt idx="2906">
                        <c:v>3</c:v>
                      </c:pt>
                      <c:pt idx="2907">
                        <c:v>5</c:v>
                      </c:pt>
                      <c:pt idx="2908">
                        <c:v>119</c:v>
                      </c:pt>
                      <c:pt idx="2909">
                        <c:v>3</c:v>
                      </c:pt>
                      <c:pt idx="2910">
                        <c:v>95</c:v>
                      </c:pt>
                      <c:pt idx="2911">
                        <c:v>30</c:v>
                      </c:pt>
                      <c:pt idx="2912">
                        <c:v>2</c:v>
                      </c:pt>
                      <c:pt idx="2913">
                        <c:v>3</c:v>
                      </c:pt>
                      <c:pt idx="2914">
                        <c:v>123</c:v>
                      </c:pt>
                      <c:pt idx="2915">
                        <c:v>3</c:v>
                      </c:pt>
                      <c:pt idx="2916">
                        <c:v>28</c:v>
                      </c:pt>
                      <c:pt idx="2917">
                        <c:v>98</c:v>
                      </c:pt>
                      <c:pt idx="2918">
                        <c:v>3</c:v>
                      </c:pt>
                      <c:pt idx="2919">
                        <c:v>3</c:v>
                      </c:pt>
                      <c:pt idx="2920">
                        <c:v>122</c:v>
                      </c:pt>
                      <c:pt idx="2921">
                        <c:v>3</c:v>
                      </c:pt>
                      <c:pt idx="2922">
                        <c:v>81</c:v>
                      </c:pt>
                      <c:pt idx="2923">
                        <c:v>44</c:v>
                      </c:pt>
                      <c:pt idx="2924">
                        <c:v>3</c:v>
                      </c:pt>
                      <c:pt idx="2925">
                        <c:v>87</c:v>
                      </c:pt>
                      <c:pt idx="2926">
                        <c:v>39</c:v>
                      </c:pt>
                      <c:pt idx="2927">
                        <c:v>58</c:v>
                      </c:pt>
                      <c:pt idx="2928">
                        <c:v>70</c:v>
                      </c:pt>
                      <c:pt idx="2929">
                        <c:v>2</c:v>
                      </c:pt>
                      <c:pt idx="2930">
                        <c:v>77</c:v>
                      </c:pt>
                      <c:pt idx="2931">
                        <c:v>48</c:v>
                      </c:pt>
                      <c:pt idx="2932">
                        <c:v>3</c:v>
                      </c:pt>
                      <c:pt idx="2933">
                        <c:v>38</c:v>
                      </c:pt>
                      <c:pt idx="2934">
                        <c:v>87</c:v>
                      </c:pt>
                      <c:pt idx="2935">
                        <c:v>3</c:v>
                      </c:pt>
                      <c:pt idx="2936">
                        <c:v>3</c:v>
                      </c:pt>
                      <c:pt idx="2937">
                        <c:v>122</c:v>
                      </c:pt>
                      <c:pt idx="2938">
                        <c:v>2</c:v>
                      </c:pt>
                      <c:pt idx="2939">
                        <c:v>3</c:v>
                      </c:pt>
                      <c:pt idx="2940">
                        <c:v>3</c:v>
                      </c:pt>
                      <c:pt idx="2941">
                        <c:v>121</c:v>
                      </c:pt>
                      <c:pt idx="2942">
                        <c:v>3</c:v>
                      </c:pt>
                      <c:pt idx="2943">
                        <c:v>125</c:v>
                      </c:pt>
                      <c:pt idx="2944">
                        <c:v>128</c:v>
                      </c:pt>
                      <c:pt idx="2945">
                        <c:v>3</c:v>
                      </c:pt>
                      <c:pt idx="2946">
                        <c:v>3</c:v>
                      </c:pt>
                      <c:pt idx="2947">
                        <c:v>121</c:v>
                      </c:pt>
                      <c:pt idx="2948">
                        <c:v>3</c:v>
                      </c:pt>
                      <c:pt idx="2949">
                        <c:v>3</c:v>
                      </c:pt>
                      <c:pt idx="2950">
                        <c:v>2</c:v>
                      </c:pt>
                      <c:pt idx="2951">
                        <c:v>61</c:v>
                      </c:pt>
                      <c:pt idx="2952">
                        <c:v>62</c:v>
                      </c:pt>
                      <c:pt idx="2953">
                        <c:v>82</c:v>
                      </c:pt>
                      <c:pt idx="2954">
                        <c:v>47</c:v>
                      </c:pt>
                      <c:pt idx="2955">
                        <c:v>3</c:v>
                      </c:pt>
                      <c:pt idx="2956">
                        <c:v>123</c:v>
                      </c:pt>
                      <c:pt idx="2957">
                        <c:v>3</c:v>
                      </c:pt>
                      <c:pt idx="2958">
                        <c:v>3</c:v>
                      </c:pt>
                      <c:pt idx="2959">
                        <c:v>123</c:v>
                      </c:pt>
                      <c:pt idx="2960">
                        <c:v>2</c:v>
                      </c:pt>
                      <c:pt idx="2961">
                        <c:v>2</c:v>
                      </c:pt>
                      <c:pt idx="2962">
                        <c:v>3</c:v>
                      </c:pt>
                      <c:pt idx="2963">
                        <c:v>121</c:v>
                      </c:pt>
                      <c:pt idx="2964">
                        <c:v>3</c:v>
                      </c:pt>
                      <c:pt idx="2965">
                        <c:v>3</c:v>
                      </c:pt>
                      <c:pt idx="2966">
                        <c:v>123</c:v>
                      </c:pt>
                      <c:pt idx="2967">
                        <c:v>3</c:v>
                      </c:pt>
                      <c:pt idx="2968">
                        <c:v>78</c:v>
                      </c:pt>
                      <c:pt idx="2969">
                        <c:v>47</c:v>
                      </c:pt>
                      <c:pt idx="2970">
                        <c:v>3</c:v>
                      </c:pt>
                      <c:pt idx="2971">
                        <c:v>3</c:v>
                      </c:pt>
                      <c:pt idx="2972">
                        <c:v>1</c:v>
                      </c:pt>
                      <c:pt idx="2973">
                        <c:v>69</c:v>
                      </c:pt>
                      <c:pt idx="2974">
                        <c:v>55</c:v>
                      </c:pt>
                      <c:pt idx="2975">
                        <c:v>126</c:v>
                      </c:pt>
                      <c:pt idx="2976">
                        <c:v>3</c:v>
                      </c:pt>
                      <c:pt idx="2977">
                        <c:v>3</c:v>
                      </c:pt>
                      <c:pt idx="2978">
                        <c:v>124</c:v>
                      </c:pt>
                      <c:pt idx="2979">
                        <c:v>2</c:v>
                      </c:pt>
                      <c:pt idx="2980">
                        <c:v>3</c:v>
                      </c:pt>
                      <c:pt idx="2981">
                        <c:v>123</c:v>
                      </c:pt>
                      <c:pt idx="2982">
                        <c:v>3</c:v>
                      </c:pt>
                      <c:pt idx="2983">
                        <c:v>3</c:v>
                      </c:pt>
                      <c:pt idx="2984">
                        <c:v>33</c:v>
                      </c:pt>
                      <c:pt idx="2985">
                        <c:v>92</c:v>
                      </c:pt>
                      <c:pt idx="2986">
                        <c:v>104</c:v>
                      </c:pt>
                      <c:pt idx="2987">
                        <c:v>26</c:v>
                      </c:pt>
                      <c:pt idx="2988">
                        <c:v>2</c:v>
                      </c:pt>
                      <c:pt idx="2989">
                        <c:v>3</c:v>
                      </c:pt>
                      <c:pt idx="2990">
                        <c:v>123</c:v>
                      </c:pt>
                      <c:pt idx="2991">
                        <c:v>3</c:v>
                      </c:pt>
                      <c:pt idx="2992">
                        <c:v>2</c:v>
                      </c:pt>
                      <c:pt idx="2993">
                        <c:v>2</c:v>
                      </c:pt>
                      <c:pt idx="2994">
                        <c:v>122</c:v>
                      </c:pt>
                      <c:pt idx="2995">
                        <c:v>3</c:v>
                      </c:pt>
                      <c:pt idx="2996">
                        <c:v>59</c:v>
                      </c:pt>
                      <c:pt idx="2997">
                        <c:v>68</c:v>
                      </c:pt>
                      <c:pt idx="2998">
                        <c:v>3</c:v>
                      </c:pt>
                      <c:pt idx="2999">
                        <c:v>123</c:v>
                      </c:pt>
                      <c:pt idx="3000">
                        <c:v>3</c:v>
                      </c:pt>
                      <c:pt idx="3001">
                        <c:v>3</c:v>
                      </c:pt>
                      <c:pt idx="3002">
                        <c:v>124</c:v>
                      </c:pt>
                      <c:pt idx="3003">
                        <c:v>3</c:v>
                      </c:pt>
                      <c:pt idx="3004">
                        <c:v>126</c:v>
                      </c:pt>
                      <c:pt idx="3005">
                        <c:v>3</c:v>
                      </c:pt>
                      <c:pt idx="3006">
                        <c:v>19</c:v>
                      </c:pt>
                      <c:pt idx="3007">
                        <c:v>106</c:v>
                      </c:pt>
                      <c:pt idx="3008">
                        <c:v>2</c:v>
                      </c:pt>
                      <c:pt idx="3009">
                        <c:v>2</c:v>
                      </c:pt>
                      <c:pt idx="3010">
                        <c:v>3</c:v>
                      </c:pt>
                      <c:pt idx="3011">
                        <c:v>122</c:v>
                      </c:pt>
                      <c:pt idx="3012">
                        <c:v>2</c:v>
                      </c:pt>
                      <c:pt idx="3013">
                        <c:v>3</c:v>
                      </c:pt>
                      <c:pt idx="3014">
                        <c:v>124</c:v>
                      </c:pt>
                      <c:pt idx="3015">
                        <c:v>2</c:v>
                      </c:pt>
                      <c:pt idx="3016">
                        <c:v>3</c:v>
                      </c:pt>
                      <c:pt idx="3017">
                        <c:v>2</c:v>
                      </c:pt>
                      <c:pt idx="3018">
                        <c:v>54</c:v>
                      </c:pt>
                      <c:pt idx="3019">
                        <c:v>68</c:v>
                      </c:pt>
                      <c:pt idx="3020">
                        <c:v>127</c:v>
                      </c:pt>
                      <c:pt idx="3021">
                        <c:v>3</c:v>
                      </c:pt>
                      <c:pt idx="3022">
                        <c:v>7</c:v>
                      </c:pt>
                      <c:pt idx="3023">
                        <c:v>118</c:v>
                      </c:pt>
                      <c:pt idx="3024">
                        <c:v>3</c:v>
                      </c:pt>
                      <c:pt idx="3025">
                        <c:v>3</c:v>
                      </c:pt>
                      <c:pt idx="3026">
                        <c:v>93</c:v>
                      </c:pt>
                      <c:pt idx="3027">
                        <c:v>31</c:v>
                      </c:pt>
                      <c:pt idx="3028">
                        <c:v>2</c:v>
                      </c:pt>
                      <c:pt idx="3029">
                        <c:v>99</c:v>
                      </c:pt>
                      <c:pt idx="3030">
                        <c:v>27</c:v>
                      </c:pt>
                      <c:pt idx="3031">
                        <c:v>3</c:v>
                      </c:pt>
                      <c:pt idx="3032">
                        <c:v>123</c:v>
                      </c:pt>
                      <c:pt idx="3033">
                        <c:v>3</c:v>
                      </c:pt>
                      <c:pt idx="3034">
                        <c:v>126</c:v>
                      </c:pt>
                      <c:pt idx="3035">
                        <c:v>2</c:v>
                      </c:pt>
                      <c:pt idx="3036">
                        <c:v>2</c:v>
                      </c:pt>
                      <c:pt idx="3037">
                        <c:v>124</c:v>
                      </c:pt>
                      <c:pt idx="3038">
                        <c:v>2</c:v>
                      </c:pt>
                      <c:pt idx="3039">
                        <c:v>3</c:v>
                      </c:pt>
                      <c:pt idx="3040">
                        <c:v>123</c:v>
                      </c:pt>
                      <c:pt idx="3041">
                        <c:v>3</c:v>
                      </c:pt>
                      <c:pt idx="3042">
                        <c:v>3</c:v>
                      </c:pt>
                      <c:pt idx="3043">
                        <c:v>124</c:v>
                      </c:pt>
                      <c:pt idx="3044">
                        <c:v>2</c:v>
                      </c:pt>
                      <c:pt idx="3045">
                        <c:v>2</c:v>
                      </c:pt>
                      <c:pt idx="3046">
                        <c:v>2</c:v>
                      </c:pt>
                      <c:pt idx="3047">
                        <c:v>45</c:v>
                      </c:pt>
                      <c:pt idx="3048">
                        <c:v>79</c:v>
                      </c:pt>
                      <c:pt idx="3049">
                        <c:v>2</c:v>
                      </c:pt>
                      <c:pt idx="3050">
                        <c:v>3</c:v>
                      </c:pt>
                      <c:pt idx="3051">
                        <c:v>123</c:v>
                      </c:pt>
                      <c:pt idx="3052">
                        <c:v>3</c:v>
                      </c:pt>
                      <c:pt idx="3053">
                        <c:v>88</c:v>
                      </c:pt>
                      <c:pt idx="3054">
                        <c:v>37</c:v>
                      </c:pt>
                      <c:pt idx="3055">
                        <c:v>3</c:v>
                      </c:pt>
                      <c:pt idx="3056">
                        <c:v>21</c:v>
                      </c:pt>
                      <c:pt idx="3057">
                        <c:v>104</c:v>
                      </c:pt>
                      <c:pt idx="3058">
                        <c:v>3</c:v>
                      </c:pt>
                      <c:pt idx="3059">
                        <c:v>3</c:v>
                      </c:pt>
                      <c:pt idx="3060">
                        <c:v>70</c:v>
                      </c:pt>
                      <c:pt idx="3061">
                        <c:v>53</c:v>
                      </c:pt>
                      <c:pt idx="3062">
                        <c:v>3</c:v>
                      </c:pt>
                      <c:pt idx="3063">
                        <c:v>125</c:v>
                      </c:pt>
                      <c:pt idx="3064">
                        <c:v>16</c:v>
                      </c:pt>
                      <c:pt idx="3065">
                        <c:v>111</c:v>
                      </c:pt>
                      <c:pt idx="3066">
                        <c:v>3</c:v>
                      </c:pt>
                      <c:pt idx="3067">
                        <c:v>125</c:v>
                      </c:pt>
                      <c:pt idx="3068">
                        <c:v>3</c:v>
                      </c:pt>
                      <c:pt idx="3069">
                        <c:v>2</c:v>
                      </c:pt>
                      <c:pt idx="3070">
                        <c:v>2</c:v>
                      </c:pt>
                      <c:pt idx="3071">
                        <c:v>123</c:v>
                      </c:pt>
                      <c:pt idx="3072">
                        <c:v>3</c:v>
                      </c:pt>
                      <c:pt idx="3073">
                        <c:v>11</c:v>
                      </c:pt>
                      <c:pt idx="3074">
                        <c:v>114</c:v>
                      </c:pt>
                      <c:pt idx="3075">
                        <c:v>3</c:v>
                      </c:pt>
                      <c:pt idx="3076">
                        <c:v>3</c:v>
                      </c:pt>
                      <c:pt idx="3077">
                        <c:v>123</c:v>
                      </c:pt>
                      <c:pt idx="3078">
                        <c:v>3</c:v>
                      </c:pt>
                      <c:pt idx="3079">
                        <c:v>3</c:v>
                      </c:pt>
                      <c:pt idx="3080">
                        <c:v>123</c:v>
                      </c:pt>
                      <c:pt idx="3081">
                        <c:v>3</c:v>
                      </c:pt>
                      <c:pt idx="3082">
                        <c:v>89</c:v>
                      </c:pt>
                      <c:pt idx="3083">
                        <c:v>36</c:v>
                      </c:pt>
                      <c:pt idx="3084">
                        <c:v>3</c:v>
                      </c:pt>
                      <c:pt idx="3085">
                        <c:v>39</c:v>
                      </c:pt>
                      <c:pt idx="3086">
                        <c:v>88</c:v>
                      </c:pt>
                      <c:pt idx="3087">
                        <c:v>3</c:v>
                      </c:pt>
                      <c:pt idx="3088">
                        <c:v>2</c:v>
                      </c:pt>
                      <c:pt idx="3089">
                        <c:v>92</c:v>
                      </c:pt>
                      <c:pt idx="3090">
                        <c:v>33</c:v>
                      </c:pt>
                      <c:pt idx="3091">
                        <c:v>3</c:v>
                      </c:pt>
                      <c:pt idx="3092">
                        <c:v>121</c:v>
                      </c:pt>
                      <c:pt idx="3093">
                        <c:v>5</c:v>
                      </c:pt>
                      <c:pt idx="3094">
                        <c:v>28</c:v>
                      </c:pt>
                      <c:pt idx="3095">
                        <c:v>99</c:v>
                      </c:pt>
                      <c:pt idx="3096">
                        <c:v>2</c:v>
                      </c:pt>
                      <c:pt idx="3097">
                        <c:v>118</c:v>
                      </c:pt>
                      <c:pt idx="3098">
                        <c:v>10</c:v>
                      </c:pt>
                      <c:pt idx="3099">
                        <c:v>3</c:v>
                      </c:pt>
                      <c:pt idx="3100">
                        <c:v>123</c:v>
                      </c:pt>
                      <c:pt idx="3101">
                        <c:v>3</c:v>
                      </c:pt>
                      <c:pt idx="3102">
                        <c:v>2</c:v>
                      </c:pt>
                      <c:pt idx="3103">
                        <c:v>2</c:v>
                      </c:pt>
                      <c:pt idx="3104">
                        <c:v>122</c:v>
                      </c:pt>
                      <c:pt idx="3105">
                        <c:v>3</c:v>
                      </c:pt>
                      <c:pt idx="3106">
                        <c:v>3</c:v>
                      </c:pt>
                      <c:pt idx="3107">
                        <c:v>88</c:v>
                      </c:pt>
                      <c:pt idx="3108">
                        <c:v>37</c:v>
                      </c:pt>
                      <c:pt idx="3109">
                        <c:v>3</c:v>
                      </c:pt>
                      <c:pt idx="3110">
                        <c:v>125</c:v>
                      </c:pt>
                      <c:pt idx="3111">
                        <c:v>3</c:v>
                      </c:pt>
                      <c:pt idx="3112">
                        <c:v>3</c:v>
                      </c:pt>
                      <c:pt idx="3113">
                        <c:v>123</c:v>
                      </c:pt>
                      <c:pt idx="3114">
                        <c:v>3</c:v>
                      </c:pt>
                      <c:pt idx="3115">
                        <c:v>86</c:v>
                      </c:pt>
                      <c:pt idx="3116">
                        <c:v>39</c:v>
                      </c:pt>
                      <c:pt idx="3117">
                        <c:v>2</c:v>
                      </c:pt>
                      <c:pt idx="3118">
                        <c:v>3</c:v>
                      </c:pt>
                      <c:pt idx="3119">
                        <c:v>122</c:v>
                      </c:pt>
                      <c:pt idx="3120">
                        <c:v>5</c:v>
                      </c:pt>
                      <c:pt idx="3121">
                        <c:v>125</c:v>
                      </c:pt>
                      <c:pt idx="3122">
                        <c:v>2</c:v>
                      </c:pt>
                      <c:pt idx="3123">
                        <c:v>3</c:v>
                      </c:pt>
                      <c:pt idx="3124">
                        <c:v>123</c:v>
                      </c:pt>
                      <c:pt idx="3125">
                        <c:v>2</c:v>
                      </c:pt>
                      <c:pt idx="3126">
                        <c:v>2</c:v>
                      </c:pt>
                      <c:pt idx="3127">
                        <c:v>2</c:v>
                      </c:pt>
                      <c:pt idx="3128">
                        <c:v>42</c:v>
                      </c:pt>
                      <c:pt idx="3129">
                        <c:v>82</c:v>
                      </c:pt>
                      <c:pt idx="3130">
                        <c:v>127</c:v>
                      </c:pt>
                      <c:pt idx="3131">
                        <c:v>3</c:v>
                      </c:pt>
                      <c:pt idx="3132">
                        <c:v>3</c:v>
                      </c:pt>
                      <c:pt idx="3133">
                        <c:v>122</c:v>
                      </c:pt>
                      <c:pt idx="3134">
                        <c:v>3</c:v>
                      </c:pt>
                      <c:pt idx="3135">
                        <c:v>3</c:v>
                      </c:pt>
                      <c:pt idx="3136">
                        <c:v>123</c:v>
                      </c:pt>
                      <c:pt idx="3137">
                        <c:v>2</c:v>
                      </c:pt>
                      <c:pt idx="3138">
                        <c:v>3</c:v>
                      </c:pt>
                      <c:pt idx="3139">
                        <c:v>123</c:v>
                      </c:pt>
                      <c:pt idx="3140">
                        <c:v>2</c:v>
                      </c:pt>
                      <c:pt idx="3141">
                        <c:v>3</c:v>
                      </c:pt>
                      <c:pt idx="3142">
                        <c:v>52</c:v>
                      </c:pt>
                      <c:pt idx="3143">
                        <c:v>73</c:v>
                      </c:pt>
                      <c:pt idx="3144">
                        <c:v>3</c:v>
                      </c:pt>
                      <c:pt idx="3145">
                        <c:v>125</c:v>
                      </c:pt>
                      <c:pt idx="3146">
                        <c:v>3</c:v>
                      </c:pt>
                      <c:pt idx="3147">
                        <c:v>3</c:v>
                      </c:pt>
                      <c:pt idx="3148">
                        <c:v>123</c:v>
                      </c:pt>
                      <c:pt idx="3149">
                        <c:v>2</c:v>
                      </c:pt>
                      <c:pt idx="3150">
                        <c:v>3</c:v>
                      </c:pt>
                      <c:pt idx="3151">
                        <c:v>123</c:v>
                      </c:pt>
                      <c:pt idx="3152">
                        <c:v>2</c:v>
                      </c:pt>
                      <c:pt idx="3153">
                        <c:v>3</c:v>
                      </c:pt>
                      <c:pt idx="3154">
                        <c:v>14</c:v>
                      </c:pt>
                      <c:pt idx="3155">
                        <c:v>80</c:v>
                      </c:pt>
                      <c:pt idx="3156">
                        <c:v>30</c:v>
                      </c:pt>
                      <c:pt idx="3157">
                        <c:v>3</c:v>
                      </c:pt>
                      <c:pt idx="3158">
                        <c:v>125</c:v>
                      </c:pt>
                      <c:pt idx="3159">
                        <c:v>3</c:v>
                      </c:pt>
                      <c:pt idx="3160">
                        <c:v>54</c:v>
                      </c:pt>
                      <c:pt idx="3161">
                        <c:v>71</c:v>
                      </c:pt>
                      <c:pt idx="3162">
                        <c:v>108</c:v>
                      </c:pt>
                      <c:pt idx="3163">
                        <c:v>22</c:v>
                      </c:pt>
                      <c:pt idx="3164">
                        <c:v>3</c:v>
                      </c:pt>
                      <c:pt idx="3165">
                        <c:v>123</c:v>
                      </c:pt>
                      <c:pt idx="3166">
                        <c:v>2</c:v>
                      </c:pt>
                      <c:pt idx="3167">
                        <c:v>3</c:v>
                      </c:pt>
                      <c:pt idx="3168">
                        <c:v>124</c:v>
                      </c:pt>
                      <c:pt idx="3169">
                        <c:v>2</c:v>
                      </c:pt>
                      <c:pt idx="3170">
                        <c:v>2</c:v>
                      </c:pt>
                      <c:pt idx="3171">
                        <c:v>77</c:v>
                      </c:pt>
                      <c:pt idx="3172">
                        <c:v>48</c:v>
                      </c:pt>
                      <c:pt idx="3173">
                        <c:v>3</c:v>
                      </c:pt>
                      <c:pt idx="3174">
                        <c:v>23</c:v>
                      </c:pt>
                      <c:pt idx="3175">
                        <c:v>103</c:v>
                      </c:pt>
                      <c:pt idx="3176">
                        <c:v>3</c:v>
                      </c:pt>
                      <c:pt idx="3177">
                        <c:v>3</c:v>
                      </c:pt>
                      <c:pt idx="3178">
                        <c:v>123</c:v>
                      </c:pt>
                      <c:pt idx="3179">
                        <c:v>3</c:v>
                      </c:pt>
                      <c:pt idx="3180">
                        <c:v>3</c:v>
                      </c:pt>
                      <c:pt idx="3181">
                        <c:v>121</c:v>
                      </c:pt>
                      <c:pt idx="3182">
                        <c:v>3</c:v>
                      </c:pt>
                      <c:pt idx="3183">
                        <c:v>15</c:v>
                      </c:pt>
                      <c:pt idx="3184">
                        <c:v>112</c:v>
                      </c:pt>
                      <c:pt idx="3185">
                        <c:v>3</c:v>
                      </c:pt>
                      <c:pt idx="3186">
                        <c:v>78</c:v>
                      </c:pt>
                      <c:pt idx="3187">
                        <c:v>47</c:v>
                      </c:pt>
                      <c:pt idx="3188">
                        <c:v>4</c:v>
                      </c:pt>
                      <c:pt idx="3189">
                        <c:v>124</c:v>
                      </c:pt>
                      <c:pt idx="3190">
                        <c:v>3</c:v>
                      </c:pt>
                      <c:pt idx="3191">
                        <c:v>36</c:v>
                      </c:pt>
                      <c:pt idx="3192">
                        <c:v>92</c:v>
                      </c:pt>
                      <c:pt idx="3193">
                        <c:v>3</c:v>
                      </c:pt>
                      <c:pt idx="3194">
                        <c:v>4</c:v>
                      </c:pt>
                      <c:pt idx="3195">
                        <c:v>122</c:v>
                      </c:pt>
                      <c:pt idx="3196">
                        <c:v>3</c:v>
                      </c:pt>
                      <c:pt idx="3197">
                        <c:v>3</c:v>
                      </c:pt>
                      <c:pt idx="3198">
                        <c:v>7</c:v>
                      </c:pt>
                      <c:pt idx="3199">
                        <c:v>49</c:v>
                      </c:pt>
                      <c:pt idx="3200">
                        <c:v>69</c:v>
                      </c:pt>
                      <c:pt idx="3201">
                        <c:v>127</c:v>
                      </c:pt>
                      <c:pt idx="3202">
                        <c:v>3</c:v>
                      </c:pt>
                      <c:pt idx="3203">
                        <c:v>97</c:v>
                      </c:pt>
                      <c:pt idx="3204">
                        <c:v>28</c:v>
                      </c:pt>
                      <c:pt idx="3205">
                        <c:v>2</c:v>
                      </c:pt>
                      <c:pt idx="3206">
                        <c:v>125</c:v>
                      </c:pt>
                      <c:pt idx="3207">
                        <c:v>3</c:v>
                      </c:pt>
                      <c:pt idx="3208">
                        <c:v>3</c:v>
                      </c:pt>
                      <c:pt idx="3209">
                        <c:v>123</c:v>
                      </c:pt>
                      <c:pt idx="3210">
                        <c:v>2</c:v>
                      </c:pt>
                      <c:pt idx="3211">
                        <c:v>3</c:v>
                      </c:pt>
                      <c:pt idx="3212">
                        <c:v>124</c:v>
                      </c:pt>
                      <c:pt idx="3213">
                        <c:v>2</c:v>
                      </c:pt>
                      <c:pt idx="3214">
                        <c:v>2</c:v>
                      </c:pt>
                      <c:pt idx="3215">
                        <c:v>10</c:v>
                      </c:pt>
                      <c:pt idx="3216">
                        <c:v>114</c:v>
                      </c:pt>
                      <c:pt idx="3217">
                        <c:v>2</c:v>
                      </c:pt>
                      <c:pt idx="3218">
                        <c:v>3</c:v>
                      </c:pt>
                      <c:pt idx="3219">
                        <c:v>123</c:v>
                      </c:pt>
                      <c:pt idx="3220">
                        <c:v>3</c:v>
                      </c:pt>
                      <c:pt idx="3221">
                        <c:v>3</c:v>
                      </c:pt>
                      <c:pt idx="3222">
                        <c:v>123</c:v>
                      </c:pt>
                      <c:pt idx="3223">
                        <c:v>3</c:v>
                      </c:pt>
                      <c:pt idx="3224">
                        <c:v>124</c:v>
                      </c:pt>
                      <c:pt idx="3225">
                        <c:v>3</c:v>
                      </c:pt>
                      <c:pt idx="3226">
                        <c:v>3</c:v>
                      </c:pt>
                      <c:pt idx="3227">
                        <c:v>123</c:v>
                      </c:pt>
                      <c:pt idx="3228">
                        <c:v>2</c:v>
                      </c:pt>
                      <c:pt idx="3229">
                        <c:v>2</c:v>
                      </c:pt>
                      <c:pt idx="3230">
                        <c:v>123</c:v>
                      </c:pt>
                      <c:pt idx="3231">
                        <c:v>3</c:v>
                      </c:pt>
                      <c:pt idx="3232">
                        <c:v>3</c:v>
                      </c:pt>
                      <c:pt idx="3233">
                        <c:v>123</c:v>
                      </c:pt>
                      <c:pt idx="3234">
                        <c:v>3</c:v>
                      </c:pt>
                      <c:pt idx="3235">
                        <c:v>11</c:v>
                      </c:pt>
                      <c:pt idx="3236">
                        <c:v>114</c:v>
                      </c:pt>
                      <c:pt idx="3237">
                        <c:v>2</c:v>
                      </c:pt>
                      <c:pt idx="3238">
                        <c:v>3</c:v>
                      </c:pt>
                      <c:pt idx="3239">
                        <c:v>3</c:v>
                      </c:pt>
                      <c:pt idx="3240">
                        <c:v>120</c:v>
                      </c:pt>
                      <c:pt idx="3241">
                        <c:v>2</c:v>
                      </c:pt>
                      <c:pt idx="3242">
                        <c:v>127</c:v>
                      </c:pt>
                      <c:pt idx="3243">
                        <c:v>3</c:v>
                      </c:pt>
                      <c:pt idx="3244">
                        <c:v>58</c:v>
                      </c:pt>
                      <c:pt idx="3245">
                        <c:v>67</c:v>
                      </c:pt>
                      <c:pt idx="3246">
                        <c:v>2</c:v>
                      </c:pt>
                      <c:pt idx="3247">
                        <c:v>2</c:v>
                      </c:pt>
                      <c:pt idx="3248">
                        <c:v>3</c:v>
                      </c:pt>
                      <c:pt idx="3249">
                        <c:v>121</c:v>
                      </c:pt>
                      <c:pt idx="3250">
                        <c:v>3</c:v>
                      </c:pt>
                      <c:pt idx="3251">
                        <c:v>125</c:v>
                      </c:pt>
                      <c:pt idx="3252">
                        <c:v>3</c:v>
                      </c:pt>
                      <c:pt idx="3253">
                        <c:v>44</c:v>
                      </c:pt>
                      <c:pt idx="3254">
                        <c:v>82</c:v>
                      </c:pt>
                      <c:pt idx="3255">
                        <c:v>3</c:v>
                      </c:pt>
                      <c:pt idx="3256">
                        <c:v>45</c:v>
                      </c:pt>
                      <c:pt idx="3257">
                        <c:v>81</c:v>
                      </c:pt>
                      <c:pt idx="3258">
                        <c:v>3</c:v>
                      </c:pt>
                      <c:pt idx="3259">
                        <c:v>2</c:v>
                      </c:pt>
                      <c:pt idx="3260">
                        <c:v>122</c:v>
                      </c:pt>
                      <c:pt idx="3261">
                        <c:v>3</c:v>
                      </c:pt>
                      <c:pt idx="3262">
                        <c:v>126</c:v>
                      </c:pt>
                      <c:pt idx="3263">
                        <c:v>3</c:v>
                      </c:pt>
                      <c:pt idx="3264">
                        <c:v>124</c:v>
                      </c:pt>
                      <c:pt idx="3265">
                        <c:v>3</c:v>
                      </c:pt>
                      <c:pt idx="3266">
                        <c:v>3</c:v>
                      </c:pt>
                      <c:pt idx="3267">
                        <c:v>96</c:v>
                      </c:pt>
                      <c:pt idx="3268">
                        <c:v>28</c:v>
                      </c:pt>
                      <c:pt idx="3269">
                        <c:v>57</c:v>
                      </c:pt>
                      <c:pt idx="3270">
                        <c:v>71</c:v>
                      </c:pt>
                      <c:pt idx="3271">
                        <c:v>2</c:v>
                      </c:pt>
                      <c:pt idx="3272">
                        <c:v>5</c:v>
                      </c:pt>
                      <c:pt idx="3273">
                        <c:v>6</c:v>
                      </c:pt>
                      <c:pt idx="3274">
                        <c:v>115</c:v>
                      </c:pt>
                      <c:pt idx="3275">
                        <c:v>2</c:v>
                      </c:pt>
                      <c:pt idx="3276">
                        <c:v>2</c:v>
                      </c:pt>
                      <c:pt idx="3277">
                        <c:v>123</c:v>
                      </c:pt>
                      <c:pt idx="3278">
                        <c:v>3</c:v>
                      </c:pt>
                      <c:pt idx="3279">
                        <c:v>3</c:v>
                      </c:pt>
                      <c:pt idx="3280">
                        <c:v>97</c:v>
                      </c:pt>
                      <c:pt idx="3281">
                        <c:v>27</c:v>
                      </c:pt>
                      <c:pt idx="3282">
                        <c:v>3</c:v>
                      </c:pt>
                      <c:pt idx="3283">
                        <c:v>124</c:v>
                      </c:pt>
                      <c:pt idx="3284">
                        <c:v>2</c:v>
                      </c:pt>
                      <c:pt idx="3285">
                        <c:v>3</c:v>
                      </c:pt>
                      <c:pt idx="3286">
                        <c:v>123</c:v>
                      </c:pt>
                      <c:pt idx="3287">
                        <c:v>3</c:v>
                      </c:pt>
                      <c:pt idx="3288">
                        <c:v>3</c:v>
                      </c:pt>
                      <c:pt idx="3289">
                        <c:v>123</c:v>
                      </c:pt>
                      <c:pt idx="3290">
                        <c:v>3</c:v>
                      </c:pt>
                      <c:pt idx="3291">
                        <c:v>125</c:v>
                      </c:pt>
                      <c:pt idx="3292">
                        <c:v>3</c:v>
                      </c:pt>
                      <c:pt idx="3293">
                        <c:v>3</c:v>
                      </c:pt>
                      <c:pt idx="3294">
                        <c:v>23</c:v>
                      </c:pt>
                      <c:pt idx="3295">
                        <c:v>100</c:v>
                      </c:pt>
                      <c:pt idx="3296">
                        <c:v>3</c:v>
                      </c:pt>
                      <c:pt idx="3297">
                        <c:v>125</c:v>
                      </c:pt>
                      <c:pt idx="3298">
                        <c:v>3</c:v>
                      </c:pt>
                      <c:pt idx="3299">
                        <c:v>68</c:v>
                      </c:pt>
                      <c:pt idx="3300">
                        <c:v>58</c:v>
                      </c:pt>
                      <c:pt idx="3301">
                        <c:v>2</c:v>
                      </c:pt>
                      <c:pt idx="3302">
                        <c:v>3</c:v>
                      </c:pt>
                      <c:pt idx="3303">
                        <c:v>123</c:v>
                      </c:pt>
                      <c:pt idx="3304">
                        <c:v>3</c:v>
                      </c:pt>
                      <c:pt idx="3305">
                        <c:v>125</c:v>
                      </c:pt>
                      <c:pt idx="3306">
                        <c:v>3</c:v>
                      </c:pt>
                      <c:pt idx="3307">
                        <c:v>46</c:v>
                      </c:pt>
                      <c:pt idx="3308">
                        <c:v>80</c:v>
                      </c:pt>
                      <c:pt idx="3309">
                        <c:v>2</c:v>
                      </c:pt>
                      <c:pt idx="3310">
                        <c:v>3</c:v>
                      </c:pt>
                      <c:pt idx="3311">
                        <c:v>124</c:v>
                      </c:pt>
                      <c:pt idx="3312">
                        <c:v>3</c:v>
                      </c:pt>
                      <c:pt idx="3313">
                        <c:v>83</c:v>
                      </c:pt>
                      <c:pt idx="3314">
                        <c:v>43</c:v>
                      </c:pt>
                      <c:pt idx="3315">
                        <c:v>2</c:v>
                      </c:pt>
                      <c:pt idx="3316">
                        <c:v>3</c:v>
                      </c:pt>
                      <c:pt idx="3317">
                        <c:v>122</c:v>
                      </c:pt>
                      <c:pt idx="3318">
                        <c:v>3</c:v>
                      </c:pt>
                      <c:pt idx="3319">
                        <c:v>40</c:v>
                      </c:pt>
                      <c:pt idx="3320">
                        <c:v>87</c:v>
                      </c:pt>
                      <c:pt idx="3321">
                        <c:v>3</c:v>
                      </c:pt>
                      <c:pt idx="3322">
                        <c:v>51</c:v>
                      </c:pt>
                      <c:pt idx="3323">
                        <c:v>74</c:v>
                      </c:pt>
                      <c:pt idx="3324">
                        <c:v>3</c:v>
                      </c:pt>
                      <c:pt idx="3325">
                        <c:v>125</c:v>
                      </c:pt>
                      <c:pt idx="3326">
                        <c:v>3</c:v>
                      </c:pt>
                      <c:pt idx="3327">
                        <c:v>3</c:v>
                      </c:pt>
                      <c:pt idx="3328">
                        <c:v>1</c:v>
                      </c:pt>
                      <c:pt idx="3329">
                        <c:v>101</c:v>
                      </c:pt>
                      <c:pt idx="3330">
                        <c:v>148</c:v>
                      </c:pt>
                      <c:pt idx="3331">
                        <c:v>2</c:v>
                      </c:pt>
                      <c:pt idx="3332">
                        <c:v>68</c:v>
                      </c:pt>
                      <c:pt idx="3333">
                        <c:v>59</c:v>
                      </c:pt>
                      <c:pt idx="3334">
                        <c:v>2</c:v>
                      </c:pt>
                      <c:pt idx="3335">
                        <c:v>2</c:v>
                      </c:pt>
                      <c:pt idx="3336">
                        <c:v>45</c:v>
                      </c:pt>
                      <c:pt idx="3337">
                        <c:v>79</c:v>
                      </c:pt>
                      <c:pt idx="3338">
                        <c:v>2</c:v>
                      </c:pt>
                      <c:pt idx="3339">
                        <c:v>3</c:v>
                      </c:pt>
                      <c:pt idx="3340">
                        <c:v>65</c:v>
                      </c:pt>
                      <c:pt idx="3341">
                        <c:v>7</c:v>
                      </c:pt>
                      <c:pt idx="3342">
                        <c:v>57</c:v>
                      </c:pt>
                      <c:pt idx="3343">
                        <c:v>122</c:v>
                      </c:pt>
                      <c:pt idx="3344">
                        <c:v>3</c:v>
                      </c:pt>
                      <c:pt idx="3345">
                        <c:v>40</c:v>
                      </c:pt>
                      <c:pt idx="3346">
                        <c:v>86</c:v>
                      </c:pt>
                      <c:pt idx="3347">
                        <c:v>3</c:v>
                      </c:pt>
                      <c:pt idx="3348">
                        <c:v>3</c:v>
                      </c:pt>
                      <c:pt idx="3349">
                        <c:v>79</c:v>
                      </c:pt>
                      <c:pt idx="3350">
                        <c:v>43</c:v>
                      </c:pt>
                      <c:pt idx="3351">
                        <c:v>3</c:v>
                      </c:pt>
                      <c:pt idx="3352">
                        <c:v>125</c:v>
                      </c:pt>
                      <c:pt idx="3353">
                        <c:v>3</c:v>
                      </c:pt>
                      <c:pt idx="3354">
                        <c:v>66</c:v>
                      </c:pt>
                      <c:pt idx="3355">
                        <c:v>60</c:v>
                      </c:pt>
                      <c:pt idx="3356">
                        <c:v>2</c:v>
                      </c:pt>
                      <c:pt idx="3357">
                        <c:v>11</c:v>
                      </c:pt>
                      <c:pt idx="3358">
                        <c:v>115</c:v>
                      </c:pt>
                      <c:pt idx="3359">
                        <c:v>3</c:v>
                      </c:pt>
                      <c:pt idx="3360">
                        <c:v>90</c:v>
                      </c:pt>
                      <c:pt idx="3361">
                        <c:v>37</c:v>
                      </c:pt>
                      <c:pt idx="3362">
                        <c:v>3</c:v>
                      </c:pt>
                      <c:pt idx="3363">
                        <c:v>123</c:v>
                      </c:pt>
                      <c:pt idx="3364">
                        <c:v>3</c:v>
                      </c:pt>
                      <c:pt idx="3365">
                        <c:v>110</c:v>
                      </c:pt>
                      <c:pt idx="3366">
                        <c:v>17</c:v>
                      </c:pt>
                      <c:pt idx="3367">
                        <c:v>3</c:v>
                      </c:pt>
                      <c:pt idx="3368">
                        <c:v>116</c:v>
                      </c:pt>
                      <c:pt idx="3369">
                        <c:v>9</c:v>
                      </c:pt>
                      <c:pt idx="3370">
                        <c:v>3</c:v>
                      </c:pt>
                      <c:pt idx="3371">
                        <c:v>69</c:v>
                      </c:pt>
                      <c:pt idx="3372">
                        <c:v>56</c:v>
                      </c:pt>
                      <c:pt idx="3373">
                        <c:v>127</c:v>
                      </c:pt>
                      <c:pt idx="3374">
                        <c:v>3</c:v>
                      </c:pt>
                      <c:pt idx="3375">
                        <c:v>3</c:v>
                      </c:pt>
                      <c:pt idx="3376">
                        <c:v>123</c:v>
                      </c:pt>
                      <c:pt idx="3377">
                        <c:v>3</c:v>
                      </c:pt>
                      <c:pt idx="3378">
                        <c:v>3</c:v>
                      </c:pt>
                      <c:pt idx="3379">
                        <c:v>122</c:v>
                      </c:pt>
                      <c:pt idx="3380">
                        <c:v>3</c:v>
                      </c:pt>
                      <c:pt idx="3381">
                        <c:v>3</c:v>
                      </c:pt>
                      <c:pt idx="3382">
                        <c:v>1</c:v>
                      </c:pt>
                      <c:pt idx="3383">
                        <c:v>122</c:v>
                      </c:pt>
                      <c:pt idx="3384">
                        <c:v>3</c:v>
                      </c:pt>
                      <c:pt idx="3385">
                        <c:v>126</c:v>
                      </c:pt>
                      <c:pt idx="3386">
                        <c:v>2</c:v>
                      </c:pt>
                      <c:pt idx="3387">
                        <c:v>3</c:v>
                      </c:pt>
                      <c:pt idx="3388">
                        <c:v>123</c:v>
                      </c:pt>
                      <c:pt idx="3389">
                        <c:v>3</c:v>
                      </c:pt>
                      <c:pt idx="3390">
                        <c:v>3</c:v>
                      </c:pt>
                      <c:pt idx="3391">
                        <c:v>123</c:v>
                      </c:pt>
                      <c:pt idx="3392">
                        <c:v>3</c:v>
                      </c:pt>
                      <c:pt idx="3393">
                        <c:v>124</c:v>
                      </c:pt>
                      <c:pt idx="3394">
                        <c:v>3</c:v>
                      </c:pt>
                      <c:pt idx="3395">
                        <c:v>125</c:v>
                      </c:pt>
                      <c:pt idx="3396">
                        <c:v>3</c:v>
                      </c:pt>
                      <c:pt idx="3397">
                        <c:v>2</c:v>
                      </c:pt>
                      <c:pt idx="3398">
                        <c:v>123</c:v>
                      </c:pt>
                      <c:pt idx="3399">
                        <c:v>2</c:v>
                      </c:pt>
                      <c:pt idx="3400">
                        <c:v>3</c:v>
                      </c:pt>
                      <c:pt idx="3401">
                        <c:v>3</c:v>
                      </c:pt>
                      <c:pt idx="3402">
                        <c:v>122</c:v>
                      </c:pt>
                      <c:pt idx="3403">
                        <c:v>3</c:v>
                      </c:pt>
                      <c:pt idx="3404">
                        <c:v>59</c:v>
                      </c:pt>
                      <c:pt idx="3405">
                        <c:v>66</c:v>
                      </c:pt>
                      <c:pt idx="3406">
                        <c:v>2</c:v>
                      </c:pt>
                      <c:pt idx="3407">
                        <c:v>116</c:v>
                      </c:pt>
                      <c:pt idx="3408">
                        <c:v>11</c:v>
                      </c:pt>
                      <c:pt idx="3409">
                        <c:v>3</c:v>
                      </c:pt>
                      <c:pt idx="3410">
                        <c:v>124</c:v>
                      </c:pt>
                      <c:pt idx="3411">
                        <c:v>3</c:v>
                      </c:pt>
                      <c:pt idx="3412">
                        <c:v>125</c:v>
                      </c:pt>
                      <c:pt idx="3413">
                        <c:v>2</c:v>
                      </c:pt>
                      <c:pt idx="3414">
                        <c:v>3</c:v>
                      </c:pt>
                      <c:pt idx="3415">
                        <c:v>123</c:v>
                      </c:pt>
                      <c:pt idx="3416">
                        <c:v>2</c:v>
                      </c:pt>
                      <c:pt idx="3417">
                        <c:v>3</c:v>
                      </c:pt>
                      <c:pt idx="3418">
                        <c:v>123</c:v>
                      </c:pt>
                      <c:pt idx="3419">
                        <c:v>2</c:v>
                      </c:pt>
                      <c:pt idx="3420">
                        <c:v>2</c:v>
                      </c:pt>
                      <c:pt idx="3421">
                        <c:v>92</c:v>
                      </c:pt>
                      <c:pt idx="3422">
                        <c:v>33</c:v>
                      </c:pt>
                      <c:pt idx="3423">
                        <c:v>2</c:v>
                      </c:pt>
                      <c:pt idx="3424">
                        <c:v>3</c:v>
                      </c:pt>
                      <c:pt idx="3425">
                        <c:v>123</c:v>
                      </c:pt>
                      <c:pt idx="3426">
                        <c:v>3</c:v>
                      </c:pt>
                      <c:pt idx="3427">
                        <c:v>14</c:v>
                      </c:pt>
                      <c:pt idx="3428">
                        <c:v>112</c:v>
                      </c:pt>
                      <c:pt idx="3429">
                        <c:v>3</c:v>
                      </c:pt>
                      <c:pt idx="3430">
                        <c:v>124</c:v>
                      </c:pt>
                      <c:pt idx="3431">
                        <c:v>2</c:v>
                      </c:pt>
                      <c:pt idx="3432">
                        <c:v>13</c:v>
                      </c:pt>
                      <c:pt idx="3433">
                        <c:v>50</c:v>
                      </c:pt>
                      <c:pt idx="3434">
                        <c:v>65</c:v>
                      </c:pt>
                      <c:pt idx="3435">
                        <c:v>2</c:v>
                      </c:pt>
                      <c:pt idx="3436">
                        <c:v>2</c:v>
                      </c:pt>
                      <c:pt idx="3437">
                        <c:v>123</c:v>
                      </c:pt>
                      <c:pt idx="3438">
                        <c:v>3</c:v>
                      </c:pt>
                      <c:pt idx="3439">
                        <c:v>5</c:v>
                      </c:pt>
                      <c:pt idx="3440">
                        <c:v>76</c:v>
                      </c:pt>
                      <c:pt idx="3441">
                        <c:v>47</c:v>
                      </c:pt>
                      <c:pt idx="3442">
                        <c:v>127</c:v>
                      </c:pt>
                      <c:pt idx="3443">
                        <c:v>3</c:v>
                      </c:pt>
                      <c:pt idx="3444">
                        <c:v>2</c:v>
                      </c:pt>
                      <c:pt idx="3445">
                        <c:v>109</c:v>
                      </c:pt>
                      <c:pt idx="3446">
                        <c:v>15</c:v>
                      </c:pt>
                      <c:pt idx="3447">
                        <c:v>3</c:v>
                      </c:pt>
                      <c:pt idx="3448">
                        <c:v>124</c:v>
                      </c:pt>
                      <c:pt idx="3449">
                        <c:v>3</c:v>
                      </c:pt>
                      <c:pt idx="3450">
                        <c:v>43</c:v>
                      </c:pt>
                      <c:pt idx="3451">
                        <c:v>83</c:v>
                      </c:pt>
                      <c:pt idx="3452">
                        <c:v>3</c:v>
                      </c:pt>
                      <c:pt idx="3453">
                        <c:v>125</c:v>
                      </c:pt>
                      <c:pt idx="3454">
                        <c:v>3</c:v>
                      </c:pt>
                      <c:pt idx="3455">
                        <c:v>125</c:v>
                      </c:pt>
                      <c:pt idx="3456">
                        <c:v>3</c:v>
                      </c:pt>
                      <c:pt idx="3457">
                        <c:v>125</c:v>
                      </c:pt>
                      <c:pt idx="3458">
                        <c:v>2</c:v>
                      </c:pt>
                      <c:pt idx="3459">
                        <c:v>2</c:v>
                      </c:pt>
                      <c:pt idx="3460">
                        <c:v>2</c:v>
                      </c:pt>
                      <c:pt idx="3461">
                        <c:v>55</c:v>
                      </c:pt>
                      <c:pt idx="3462">
                        <c:v>68</c:v>
                      </c:pt>
                      <c:pt idx="3463">
                        <c:v>2</c:v>
                      </c:pt>
                      <c:pt idx="3464">
                        <c:v>24</c:v>
                      </c:pt>
                      <c:pt idx="3465">
                        <c:v>102</c:v>
                      </c:pt>
                      <c:pt idx="3466">
                        <c:v>2</c:v>
                      </c:pt>
                      <c:pt idx="3467">
                        <c:v>2</c:v>
                      </c:pt>
                      <c:pt idx="3468">
                        <c:v>123</c:v>
                      </c:pt>
                      <c:pt idx="3469">
                        <c:v>3</c:v>
                      </c:pt>
                      <c:pt idx="3470">
                        <c:v>3</c:v>
                      </c:pt>
                      <c:pt idx="3471">
                        <c:v>5</c:v>
                      </c:pt>
                      <c:pt idx="3472">
                        <c:v>118</c:v>
                      </c:pt>
                      <c:pt idx="3473">
                        <c:v>3</c:v>
                      </c:pt>
                      <c:pt idx="3474">
                        <c:v>126</c:v>
                      </c:pt>
                      <c:pt idx="3475">
                        <c:v>3</c:v>
                      </c:pt>
                      <c:pt idx="3476">
                        <c:v>41</c:v>
                      </c:pt>
                      <c:pt idx="3477">
                        <c:v>85</c:v>
                      </c:pt>
                      <c:pt idx="3478">
                        <c:v>37</c:v>
                      </c:pt>
                      <c:pt idx="3479">
                        <c:v>91</c:v>
                      </c:pt>
                      <c:pt idx="3480">
                        <c:v>3</c:v>
                      </c:pt>
                      <c:pt idx="3481">
                        <c:v>105</c:v>
                      </c:pt>
                      <c:pt idx="3482">
                        <c:v>20</c:v>
                      </c:pt>
                      <c:pt idx="3483">
                        <c:v>2</c:v>
                      </c:pt>
                      <c:pt idx="3484">
                        <c:v>2</c:v>
                      </c:pt>
                      <c:pt idx="3485">
                        <c:v>123</c:v>
                      </c:pt>
                      <c:pt idx="3486">
                        <c:v>2</c:v>
                      </c:pt>
                      <c:pt idx="3487">
                        <c:v>3</c:v>
                      </c:pt>
                      <c:pt idx="3488">
                        <c:v>19</c:v>
                      </c:pt>
                      <c:pt idx="3489">
                        <c:v>106</c:v>
                      </c:pt>
                      <c:pt idx="3490">
                        <c:v>3</c:v>
                      </c:pt>
                      <c:pt idx="3491">
                        <c:v>2</c:v>
                      </c:pt>
                      <c:pt idx="3492">
                        <c:v>117</c:v>
                      </c:pt>
                      <c:pt idx="3493">
                        <c:v>8</c:v>
                      </c:pt>
                      <c:pt idx="3494">
                        <c:v>127</c:v>
                      </c:pt>
                      <c:pt idx="3495">
                        <c:v>3</c:v>
                      </c:pt>
                      <c:pt idx="3496">
                        <c:v>92</c:v>
                      </c:pt>
                      <c:pt idx="3497">
                        <c:v>33</c:v>
                      </c:pt>
                      <c:pt idx="3498">
                        <c:v>2</c:v>
                      </c:pt>
                      <c:pt idx="3499">
                        <c:v>3</c:v>
                      </c:pt>
                      <c:pt idx="3500">
                        <c:v>123</c:v>
                      </c:pt>
                      <c:pt idx="3501">
                        <c:v>3</c:v>
                      </c:pt>
                      <c:pt idx="3502">
                        <c:v>125</c:v>
                      </c:pt>
                      <c:pt idx="3503">
                        <c:v>2</c:v>
                      </c:pt>
                      <c:pt idx="3504">
                        <c:v>3</c:v>
                      </c:pt>
                      <c:pt idx="3505">
                        <c:v>44</c:v>
                      </c:pt>
                      <c:pt idx="3506">
                        <c:v>80</c:v>
                      </c:pt>
                      <c:pt idx="3507">
                        <c:v>2</c:v>
                      </c:pt>
                      <c:pt idx="3508">
                        <c:v>125</c:v>
                      </c:pt>
                      <c:pt idx="3509">
                        <c:v>3</c:v>
                      </c:pt>
                      <c:pt idx="3510">
                        <c:v>2</c:v>
                      </c:pt>
                      <c:pt idx="3511">
                        <c:v>3</c:v>
                      </c:pt>
                      <c:pt idx="3512">
                        <c:v>121</c:v>
                      </c:pt>
                      <c:pt idx="3513">
                        <c:v>2</c:v>
                      </c:pt>
                      <c:pt idx="3514">
                        <c:v>3</c:v>
                      </c:pt>
                      <c:pt idx="3515">
                        <c:v>123</c:v>
                      </c:pt>
                      <c:pt idx="3516">
                        <c:v>3</c:v>
                      </c:pt>
                      <c:pt idx="3517">
                        <c:v>41</c:v>
                      </c:pt>
                      <c:pt idx="3518">
                        <c:v>85</c:v>
                      </c:pt>
                      <c:pt idx="3519">
                        <c:v>3</c:v>
                      </c:pt>
                      <c:pt idx="3520">
                        <c:v>125</c:v>
                      </c:pt>
                      <c:pt idx="3521">
                        <c:v>3</c:v>
                      </c:pt>
                      <c:pt idx="3522">
                        <c:v>125</c:v>
                      </c:pt>
                      <c:pt idx="3523">
                        <c:v>3</c:v>
                      </c:pt>
                      <c:pt idx="3524">
                        <c:v>3</c:v>
                      </c:pt>
                      <c:pt idx="3525">
                        <c:v>122</c:v>
                      </c:pt>
                      <c:pt idx="3526">
                        <c:v>3</c:v>
                      </c:pt>
                      <c:pt idx="3527">
                        <c:v>125</c:v>
                      </c:pt>
                      <c:pt idx="3528">
                        <c:v>2</c:v>
                      </c:pt>
                      <c:pt idx="3529">
                        <c:v>127</c:v>
                      </c:pt>
                      <c:pt idx="3530">
                        <c:v>2</c:v>
                      </c:pt>
                      <c:pt idx="3531">
                        <c:v>2</c:v>
                      </c:pt>
                      <c:pt idx="3532">
                        <c:v>99</c:v>
                      </c:pt>
                      <c:pt idx="3533">
                        <c:v>26</c:v>
                      </c:pt>
                      <c:pt idx="3534">
                        <c:v>3</c:v>
                      </c:pt>
                      <c:pt idx="3535">
                        <c:v>2</c:v>
                      </c:pt>
                      <c:pt idx="3536">
                        <c:v>89</c:v>
                      </c:pt>
                      <c:pt idx="3537">
                        <c:v>35</c:v>
                      </c:pt>
                      <c:pt idx="3538">
                        <c:v>127</c:v>
                      </c:pt>
                      <c:pt idx="3539">
                        <c:v>3</c:v>
                      </c:pt>
                      <c:pt idx="3540">
                        <c:v>2</c:v>
                      </c:pt>
                      <c:pt idx="3541">
                        <c:v>124</c:v>
                      </c:pt>
                      <c:pt idx="3542">
                        <c:v>2</c:v>
                      </c:pt>
                      <c:pt idx="3543">
                        <c:v>2</c:v>
                      </c:pt>
                      <c:pt idx="3544">
                        <c:v>124</c:v>
                      </c:pt>
                      <c:pt idx="3545">
                        <c:v>3</c:v>
                      </c:pt>
                      <c:pt idx="3546">
                        <c:v>42</c:v>
                      </c:pt>
                      <c:pt idx="3547">
                        <c:v>84</c:v>
                      </c:pt>
                      <c:pt idx="3548">
                        <c:v>3</c:v>
                      </c:pt>
                      <c:pt idx="3549">
                        <c:v>125</c:v>
                      </c:pt>
                      <c:pt idx="3550">
                        <c:v>2</c:v>
                      </c:pt>
                      <c:pt idx="3551">
                        <c:v>2</c:v>
                      </c:pt>
                      <c:pt idx="3552">
                        <c:v>2</c:v>
                      </c:pt>
                      <c:pt idx="3553">
                        <c:v>43</c:v>
                      </c:pt>
                      <c:pt idx="3554">
                        <c:v>79</c:v>
                      </c:pt>
                      <c:pt idx="3555">
                        <c:v>14</c:v>
                      </c:pt>
                      <c:pt idx="3556">
                        <c:v>115</c:v>
                      </c:pt>
                      <c:pt idx="3557">
                        <c:v>2</c:v>
                      </c:pt>
                      <c:pt idx="3558">
                        <c:v>5</c:v>
                      </c:pt>
                      <c:pt idx="3559">
                        <c:v>120</c:v>
                      </c:pt>
                      <c:pt idx="3560">
                        <c:v>3</c:v>
                      </c:pt>
                      <c:pt idx="3561">
                        <c:v>125</c:v>
                      </c:pt>
                      <c:pt idx="3562">
                        <c:v>3</c:v>
                      </c:pt>
                      <c:pt idx="3563">
                        <c:v>3</c:v>
                      </c:pt>
                      <c:pt idx="3564">
                        <c:v>123</c:v>
                      </c:pt>
                      <c:pt idx="3565">
                        <c:v>3</c:v>
                      </c:pt>
                      <c:pt idx="3566">
                        <c:v>125</c:v>
                      </c:pt>
                      <c:pt idx="3567">
                        <c:v>3</c:v>
                      </c:pt>
                      <c:pt idx="3568">
                        <c:v>8</c:v>
                      </c:pt>
                      <c:pt idx="3569">
                        <c:v>117</c:v>
                      </c:pt>
                      <c:pt idx="3570">
                        <c:v>5</c:v>
                      </c:pt>
                      <c:pt idx="3571">
                        <c:v>124</c:v>
                      </c:pt>
                      <c:pt idx="3572">
                        <c:v>2</c:v>
                      </c:pt>
                      <c:pt idx="3573">
                        <c:v>3</c:v>
                      </c:pt>
                      <c:pt idx="3574">
                        <c:v>121</c:v>
                      </c:pt>
                      <c:pt idx="3575">
                        <c:v>3</c:v>
                      </c:pt>
                      <c:pt idx="3576">
                        <c:v>3</c:v>
                      </c:pt>
                      <c:pt idx="3577">
                        <c:v>123</c:v>
                      </c:pt>
                      <c:pt idx="3578">
                        <c:v>3</c:v>
                      </c:pt>
                      <c:pt idx="3579">
                        <c:v>125</c:v>
                      </c:pt>
                      <c:pt idx="3580">
                        <c:v>3</c:v>
                      </c:pt>
                      <c:pt idx="3581">
                        <c:v>79</c:v>
                      </c:pt>
                      <c:pt idx="3582">
                        <c:v>48</c:v>
                      </c:pt>
                      <c:pt idx="3583">
                        <c:v>3</c:v>
                      </c:pt>
                      <c:pt idx="3584">
                        <c:v>91</c:v>
                      </c:pt>
                      <c:pt idx="3585">
                        <c:v>34</c:v>
                      </c:pt>
                      <c:pt idx="3586">
                        <c:v>3</c:v>
                      </c:pt>
                      <c:pt idx="3587">
                        <c:v>96</c:v>
                      </c:pt>
                      <c:pt idx="3588">
                        <c:v>30</c:v>
                      </c:pt>
                      <c:pt idx="3589">
                        <c:v>2</c:v>
                      </c:pt>
                      <c:pt idx="3590">
                        <c:v>3</c:v>
                      </c:pt>
                      <c:pt idx="3591">
                        <c:v>56</c:v>
                      </c:pt>
                      <c:pt idx="3592">
                        <c:v>67</c:v>
                      </c:pt>
                      <c:pt idx="3593">
                        <c:v>3</c:v>
                      </c:pt>
                      <c:pt idx="3594">
                        <c:v>125</c:v>
                      </c:pt>
                      <c:pt idx="3595">
                        <c:v>2</c:v>
                      </c:pt>
                      <c:pt idx="3596">
                        <c:v>2</c:v>
                      </c:pt>
                      <c:pt idx="3597">
                        <c:v>3</c:v>
                      </c:pt>
                      <c:pt idx="3598">
                        <c:v>35</c:v>
                      </c:pt>
                      <c:pt idx="3599">
                        <c:v>87</c:v>
                      </c:pt>
                      <c:pt idx="3600">
                        <c:v>127</c:v>
                      </c:pt>
                      <c:pt idx="3601">
                        <c:v>3</c:v>
                      </c:pt>
                      <c:pt idx="3602">
                        <c:v>126</c:v>
                      </c:pt>
                      <c:pt idx="3603">
                        <c:v>3</c:v>
                      </c:pt>
                      <c:pt idx="3604">
                        <c:v>65</c:v>
                      </c:pt>
                      <c:pt idx="3605">
                        <c:v>60</c:v>
                      </c:pt>
                      <c:pt idx="3606">
                        <c:v>2</c:v>
                      </c:pt>
                      <c:pt idx="3607">
                        <c:v>2</c:v>
                      </c:pt>
                      <c:pt idx="3608">
                        <c:v>3</c:v>
                      </c:pt>
                      <c:pt idx="3609">
                        <c:v>121</c:v>
                      </c:pt>
                      <c:pt idx="3610">
                        <c:v>2</c:v>
                      </c:pt>
                      <c:pt idx="3611">
                        <c:v>80</c:v>
                      </c:pt>
                      <c:pt idx="3612">
                        <c:v>47</c:v>
                      </c:pt>
                      <c:pt idx="3613">
                        <c:v>3</c:v>
                      </c:pt>
                      <c:pt idx="3614">
                        <c:v>3</c:v>
                      </c:pt>
                      <c:pt idx="3615">
                        <c:v>122</c:v>
                      </c:pt>
                      <c:pt idx="3616">
                        <c:v>2</c:v>
                      </c:pt>
                      <c:pt idx="3617">
                        <c:v>3</c:v>
                      </c:pt>
                      <c:pt idx="3618">
                        <c:v>123</c:v>
                      </c:pt>
                      <c:pt idx="3619">
                        <c:v>2</c:v>
                      </c:pt>
                      <c:pt idx="3620">
                        <c:v>3</c:v>
                      </c:pt>
                      <c:pt idx="3621">
                        <c:v>124</c:v>
                      </c:pt>
                      <c:pt idx="3622">
                        <c:v>50</c:v>
                      </c:pt>
                      <c:pt idx="3623">
                        <c:v>77</c:v>
                      </c:pt>
                      <c:pt idx="3624">
                        <c:v>3</c:v>
                      </c:pt>
                      <c:pt idx="3625">
                        <c:v>125</c:v>
                      </c:pt>
                      <c:pt idx="3626">
                        <c:v>3</c:v>
                      </c:pt>
                      <c:pt idx="3627">
                        <c:v>125</c:v>
                      </c:pt>
                      <c:pt idx="3628">
                        <c:v>3</c:v>
                      </c:pt>
                      <c:pt idx="3629">
                        <c:v>3</c:v>
                      </c:pt>
                      <c:pt idx="3630">
                        <c:v>123</c:v>
                      </c:pt>
                      <c:pt idx="3631">
                        <c:v>3</c:v>
                      </c:pt>
                      <c:pt idx="3632">
                        <c:v>81</c:v>
                      </c:pt>
                      <c:pt idx="3633">
                        <c:v>44</c:v>
                      </c:pt>
                      <c:pt idx="3634">
                        <c:v>3</c:v>
                      </c:pt>
                      <c:pt idx="3635">
                        <c:v>84</c:v>
                      </c:pt>
                      <c:pt idx="3636">
                        <c:v>41</c:v>
                      </c:pt>
                      <c:pt idx="3637">
                        <c:v>2</c:v>
                      </c:pt>
                      <c:pt idx="3638">
                        <c:v>120</c:v>
                      </c:pt>
                      <c:pt idx="3639">
                        <c:v>7</c:v>
                      </c:pt>
                      <c:pt idx="3640">
                        <c:v>30</c:v>
                      </c:pt>
                      <c:pt idx="3641">
                        <c:v>98</c:v>
                      </c:pt>
                      <c:pt idx="3642">
                        <c:v>3</c:v>
                      </c:pt>
                      <c:pt idx="3643">
                        <c:v>105</c:v>
                      </c:pt>
                      <c:pt idx="3644">
                        <c:v>21</c:v>
                      </c:pt>
                      <c:pt idx="3645">
                        <c:v>68</c:v>
                      </c:pt>
                      <c:pt idx="3646">
                        <c:v>60</c:v>
                      </c:pt>
                      <c:pt idx="3647">
                        <c:v>3</c:v>
                      </c:pt>
                      <c:pt idx="3648">
                        <c:v>1</c:v>
                      </c:pt>
                      <c:pt idx="3649">
                        <c:v>106</c:v>
                      </c:pt>
                      <c:pt idx="3650">
                        <c:v>18</c:v>
                      </c:pt>
                      <c:pt idx="3651">
                        <c:v>3</c:v>
                      </c:pt>
                      <c:pt idx="3652">
                        <c:v>124</c:v>
                      </c:pt>
                      <c:pt idx="3653">
                        <c:v>3</c:v>
                      </c:pt>
                      <c:pt idx="3654">
                        <c:v>3</c:v>
                      </c:pt>
                      <c:pt idx="3655">
                        <c:v>123</c:v>
                      </c:pt>
                      <c:pt idx="3656">
                        <c:v>3</c:v>
                      </c:pt>
                      <c:pt idx="3657">
                        <c:v>125</c:v>
                      </c:pt>
                      <c:pt idx="3658">
                        <c:v>3</c:v>
                      </c:pt>
                      <c:pt idx="3659">
                        <c:v>2</c:v>
                      </c:pt>
                      <c:pt idx="3660">
                        <c:v>123</c:v>
                      </c:pt>
                      <c:pt idx="3661">
                        <c:v>3</c:v>
                      </c:pt>
                      <c:pt idx="3662">
                        <c:v>125</c:v>
                      </c:pt>
                      <c:pt idx="3663">
                        <c:v>3</c:v>
                      </c:pt>
                      <c:pt idx="3664">
                        <c:v>27</c:v>
                      </c:pt>
                      <c:pt idx="3665">
                        <c:v>99</c:v>
                      </c:pt>
                      <c:pt idx="3666">
                        <c:v>3</c:v>
                      </c:pt>
                      <c:pt idx="3667">
                        <c:v>124</c:v>
                      </c:pt>
                      <c:pt idx="3668">
                        <c:v>3</c:v>
                      </c:pt>
                      <c:pt idx="3669">
                        <c:v>126</c:v>
                      </c:pt>
                      <c:pt idx="3670">
                        <c:v>3</c:v>
                      </c:pt>
                      <c:pt idx="3671">
                        <c:v>54</c:v>
                      </c:pt>
                      <c:pt idx="3672">
                        <c:v>198</c:v>
                      </c:pt>
                      <c:pt idx="3673">
                        <c:v>3</c:v>
                      </c:pt>
                      <c:pt idx="3674">
                        <c:v>3</c:v>
                      </c:pt>
                      <c:pt idx="3675">
                        <c:v>123</c:v>
                      </c:pt>
                      <c:pt idx="3676">
                        <c:v>3</c:v>
                      </c:pt>
                      <c:pt idx="3677">
                        <c:v>3</c:v>
                      </c:pt>
                      <c:pt idx="3678">
                        <c:v>104</c:v>
                      </c:pt>
                      <c:pt idx="3679">
                        <c:v>20</c:v>
                      </c:pt>
                      <c:pt idx="3680">
                        <c:v>65</c:v>
                      </c:pt>
                      <c:pt idx="3681">
                        <c:v>63</c:v>
                      </c:pt>
                      <c:pt idx="3682">
                        <c:v>3</c:v>
                      </c:pt>
                      <c:pt idx="3683">
                        <c:v>124</c:v>
                      </c:pt>
                      <c:pt idx="3684">
                        <c:v>3</c:v>
                      </c:pt>
                      <c:pt idx="3685">
                        <c:v>37</c:v>
                      </c:pt>
                      <c:pt idx="3686">
                        <c:v>88</c:v>
                      </c:pt>
                      <c:pt idx="3687">
                        <c:v>3</c:v>
                      </c:pt>
                      <c:pt idx="3688">
                        <c:v>125</c:v>
                      </c:pt>
                      <c:pt idx="3689">
                        <c:v>3</c:v>
                      </c:pt>
                      <c:pt idx="3690">
                        <c:v>3</c:v>
                      </c:pt>
                      <c:pt idx="3691">
                        <c:v>123</c:v>
                      </c:pt>
                      <c:pt idx="3692">
                        <c:v>3</c:v>
                      </c:pt>
                      <c:pt idx="3693">
                        <c:v>125</c:v>
                      </c:pt>
                      <c:pt idx="3694">
                        <c:v>3</c:v>
                      </c:pt>
                      <c:pt idx="3695">
                        <c:v>32</c:v>
                      </c:pt>
                      <c:pt idx="3696">
                        <c:v>93</c:v>
                      </c:pt>
                      <c:pt idx="3697">
                        <c:v>3</c:v>
                      </c:pt>
                      <c:pt idx="3698">
                        <c:v>19</c:v>
                      </c:pt>
                      <c:pt idx="3699">
                        <c:v>107</c:v>
                      </c:pt>
                      <c:pt idx="3700">
                        <c:v>128</c:v>
                      </c:pt>
                      <c:pt idx="3701">
                        <c:v>2</c:v>
                      </c:pt>
                      <c:pt idx="3702">
                        <c:v>38</c:v>
                      </c:pt>
                      <c:pt idx="3703">
                        <c:v>88</c:v>
                      </c:pt>
                      <c:pt idx="3704">
                        <c:v>3</c:v>
                      </c:pt>
                      <c:pt idx="3705">
                        <c:v>71</c:v>
                      </c:pt>
                      <c:pt idx="3706">
                        <c:v>55</c:v>
                      </c:pt>
                      <c:pt idx="3707">
                        <c:v>33</c:v>
                      </c:pt>
                      <c:pt idx="3708">
                        <c:v>95</c:v>
                      </c:pt>
                      <c:pt idx="3709">
                        <c:v>2</c:v>
                      </c:pt>
                      <c:pt idx="3710">
                        <c:v>2</c:v>
                      </c:pt>
                      <c:pt idx="3711">
                        <c:v>79</c:v>
                      </c:pt>
                      <c:pt idx="3712">
                        <c:v>45</c:v>
                      </c:pt>
                      <c:pt idx="3713">
                        <c:v>3</c:v>
                      </c:pt>
                      <c:pt idx="3714">
                        <c:v>48</c:v>
                      </c:pt>
                      <c:pt idx="3715">
                        <c:v>78</c:v>
                      </c:pt>
                      <c:pt idx="3716">
                        <c:v>47</c:v>
                      </c:pt>
                      <c:pt idx="3717">
                        <c:v>81</c:v>
                      </c:pt>
                      <c:pt idx="3718">
                        <c:v>3</c:v>
                      </c:pt>
                      <c:pt idx="3719">
                        <c:v>124</c:v>
                      </c:pt>
                      <c:pt idx="3720">
                        <c:v>3</c:v>
                      </c:pt>
                      <c:pt idx="3721">
                        <c:v>3</c:v>
                      </c:pt>
                      <c:pt idx="3722">
                        <c:v>123</c:v>
                      </c:pt>
                      <c:pt idx="3723">
                        <c:v>3</c:v>
                      </c:pt>
                      <c:pt idx="3724">
                        <c:v>124</c:v>
                      </c:pt>
                      <c:pt idx="3725">
                        <c:v>3</c:v>
                      </c:pt>
                      <c:pt idx="3726">
                        <c:v>125</c:v>
                      </c:pt>
                      <c:pt idx="3727">
                        <c:v>3</c:v>
                      </c:pt>
                      <c:pt idx="3728">
                        <c:v>3</c:v>
                      </c:pt>
                      <c:pt idx="3729">
                        <c:v>123</c:v>
                      </c:pt>
                      <c:pt idx="3730">
                        <c:v>3</c:v>
                      </c:pt>
                      <c:pt idx="3731">
                        <c:v>125</c:v>
                      </c:pt>
                      <c:pt idx="3732">
                        <c:v>3</c:v>
                      </c:pt>
                      <c:pt idx="3733">
                        <c:v>3</c:v>
                      </c:pt>
                      <c:pt idx="3734">
                        <c:v>123</c:v>
                      </c:pt>
                      <c:pt idx="3735">
                        <c:v>3</c:v>
                      </c:pt>
                      <c:pt idx="3736">
                        <c:v>125</c:v>
                      </c:pt>
                      <c:pt idx="3737">
                        <c:v>2</c:v>
                      </c:pt>
                      <c:pt idx="3738">
                        <c:v>3</c:v>
                      </c:pt>
                      <c:pt idx="3739">
                        <c:v>123</c:v>
                      </c:pt>
                      <c:pt idx="3740">
                        <c:v>3</c:v>
                      </c:pt>
                      <c:pt idx="3741">
                        <c:v>27</c:v>
                      </c:pt>
                      <c:pt idx="3742">
                        <c:v>99</c:v>
                      </c:pt>
                      <c:pt idx="3743">
                        <c:v>127</c:v>
                      </c:pt>
                      <c:pt idx="3744">
                        <c:v>2</c:v>
                      </c:pt>
                      <c:pt idx="3745">
                        <c:v>3</c:v>
                      </c:pt>
                      <c:pt idx="3746">
                        <c:v>123</c:v>
                      </c:pt>
                      <c:pt idx="3747">
                        <c:v>3</c:v>
                      </c:pt>
                      <c:pt idx="3748">
                        <c:v>7</c:v>
                      </c:pt>
                      <c:pt idx="3749">
                        <c:v>118</c:v>
                      </c:pt>
                      <c:pt idx="3750">
                        <c:v>3</c:v>
                      </c:pt>
                      <c:pt idx="3751">
                        <c:v>3</c:v>
                      </c:pt>
                      <c:pt idx="3752">
                        <c:v>123</c:v>
                      </c:pt>
                      <c:pt idx="3753">
                        <c:v>2</c:v>
                      </c:pt>
                      <c:pt idx="3754">
                        <c:v>2</c:v>
                      </c:pt>
                      <c:pt idx="3755">
                        <c:v>123</c:v>
                      </c:pt>
                      <c:pt idx="3756">
                        <c:v>3</c:v>
                      </c:pt>
                      <c:pt idx="3757">
                        <c:v>3</c:v>
                      </c:pt>
                      <c:pt idx="3758">
                        <c:v>123</c:v>
                      </c:pt>
                      <c:pt idx="3759">
                        <c:v>3</c:v>
                      </c:pt>
                      <c:pt idx="3760">
                        <c:v>125</c:v>
                      </c:pt>
                      <c:pt idx="3761">
                        <c:v>2</c:v>
                      </c:pt>
                      <c:pt idx="3762">
                        <c:v>3</c:v>
                      </c:pt>
                      <c:pt idx="3763">
                        <c:v>123</c:v>
                      </c:pt>
                      <c:pt idx="3764">
                        <c:v>3</c:v>
                      </c:pt>
                      <c:pt idx="3765">
                        <c:v>3</c:v>
                      </c:pt>
                      <c:pt idx="3766">
                        <c:v>39</c:v>
                      </c:pt>
                      <c:pt idx="3767">
                        <c:v>86</c:v>
                      </c:pt>
                      <c:pt idx="3768">
                        <c:v>2</c:v>
                      </c:pt>
                      <c:pt idx="3769">
                        <c:v>126</c:v>
                      </c:pt>
                      <c:pt idx="3770">
                        <c:v>127</c:v>
                      </c:pt>
                      <c:pt idx="3771">
                        <c:v>3</c:v>
                      </c:pt>
                      <c:pt idx="3772">
                        <c:v>3</c:v>
                      </c:pt>
                      <c:pt idx="3773">
                        <c:v>123</c:v>
                      </c:pt>
                      <c:pt idx="3774">
                        <c:v>2</c:v>
                      </c:pt>
                      <c:pt idx="3775">
                        <c:v>122</c:v>
                      </c:pt>
                      <c:pt idx="3776">
                        <c:v>5</c:v>
                      </c:pt>
                      <c:pt idx="3777">
                        <c:v>3</c:v>
                      </c:pt>
                      <c:pt idx="3778">
                        <c:v>124</c:v>
                      </c:pt>
                      <c:pt idx="3779">
                        <c:v>2</c:v>
                      </c:pt>
                      <c:pt idx="3780">
                        <c:v>3</c:v>
                      </c:pt>
                      <c:pt idx="3781">
                        <c:v>124</c:v>
                      </c:pt>
                      <c:pt idx="3782">
                        <c:v>2</c:v>
                      </c:pt>
                      <c:pt idx="3783">
                        <c:v>125</c:v>
                      </c:pt>
                      <c:pt idx="3784">
                        <c:v>3</c:v>
                      </c:pt>
                      <c:pt idx="3785">
                        <c:v>3</c:v>
                      </c:pt>
                      <c:pt idx="3786">
                        <c:v>123</c:v>
                      </c:pt>
                      <c:pt idx="3787">
                        <c:v>2</c:v>
                      </c:pt>
                      <c:pt idx="3788">
                        <c:v>3</c:v>
                      </c:pt>
                      <c:pt idx="3789">
                        <c:v>123</c:v>
                      </c:pt>
                      <c:pt idx="3790">
                        <c:v>2</c:v>
                      </c:pt>
                      <c:pt idx="3791">
                        <c:v>125</c:v>
                      </c:pt>
                      <c:pt idx="3792">
                        <c:v>2</c:v>
                      </c:pt>
                      <c:pt idx="3793">
                        <c:v>24</c:v>
                      </c:pt>
                      <c:pt idx="3794">
                        <c:v>104</c:v>
                      </c:pt>
                      <c:pt idx="3795">
                        <c:v>3</c:v>
                      </c:pt>
                      <c:pt idx="3796">
                        <c:v>1</c:v>
                      </c:pt>
                      <c:pt idx="3797">
                        <c:v>93</c:v>
                      </c:pt>
                      <c:pt idx="3798">
                        <c:v>32</c:v>
                      </c:pt>
                      <c:pt idx="3799">
                        <c:v>126</c:v>
                      </c:pt>
                      <c:pt idx="3800">
                        <c:v>2</c:v>
                      </c:pt>
                      <c:pt idx="3801">
                        <c:v>78</c:v>
                      </c:pt>
                      <c:pt idx="3802">
                        <c:v>50</c:v>
                      </c:pt>
                      <c:pt idx="3803">
                        <c:v>3</c:v>
                      </c:pt>
                      <c:pt idx="3804">
                        <c:v>118</c:v>
                      </c:pt>
                      <c:pt idx="3805">
                        <c:v>7</c:v>
                      </c:pt>
                      <c:pt idx="3806">
                        <c:v>3</c:v>
                      </c:pt>
                      <c:pt idx="3807">
                        <c:v>104</c:v>
                      </c:pt>
                      <c:pt idx="3808">
                        <c:v>22</c:v>
                      </c:pt>
                      <c:pt idx="3809">
                        <c:v>3</c:v>
                      </c:pt>
                      <c:pt idx="3810">
                        <c:v>123</c:v>
                      </c:pt>
                      <c:pt idx="3811">
                        <c:v>3</c:v>
                      </c:pt>
                      <c:pt idx="3812">
                        <c:v>125</c:v>
                      </c:pt>
                      <c:pt idx="3813">
                        <c:v>3</c:v>
                      </c:pt>
                      <c:pt idx="3814">
                        <c:v>3</c:v>
                      </c:pt>
                      <c:pt idx="3815">
                        <c:v>123</c:v>
                      </c:pt>
                      <c:pt idx="3816">
                        <c:v>2</c:v>
                      </c:pt>
                      <c:pt idx="3817">
                        <c:v>126</c:v>
                      </c:pt>
                      <c:pt idx="3818">
                        <c:v>3</c:v>
                      </c:pt>
                      <c:pt idx="3819">
                        <c:v>125</c:v>
                      </c:pt>
                      <c:pt idx="3820">
                        <c:v>111</c:v>
                      </c:pt>
                      <c:pt idx="3821">
                        <c:v>18</c:v>
                      </c:pt>
                      <c:pt idx="3822">
                        <c:v>3</c:v>
                      </c:pt>
                      <c:pt idx="3823">
                        <c:v>122</c:v>
                      </c:pt>
                      <c:pt idx="3824">
                        <c:v>4</c:v>
                      </c:pt>
                      <c:pt idx="3825">
                        <c:v>3</c:v>
                      </c:pt>
                      <c:pt idx="3826">
                        <c:v>124</c:v>
                      </c:pt>
                      <c:pt idx="3827">
                        <c:v>3</c:v>
                      </c:pt>
                      <c:pt idx="3828">
                        <c:v>3</c:v>
                      </c:pt>
                      <c:pt idx="3829">
                        <c:v>122</c:v>
                      </c:pt>
                      <c:pt idx="3830">
                        <c:v>3</c:v>
                      </c:pt>
                      <c:pt idx="3831">
                        <c:v>125</c:v>
                      </c:pt>
                      <c:pt idx="3832">
                        <c:v>3</c:v>
                      </c:pt>
                      <c:pt idx="3833">
                        <c:v>11</c:v>
                      </c:pt>
                      <c:pt idx="3834">
                        <c:v>114</c:v>
                      </c:pt>
                      <c:pt idx="3835">
                        <c:v>3</c:v>
                      </c:pt>
                      <c:pt idx="3836">
                        <c:v>125</c:v>
                      </c:pt>
                      <c:pt idx="3837">
                        <c:v>3</c:v>
                      </c:pt>
                      <c:pt idx="3838">
                        <c:v>3</c:v>
                      </c:pt>
                      <c:pt idx="3839">
                        <c:v>123</c:v>
                      </c:pt>
                      <c:pt idx="3840">
                        <c:v>3</c:v>
                      </c:pt>
                      <c:pt idx="3841">
                        <c:v>125</c:v>
                      </c:pt>
                      <c:pt idx="3842">
                        <c:v>3</c:v>
                      </c:pt>
                      <c:pt idx="3843">
                        <c:v>67</c:v>
                      </c:pt>
                      <c:pt idx="3844">
                        <c:v>59</c:v>
                      </c:pt>
                      <c:pt idx="3845">
                        <c:v>3</c:v>
                      </c:pt>
                      <c:pt idx="3846">
                        <c:v>124</c:v>
                      </c:pt>
                      <c:pt idx="3847">
                        <c:v>3</c:v>
                      </c:pt>
                      <c:pt idx="3848">
                        <c:v>125</c:v>
                      </c:pt>
                      <c:pt idx="3849">
                        <c:v>3</c:v>
                      </c:pt>
                      <c:pt idx="3850">
                        <c:v>126</c:v>
                      </c:pt>
                      <c:pt idx="3851">
                        <c:v>2</c:v>
                      </c:pt>
                      <c:pt idx="3852">
                        <c:v>22</c:v>
                      </c:pt>
                      <c:pt idx="3853">
                        <c:v>104</c:v>
                      </c:pt>
                      <c:pt idx="3854">
                        <c:v>2</c:v>
                      </c:pt>
                      <c:pt idx="3855">
                        <c:v>3</c:v>
                      </c:pt>
                      <c:pt idx="3856">
                        <c:v>123</c:v>
                      </c:pt>
                      <c:pt idx="3857">
                        <c:v>3</c:v>
                      </c:pt>
                      <c:pt idx="3858">
                        <c:v>125</c:v>
                      </c:pt>
                      <c:pt idx="3859">
                        <c:v>3</c:v>
                      </c:pt>
                      <c:pt idx="3860">
                        <c:v>70</c:v>
                      </c:pt>
                      <c:pt idx="3861">
                        <c:v>56</c:v>
                      </c:pt>
                      <c:pt idx="3862">
                        <c:v>3</c:v>
                      </c:pt>
                      <c:pt idx="3863">
                        <c:v>124</c:v>
                      </c:pt>
                      <c:pt idx="3864">
                        <c:v>3</c:v>
                      </c:pt>
                      <c:pt idx="3865">
                        <c:v>25</c:v>
                      </c:pt>
                      <c:pt idx="3866">
                        <c:v>101</c:v>
                      </c:pt>
                      <c:pt idx="3867">
                        <c:v>3</c:v>
                      </c:pt>
                      <c:pt idx="3868">
                        <c:v>125</c:v>
                      </c:pt>
                      <c:pt idx="3869">
                        <c:v>3</c:v>
                      </c:pt>
                      <c:pt idx="3870">
                        <c:v>104</c:v>
                      </c:pt>
                      <c:pt idx="3871">
                        <c:v>22</c:v>
                      </c:pt>
                      <c:pt idx="3872">
                        <c:v>25</c:v>
                      </c:pt>
                      <c:pt idx="3873">
                        <c:v>102</c:v>
                      </c:pt>
                      <c:pt idx="3874">
                        <c:v>3</c:v>
                      </c:pt>
                      <c:pt idx="3875">
                        <c:v>2</c:v>
                      </c:pt>
                      <c:pt idx="3876">
                        <c:v>109</c:v>
                      </c:pt>
                      <c:pt idx="3877">
                        <c:v>15</c:v>
                      </c:pt>
                      <c:pt idx="3878">
                        <c:v>4</c:v>
                      </c:pt>
                      <c:pt idx="3879">
                        <c:v>124</c:v>
                      </c:pt>
                      <c:pt idx="3880">
                        <c:v>3</c:v>
                      </c:pt>
                      <c:pt idx="3881">
                        <c:v>121</c:v>
                      </c:pt>
                      <c:pt idx="3882">
                        <c:v>5</c:v>
                      </c:pt>
                      <c:pt idx="3883">
                        <c:v>126</c:v>
                      </c:pt>
                      <c:pt idx="3884">
                        <c:v>3</c:v>
                      </c:pt>
                      <c:pt idx="3885">
                        <c:v>3</c:v>
                      </c:pt>
                      <c:pt idx="3886">
                        <c:v>123</c:v>
                      </c:pt>
                      <c:pt idx="3887">
                        <c:v>3</c:v>
                      </c:pt>
                      <c:pt idx="3888">
                        <c:v>125</c:v>
                      </c:pt>
                      <c:pt idx="3889">
                        <c:v>3</c:v>
                      </c:pt>
                      <c:pt idx="3890">
                        <c:v>125</c:v>
                      </c:pt>
                      <c:pt idx="3891">
                        <c:v>3</c:v>
                      </c:pt>
                      <c:pt idx="3892">
                        <c:v>125</c:v>
                      </c:pt>
                      <c:pt idx="3893">
                        <c:v>3</c:v>
                      </c:pt>
                      <c:pt idx="3894">
                        <c:v>38</c:v>
                      </c:pt>
                      <c:pt idx="3895">
                        <c:v>88</c:v>
                      </c:pt>
                      <c:pt idx="3896">
                        <c:v>23</c:v>
                      </c:pt>
                      <c:pt idx="3897">
                        <c:v>105</c:v>
                      </c:pt>
                      <c:pt idx="3898">
                        <c:v>3</c:v>
                      </c:pt>
                      <c:pt idx="3899">
                        <c:v>107</c:v>
                      </c:pt>
                      <c:pt idx="3900">
                        <c:v>18</c:v>
                      </c:pt>
                      <c:pt idx="3901">
                        <c:v>3</c:v>
                      </c:pt>
                      <c:pt idx="3902">
                        <c:v>124</c:v>
                      </c:pt>
                      <c:pt idx="3903">
                        <c:v>3</c:v>
                      </c:pt>
                      <c:pt idx="3904">
                        <c:v>3</c:v>
                      </c:pt>
                      <c:pt idx="3905">
                        <c:v>123</c:v>
                      </c:pt>
                      <c:pt idx="3906">
                        <c:v>3</c:v>
                      </c:pt>
                      <c:pt idx="3907">
                        <c:v>101</c:v>
                      </c:pt>
                      <c:pt idx="3908">
                        <c:v>25</c:v>
                      </c:pt>
                      <c:pt idx="3909">
                        <c:v>3</c:v>
                      </c:pt>
                      <c:pt idx="3910">
                        <c:v>124</c:v>
                      </c:pt>
                      <c:pt idx="3911">
                        <c:v>2</c:v>
                      </c:pt>
                      <c:pt idx="3912">
                        <c:v>3</c:v>
                      </c:pt>
                      <c:pt idx="3913">
                        <c:v>123</c:v>
                      </c:pt>
                      <c:pt idx="3914">
                        <c:v>3</c:v>
                      </c:pt>
                      <c:pt idx="3915">
                        <c:v>125</c:v>
                      </c:pt>
                      <c:pt idx="3916">
                        <c:v>3</c:v>
                      </c:pt>
                      <c:pt idx="3917">
                        <c:v>35</c:v>
                      </c:pt>
                      <c:pt idx="3918">
                        <c:v>91</c:v>
                      </c:pt>
                      <c:pt idx="3919">
                        <c:v>4</c:v>
                      </c:pt>
                      <c:pt idx="3920">
                        <c:v>123</c:v>
                      </c:pt>
                      <c:pt idx="3921">
                        <c:v>3</c:v>
                      </c:pt>
                      <c:pt idx="3922">
                        <c:v>3</c:v>
                      </c:pt>
                      <c:pt idx="3923">
                        <c:v>123</c:v>
                      </c:pt>
                      <c:pt idx="3924">
                        <c:v>3</c:v>
                      </c:pt>
                      <c:pt idx="3925">
                        <c:v>4</c:v>
                      </c:pt>
                      <c:pt idx="3926">
                        <c:v>108</c:v>
                      </c:pt>
                      <c:pt idx="3927">
                        <c:v>14</c:v>
                      </c:pt>
                      <c:pt idx="3928">
                        <c:v>127</c:v>
                      </c:pt>
                      <c:pt idx="3929">
                        <c:v>3</c:v>
                      </c:pt>
                      <c:pt idx="3930">
                        <c:v>48</c:v>
                      </c:pt>
                      <c:pt idx="3931">
                        <c:v>78</c:v>
                      </c:pt>
                      <c:pt idx="3932">
                        <c:v>6</c:v>
                      </c:pt>
                      <c:pt idx="3933">
                        <c:v>121</c:v>
                      </c:pt>
                      <c:pt idx="3934">
                        <c:v>3</c:v>
                      </c:pt>
                      <c:pt idx="3935">
                        <c:v>125</c:v>
                      </c:pt>
                      <c:pt idx="3936">
                        <c:v>3</c:v>
                      </c:pt>
                      <c:pt idx="3937">
                        <c:v>2</c:v>
                      </c:pt>
                      <c:pt idx="3938">
                        <c:v>123</c:v>
                      </c:pt>
                      <c:pt idx="3939">
                        <c:v>3</c:v>
                      </c:pt>
                      <c:pt idx="3940">
                        <c:v>125</c:v>
                      </c:pt>
                      <c:pt idx="3941">
                        <c:v>3</c:v>
                      </c:pt>
                      <c:pt idx="3942">
                        <c:v>125</c:v>
                      </c:pt>
                      <c:pt idx="3943">
                        <c:v>2</c:v>
                      </c:pt>
                      <c:pt idx="3944">
                        <c:v>3</c:v>
                      </c:pt>
                      <c:pt idx="3945">
                        <c:v>123</c:v>
                      </c:pt>
                      <c:pt idx="3946">
                        <c:v>2</c:v>
                      </c:pt>
                      <c:pt idx="3947">
                        <c:v>3</c:v>
                      </c:pt>
                      <c:pt idx="3948">
                        <c:v>123</c:v>
                      </c:pt>
                      <c:pt idx="3949">
                        <c:v>3</c:v>
                      </c:pt>
                      <c:pt idx="3950">
                        <c:v>3</c:v>
                      </c:pt>
                      <c:pt idx="3951">
                        <c:v>123</c:v>
                      </c:pt>
                      <c:pt idx="3952">
                        <c:v>3</c:v>
                      </c:pt>
                      <c:pt idx="3953">
                        <c:v>125</c:v>
                      </c:pt>
                      <c:pt idx="3954">
                        <c:v>3</c:v>
                      </c:pt>
                      <c:pt idx="3955">
                        <c:v>125</c:v>
                      </c:pt>
                      <c:pt idx="3956">
                        <c:v>3</c:v>
                      </c:pt>
                      <c:pt idx="3957">
                        <c:v>126</c:v>
                      </c:pt>
                      <c:pt idx="3958">
                        <c:v>3</c:v>
                      </c:pt>
                      <c:pt idx="3959">
                        <c:v>124</c:v>
                      </c:pt>
                      <c:pt idx="3960">
                        <c:v>3</c:v>
                      </c:pt>
                      <c:pt idx="3961">
                        <c:v>3</c:v>
                      </c:pt>
                      <c:pt idx="3962">
                        <c:v>123</c:v>
                      </c:pt>
                      <c:pt idx="3963">
                        <c:v>3</c:v>
                      </c:pt>
                      <c:pt idx="3964">
                        <c:v>126</c:v>
                      </c:pt>
                      <c:pt idx="3965">
                        <c:v>3</c:v>
                      </c:pt>
                      <c:pt idx="3966">
                        <c:v>123</c:v>
                      </c:pt>
                      <c:pt idx="3967">
                        <c:v>3</c:v>
                      </c:pt>
                      <c:pt idx="3968">
                        <c:v>3</c:v>
                      </c:pt>
                      <c:pt idx="3969">
                        <c:v>2</c:v>
                      </c:pt>
                      <c:pt idx="3970">
                        <c:v>104</c:v>
                      </c:pt>
                      <c:pt idx="3971">
                        <c:v>19</c:v>
                      </c:pt>
                      <c:pt idx="3972">
                        <c:v>127</c:v>
                      </c:pt>
                      <c:pt idx="3973">
                        <c:v>3</c:v>
                      </c:pt>
                      <c:pt idx="3974">
                        <c:v>125</c:v>
                      </c:pt>
                      <c:pt idx="3975">
                        <c:v>3</c:v>
                      </c:pt>
                      <c:pt idx="3976">
                        <c:v>85</c:v>
                      </c:pt>
                      <c:pt idx="3977">
                        <c:v>41</c:v>
                      </c:pt>
                      <c:pt idx="3978">
                        <c:v>19</c:v>
                      </c:pt>
                      <c:pt idx="3979">
                        <c:v>108</c:v>
                      </c:pt>
                      <c:pt idx="3980">
                        <c:v>3</c:v>
                      </c:pt>
                      <c:pt idx="3981">
                        <c:v>3</c:v>
                      </c:pt>
                      <c:pt idx="3982">
                        <c:v>123</c:v>
                      </c:pt>
                      <c:pt idx="3983">
                        <c:v>4</c:v>
                      </c:pt>
                      <c:pt idx="3984">
                        <c:v>124</c:v>
                      </c:pt>
                      <c:pt idx="3985">
                        <c:v>3</c:v>
                      </c:pt>
                      <c:pt idx="3986">
                        <c:v>95</c:v>
                      </c:pt>
                      <c:pt idx="3987">
                        <c:v>31</c:v>
                      </c:pt>
                      <c:pt idx="3988">
                        <c:v>98</c:v>
                      </c:pt>
                      <c:pt idx="3989">
                        <c:v>30</c:v>
                      </c:pt>
                      <c:pt idx="3990">
                        <c:v>2</c:v>
                      </c:pt>
                      <c:pt idx="3991">
                        <c:v>109</c:v>
                      </c:pt>
                      <c:pt idx="3992">
                        <c:v>17</c:v>
                      </c:pt>
                      <c:pt idx="3993">
                        <c:v>30</c:v>
                      </c:pt>
                      <c:pt idx="3994">
                        <c:v>97</c:v>
                      </c:pt>
                      <c:pt idx="3995">
                        <c:v>3</c:v>
                      </c:pt>
                      <c:pt idx="3996">
                        <c:v>30</c:v>
                      </c:pt>
                      <c:pt idx="3997">
                        <c:v>96</c:v>
                      </c:pt>
                      <c:pt idx="3998">
                        <c:v>3</c:v>
                      </c:pt>
                      <c:pt idx="3999">
                        <c:v>125</c:v>
                      </c:pt>
                      <c:pt idx="4000">
                        <c:v>3</c:v>
                      </c:pt>
                      <c:pt idx="4001">
                        <c:v>124</c:v>
                      </c:pt>
                      <c:pt idx="4002">
                        <c:v>3</c:v>
                      </c:pt>
                      <c:pt idx="4003">
                        <c:v>126</c:v>
                      </c:pt>
                      <c:pt idx="4004">
                        <c:v>3</c:v>
                      </c:pt>
                      <c:pt idx="4005">
                        <c:v>125</c:v>
                      </c:pt>
                      <c:pt idx="4006">
                        <c:v>3</c:v>
                      </c:pt>
                      <c:pt idx="4007">
                        <c:v>125</c:v>
                      </c:pt>
                      <c:pt idx="4008">
                        <c:v>3</c:v>
                      </c:pt>
                      <c:pt idx="4009">
                        <c:v>125</c:v>
                      </c:pt>
                      <c:pt idx="4010">
                        <c:v>2</c:v>
                      </c:pt>
                      <c:pt idx="4011">
                        <c:v>2</c:v>
                      </c:pt>
                      <c:pt idx="4012">
                        <c:v>124</c:v>
                      </c:pt>
                      <c:pt idx="4013">
                        <c:v>2</c:v>
                      </c:pt>
                      <c:pt idx="4014">
                        <c:v>108</c:v>
                      </c:pt>
                      <c:pt idx="4015">
                        <c:v>20</c:v>
                      </c:pt>
                      <c:pt idx="4016">
                        <c:v>3</c:v>
                      </c:pt>
                      <c:pt idx="4017">
                        <c:v>125</c:v>
                      </c:pt>
                      <c:pt idx="4018">
                        <c:v>3</c:v>
                      </c:pt>
                      <c:pt idx="4019">
                        <c:v>124</c:v>
                      </c:pt>
                      <c:pt idx="4020">
                        <c:v>3</c:v>
                      </c:pt>
                      <c:pt idx="4021">
                        <c:v>125</c:v>
                      </c:pt>
                      <c:pt idx="4022">
                        <c:v>3</c:v>
                      </c:pt>
                      <c:pt idx="4023">
                        <c:v>2</c:v>
                      </c:pt>
                      <c:pt idx="4024">
                        <c:v>123</c:v>
                      </c:pt>
                      <c:pt idx="4025">
                        <c:v>3</c:v>
                      </c:pt>
                      <c:pt idx="4026">
                        <c:v>3</c:v>
                      </c:pt>
                      <c:pt idx="4027">
                        <c:v>123</c:v>
                      </c:pt>
                      <c:pt idx="4028">
                        <c:v>128</c:v>
                      </c:pt>
                      <c:pt idx="4029">
                        <c:v>3</c:v>
                      </c:pt>
                      <c:pt idx="4030">
                        <c:v>3</c:v>
                      </c:pt>
                      <c:pt idx="4031">
                        <c:v>123</c:v>
                      </c:pt>
                      <c:pt idx="4032">
                        <c:v>2</c:v>
                      </c:pt>
                      <c:pt idx="4033">
                        <c:v>125</c:v>
                      </c:pt>
                      <c:pt idx="4034">
                        <c:v>2</c:v>
                      </c:pt>
                      <c:pt idx="4035">
                        <c:v>2</c:v>
                      </c:pt>
                      <c:pt idx="4036">
                        <c:v>107</c:v>
                      </c:pt>
                      <c:pt idx="4037">
                        <c:v>19</c:v>
                      </c:pt>
                      <c:pt idx="4038">
                        <c:v>3</c:v>
                      </c:pt>
                      <c:pt idx="4039">
                        <c:v>123</c:v>
                      </c:pt>
                      <c:pt idx="4040">
                        <c:v>3</c:v>
                      </c:pt>
                      <c:pt idx="4041">
                        <c:v>121</c:v>
                      </c:pt>
                      <c:pt idx="4042">
                        <c:v>6</c:v>
                      </c:pt>
                      <c:pt idx="4043">
                        <c:v>3</c:v>
                      </c:pt>
                      <c:pt idx="4044">
                        <c:v>124</c:v>
                      </c:pt>
                      <c:pt idx="4045">
                        <c:v>3</c:v>
                      </c:pt>
                      <c:pt idx="4046">
                        <c:v>28</c:v>
                      </c:pt>
                      <c:pt idx="4047">
                        <c:v>98</c:v>
                      </c:pt>
                      <c:pt idx="4048">
                        <c:v>127</c:v>
                      </c:pt>
                      <c:pt idx="4049">
                        <c:v>2</c:v>
                      </c:pt>
                      <c:pt idx="4050">
                        <c:v>3</c:v>
                      </c:pt>
                      <c:pt idx="4051">
                        <c:v>124</c:v>
                      </c:pt>
                      <c:pt idx="4052">
                        <c:v>2</c:v>
                      </c:pt>
                      <c:pt idx="4053">
                        <c:v>125</c:v>
                      </c:pt>
                      <c:pt idx="4054">
                        <c:v>3</c:v>
                      </c:pt>
                      <c:pt idx="4055">
                        <c:v>3</c:v>
                      </c:pt>
                      <c:pt idx="4056">
                        <c:v>123</c:v>
                      </c:pt>
                      <c:pt idx="4057">
                        <c:v>127</c:v>
                      </c:pt>
                      <c:pt idx="4058">
                        <c:v>3</c:v>
                      </c:pt>
                      <c:pt idx="4059">
                        <c:v>3</c:v>
                      </c:pt>
                      <c:pt idx="4060">
                        <c:v>123</c:v>
                      </c:pt>
                      <c:pt idx="4061">
                        <c:v>3</c:v>
                      </c:pt>
                      <c:pt idx="4062">
                        <c:v>126</c:v>
                      </c:pt>
                      <c:pt idx="4063">
                        <c:v>3</c:v>
                      </c:pt>
                      <c:pt idx="4064">
                        <c:v>85</c:v>
                      </c:pt>
                      <c:pt idx="4065">
                        <c:v>40</c:v>
                      </c:pt>
                      <c:pt idx="4066">
                        <c:v>3</c:v>
                      </c:pt>
                      <c:pt idx="4067">
                        <c:v>2</c:v>
                      </c:pt>
                      <c:pt idx="4068">
                        <c:v>84</c:v>
                      </c:pt>
                      <c:pt idx="4069">
                        <c:v>40</c:v>
                      </c:pt>
                      <c:pt idx="4070">
                        <c:v>127</c:v>
                      </c:pt>
                      <c:pt idx="4071">
                        <c:v>3</c:v>
                      </c:pt>
                      <c:pt idx="4072">
                        <c:v>95</c:v>
                      </c:pt>
                      <c:pt idx="4073">
                        <c:v>31</c:v>
                      </c:pt>
                      <c:pt idx="4074">
                        <c:v>3</c:v>
                      </c:pt>
                      <c:pt idx="4075">
                        <c:v>124</c:v>
                      </c:pt>
                      <c:pt idx="4076">
                        <c:v>127</c:v>
                      </c:pt>
                      <c:pt idx="4077">
                        <c:v>3</c:v>
                      </c:pt>
                      <c:pt idx="4078">
                        <c:v>2</c:v>
                      </c:pt>
                      <c:pt idx="4079">
                        <c:v>124</c:v>
                      </c:pt>
                      <c:pt idx="4080">
                        <c:v>2</c:v>
                      </c:pt>
                      <c:pt idx="4081">
                        <c:v>2</c:v>
                      </c:pt>
                      <c:pt idx="4082">
                        <c:v>45</c:v>
                      </c:pt>
                      <c:pt idx="4083">
                        <c:v>81</c:v>
                      </c:pt>
                      <c:pt idx="4084">
                        <c:v>3</c:v>
                      </c:pt>
                      <c:pt idx="4085">
                        <c:v>124</c:v>
                      </c:pt>
                      <c:pt idx="4086">
                        <c:v>3</c:v>
                      </c:pt>
                      <c:pt idx="4087">
                        <c:v>125</c:v>
                      </c:pt>
                      <c:pt idx="4088">
                        <c:v>3</c:v>
                      </c:pt>
                      <c:pt idx="4089">
                        <c:v>37</c:v>
                      </c:pt>
                      <c:pt idx="4090">
                        <c:v>89</c:v>
                      </c:pt>
                      <c:pt idx="4091">
                        <c:v>3</c:v>
                      </c:pt>
                      <c:pt idx="4092">
                        <c:v>125</c:v>
                      </c:pt>
                      <c:pt idx="4093">
                        <c:v>2</c:v>
                      </c:pt>
                      <c:pt idx="4094">
                        <c:v>3</c:v>
                      </c:pt>
                      <c:pt idx="4095">
                        <c:v>123</c:v>
                      </c:pt>
                      <c:pt idx="4096">
                        <c:v>3</c:v>
                      </c:pt>
                      <c:pt idx="4097">
                        <c:v>126</c:v>
                      </c:pt>
                      <c:pt idx="4098">
                        <c:v>3</c:v>
                      </c:pt>
                      <c:pt idx="4099">
                        <c:v>96</c:v>
                      </c:pt>
                      <c:pt idx="4100">
                        <c:v>29</c:v>
                      </c:pt>
                      <c:pt idx="4101">
                        <c:v>3</c:v>
                      </c:pt>
                      <c:pt idx="4102">
                        <c:v>124</c:v>
                      </c:pt>
                      <c:pt idx="4103">
                        <c:v>3</c:v>
                      </c:pt>
                      <c:pt idx="4104">
                        <c:v>125</c:v>
                      </c:pt>
                      <c:pt idx="4105">
                        <c:v>3</c:v>
                      </c:pt>
                      <c:pt idx="4106">
                        <c:v>113</c:v>
                      </c:pt>
                      <c:pt idx="4107">
                        <c:v>14</c:v>
                      </c:pt>
                      <c:pt idx="4108">
                        <c:v>3</c:v>
                      </c:pt>
                      <c:pt idx="4109">
                        <c:v>124</c:v>
                      </c:pt>
                      <c:pt idx="4110">
                        <c:v>105</c:v>
                      </c:pt>
                      <c:pt idx="4111">
                        <c:v>24</c:v>
                      </c:pt>
                      <c:pt idx="4112">
                        <c:v>14</c:v>
                      </c:pt>
                      <c:pt idx="4113">
                        <c:v>113</c:v>
                      </c:pt>
                      <c:pt idx="4114">
                        <c:v>3</c:v>
                      </c:pt>
                      <c:pt idx="4115">
                        <c:v>95</c:v>
                      </c:pt>
                      <c:pt idx="4116">
                        <c:v>31</c:v>
                      </c:pt>
                      <c:pt idx="4117">
                        <c:v>127</c:v>
                      </c:pt>
                      <c:pt idx="4118">
                        <c:v>3</c:v>
                      </c:pt>
                      <c:pt idx="4119">
                        <c:v>39</c:v>
                      </c:pt>
                      <c:pt idx="4120">
                        <c:v>87</c:v>
                      </c:pt>
                      <c:pt idx="4121">
                        <c:v>2</c:v>
                      </c:pt>
                      <c:pt idx="4122">
                        <c:v>2</c:v>
                      </c:pt>
                      <c:pt idx="4123">
                        <c:v>123</c:v>
                      </c:pt>
                      <c:pt idx="4124">
                        <c:v>3</c:v>
                      </c:pt>
                      <c:pt idx="4125">
                        <c:v>3</c:v>
                      </c:pt>
                      <c:pt idx="4126">
                        <c:v>123</c:v>
                      </c:pt>
                      <c:pt idx="4127">
                        <c:v>3</c:v>
                      </c:pt>
                      <c:pt idx="4128">
                        <c:v>125</c:v>
                      </c:pt>
                      <c:pt idx="4129">
                        <c:v>2</c:v>
                      </c:pt>
                      <c:pt idx="4130">
                        <c:v>3</c:v>
                      </c:pt>
                      <c:pt idx="4131">
                        <c:v>123</c:v>
                      </c:pt>
                      <c:pt idx="4132">
                        <c:v>3</c:v>
                      </c:pt>
                      <c:pt idx="4133">
                        <c:v>2</c:v>
                      </c:pt>
                      <c:pt idx="4134">
                        <c:v>68</c:v>
                      </c:pt>
                      <c:pt idx="4135">
                        <c:v>57</c:v>
                      </c:pt>
                      <c:pt idx="4136">
                        <c:v>127</c:v>
                      </c:pt>
                      <c:pt idx="4137">
                        <c:v>3</c:v>
                      </c:pt>
                      <c:pt idx="4138">
                        <c:v>125</c:v>
                      </c:pt>
                      <c:pt idx="4139">
                        <c:v>2</c:v>
                      </c:pt>
                      <c:pt idx="4140">
                        <c:v>2</c:v>
                      </c:pt>
                      <c:pt idx="4141">
                        <c:v>124</c:v>
                      </c:pt>
                      <c:pt idx="4142">
                        <c:v>3</c:v>
                      </c:pt>
                      <c:pt idx="4143">
                        <c:v>26</c:v>
                      </c:pt>
                      <c:pt idx="4144">
                        <c:v>100</c:v>
                      </c:pt>
                      <c:pt idx="4145">
                        <c:v>2</c:v>
                      </c:pt>
                      <c:pt idx="4146">
                        <c:v>3</c:v>
                      </c:pt>
                      <c:pt idx="4147">
                        <c:v>123</c:v>
                      </c:pt>
                      <c:pt idx="4148">
                        <c:v>98</c:v>
                      </c:pt>
                      <c:pt idx="4149">
                        <c:v>31</c:v>
                      </c:pt>
                      <c:pt idx="4150">
                        <c:v>2</c:v>
                      </c:pt>
                      <c:pt idx="4151">
                        <c:v>55</c:v>
                      </c:pt>
                      <c:pt idx="4152">
                        <c:v>73</c:v>
                      </c:pt>
                      <c:pt idx="4153">
                        <c:v>2</c:v>
                      </c:pt>
                      <c:pt idx="4154">
                        <c:v>64</c:v>
                      </c:pt>
                      <c:pt idx="4155">
                        <c:v>61</c:v>
                      </c:pt>
                      <c:pt idx="4156">
                        <c:v>3</c:v>
                      </c:pt>
                      <c:pt idx="4157">
                        <c:v>48</c:v>
                      </c:pt>
                      <c:pt idx="4158">
                        <c:v>78</c:v>
                      </c:pt>
                      <c:pt idx="4159">
                        <c:v>2</c:v>
                      </c:pt>
                      <c:pt idx="4160">
                        <c:v>125</c:v>
                      </c:pt>
                      <c:pt idx="4161">
                        <c:v>2</c:v>
                      </c:pt>
                      <c:pt idx="4162">
                        <c:v>2</c:v>
                      </c:pt>
                      <c:pt idx="4163">
                        <c:v>2</c:v>
                      </c:pt>
                      <c:pt idx="4164">
                        <c:v>70</c:v>
                      </c:pt>
                      <c:pt idx="4165">
                        <c:v>55</c:v>
                      </c:pt>
                      <c:pt idx="4166">
                        <c:v>3</c:v>
                      </c:pt>
                      <c:pt idx="4167">
                        <c:v>125</c:v>
                      </c:pt>
                      <c:pt idx="4168">
                        <c:v>3</c:v>
                      </c:pt>
                      <c:pt idx="4169">
                        <c:v>125</c:v>
                      </c:pt>
                      <c:pt idx="4170">
                        <c:v>3</c:v>
                      </c:pt>
                      <c:pt idx="4171">
                        <c:v>125</c:v>
                      </c:pt>
                      <c:pt idx="4172">
                        <c:v>2</c:v>
                      </c:pt>
                      <c:pt idx="4173">
                        <c:v>3</c:v>
                      </c:pt>
                      <c:pt idx="4174">
                        <c:v>124</c:v>
                      </c:pt>
                      <c:pt idx="4175">
                        <c:v>3</c:v>
                      </c:pt>
                      <c:pt idx="4176">
                        <c:v>125</c:v>
                      </c:pt>
                      <c:pt idx="4177">
                        <c:v>3</c:v>
                      </c:pt>
                      <c:pt idx="4178">
                        <c:v>125</c:v>
                      </c:pt>
                      <c:pt idx="4179">
                        <c:v>2</c:v>
                      </c:pt>
                      <c:pt idx="4180">
                        <c:v>114</c:v>
                      </c:pt>
                      <c:pt idx="4181">
                        <c:v>13</c:v>
                      </c:pt>
                      <c:pt idx="4182">
                        <c:v>3</c:v>
                      </c:pt>
                      <c:pt idx="4183">
                        <c:v>71</c:v>
                      </c:pt>
                      <c:pt idx="4184">
                        <c:v>56</c:v>
                      </c:pt>
                      <c:pt idx="4185">
                        <c:v>3</c:v>
                      </c:pt>
                      <c:pt idx="4186">
                        <c:v>124</c:v>
                      </c:pt>
                      <c:pt idx="4187">
                        <c:v>3</c:v>
                      </c:pt>
                      <c:pt idx="4188">
                        <c:v>126</c:v>
                      </c:pt>
                      <c:pt idx="4189">
                        <c:v>2</c:v>
                      </c:pt>
                      <c:pt idx="4190">
                        <c:v>2</c:v>
                      </c:pt>
                      <c:pt idx="4191">
                        <c:v>87</c:v>
                      </c:pt>
                      <c:pt idx="4192">
                        <c:v>39</c:v>
                      </c:pt>
                      <c:pt idx="4193">
                        <c:v>6</c:v>
                      </c:pt>
                      <c:pt idx="4194">
                        <c:v>121</c:v>
                      </c:pt>
                      <c:pt idx="4195">
                        <c:v>3</c:v>
                      </c:pt>
                      <c:pt idx="4196">
                        <c:v>125</c:v>
                      </c:pt>
                      <c:pt idx="4197">
                        <c:v>2</c:v>
                      </c:pt>
                      <c:pt idx="4198">
                        <c:v>2</c:v>
                      </c:pt>
                      <c:pt idx="4199">
                        <c:v>124</c:v>
                      </c:pt>
                      <c:pt idx="4200">
                        <c:v>3</c:v>
                      </c:pt>
                      <c:pt idx="4201">
                        <c:v>4</c:v>
                      </c:pt>
                      <c:pt idx="4202">
                        <c:v>85</c:v>
                      </c:pt>
                      <c:pt idx="4203">
                        <c:v>164</c:v>
                      </c:pt>
                      <c:pt idx="4204">
                        <c:v>2</c:v>
                      </c:pt>
                      <c:pt idx="4205">
                        <c:v>3</c:v>
                      </c:pt>
                      <c:pt idx="4206">
                        <c:v>123</c:v>
                      </c:pt>
                      <c:pt idx="4207">
                        <c:v>2</c:v>
                      </c:pt>
                      <c:pt idx="4208">
                        <c:v>46</c:v>
                      </c:pt>
                      <c:pt idx="4209">
                        <c:v>81</c:v>
                      </c:pt>
                      <c:pt idx="4210">
                        <c:v>3</c:v>
                      </c:pt>
                      <c:pt idx="4211">
                        <c:v>66</c:v>
                      </c:pt>
                      <c:pt idx="4212">
                        <c:v>60</c:v>
                      </c:pt>
                      <c:pt idx="4213">
                        <c:v>3</c:v>
                      </c:pt>
                      <c:pt idx="4214">
                        <c:v>126</c:v>
                      </c:pt>
                      <c:pt idx="4215">
                        <c:v>2</c:v>
                      </c:pt>
                      <c:pt idx="4216">
                        <c:v>3</c:v>
                      </c:pt>
                      <c:pt idx="4217">
                        <c:v>123</c:v>
                      </c:pt>
                      <c:pt idx="4218">
                        <c:v>3</c:v>
                      </c:pt>
                      <c:pt idx="4219">
                        <c:v>125</c:v>
                      </c:pt>
                      <c:pt idx="4220">
                        <c:v>3</c:v>
                      </c:pt>
                      <c:pt idx="4221">
                        <c:v>88</c:v>
                      </c:pt>
                      <c:pt idx="4222">
                        <c:v>39</c:v>
                      </c:pt>
                      <c:pt idx="4223">
                        <c:v>3</c:v>
                      </c:pt>
                      <c:pt idx="4224">
                        <c:v>125</c:v>
                      </c:pt>
                      <c:pt idx="4225">
                        <c:v>3</c:v>
                      </c:pt>
                      <c:pt idx="4226">
                        <c:v>125</c:v>
                      </c:pt>
                      <c:pt idx="4227">
                        <c:v>3</c:v>
                      </c:pt>
                      <c:pt idx="4228">
                        <c:v>125</c:v>
                      </c:pt>
                      <c:pt idx="4229">
                        <c:v>2</c:v>
                      </c:pt>
                      <c:pt idx="4230">
                        <c:v>3</c:v>
                      </c:pt>
                      <c:pt idx="4231">
                        <c:v>123</c:v>
                      </c:pt>
                      <c:pt idx="4232">
                        <c:v>3</c:v>
                      </c:pt>
                      <c:pt idx="4233">
                        <c:v>125</c:v>
                      </c:pt>
                      <c:pt idx="4234">
                        <c:v>3</c:v>
                      </c:pt>
                      <c:pt idx="4235">
                        <c:v>126</c:v>
                      </c:pt>
                      <c:pt idx="4236">
                        <c:v>3</c:v>
                      </c:pt>
                      <c:pt idx="4237">
                        <c:v>109</c:v>
                      </c:pt>
                      <c:pt idx="4238">
                        <c:v>17</c:v>
                      </c:pt>
                      <c:pt idx="4239">
                        <c:v>75</c:v>
                      </c:pt>
                      <c:pt idx="4240">
                        <c:v>53</c:v>
                      </c:pt>
                      <c:pt idx="4241">
                        <c:v>72</c:v>
                      </c:pt>
                      <c:pt idx="4242">
                        <c:v>56</c:v>
                      </c:pt>
                      <c:pt idx="4243">
                        <c:v>33</c:v>
                      </c:pt>
                      <c:pt idx="4244">
                        <c:v>96</c:v>
                      </c:pt>
                      <c:pt idx="4245">
                        <c:v>3</c:v>
                      </c:pt>
                      <c:pt idx="4246">
                        <c:v>127</c:v>
                      </c:pt>
                      <c:pt idx="4247">
                        <c:v>3</c:v>
                      </c:pt>
                      <c:pt idx="4248">
                        <c:v>3</c:v>
                      </c:pt>
                      <c:pt idx="4249">
                        <c:v>124</c:v>
                      </c:pt>
                      <c:pt idx="4250">
                        <c:v>128</c:v>
                      </c:pt>
                      <c:pt idx="4251">
                        <c:v>2</c:v>
                      </c:pt>
                      <c:pt idx="4252">
                        <c:v>125</c:v>
                      </c:pt>
                      <c:pt idx="4253">
                        <c:v>2</c:v>
                      </c:pt>
                      <c:pt idx="4254">
                        <c:v>3</c:v>
                      </c:pt>
                      <c:pt idx="4255">
                        <c:v>123</c:v>
                      </c:pt>
                      <c:pt idx="4256">
                        <c:v>2</c:v>
                      </c:pt>
                      <c:pt idx="4257">
                        <c:v>3</c:v>
                      </c:pt>
                      <c:pt idx="4258">
                        <c:v>124</c:v>
                      </c:pt>
                      <c:pt idx="4259">
                        <c:v>3</c:v>
                      </c:pt>
                      <c:pt idx="4260">
                        <c:v>32</c:v>
                      </c:pt>
                      <c:pt idx="4261">
                        <c:v>93</c:v>
                      </c:pt>
                      <c:pt idx="4262">
                        <c:v>3</c:v>
                      </c:pt>
                      <c:pt idx="4263">
                        <c:v>125</c:v>
                      </c:pt>
                      <c:pt idx="4264">
                        <c:v>3</c:v>
                      </c:pt>
                      <c:pt idx="4265">
                        <c:v>125</c:v>
                      </c:pt>
                      <c:pt idx="4266">
                        <c:v>3</c:v>
                      </c:pt>
                      <c:pt idx="4267">
                        <c:v>125</c:v>
                      </c:pt>
                      <c:pt idx="4268">
                        <c:v>3</c:v>
                      </c:pt>
                      <c:pt idx="4269">
                        <c:v>126</c:v>
                      </c:pt>
                      <c:pt idx="4270">
                        <c:v>2</c:v>
                      </c:pt>
                      <c:pt idx="4271">
                        <c:v>3</c:v>
                      </c:pt>
                      <c:pt idx="4272">
                        <c:v>124</c:v>
                      </c:pt>
                      <c:pt idx="4273">
                        <c:v>3</c:v>
                      </c:pt>
                      <c:pt idx="4274">
                        <c:v>125</c:v>
                      </c:pt>
                      <c:pt idx="4275">
                        <c:v>2</c:v>
                      </c:pt>
                      <c:pt idx="4276">
                        <c:v>3</c:v>
                      </c:pt>
                      <c:pt idx="4277">
                        <c:v>124</c:v>
                      </c:pt>
                      <c:pt idx="4278">
                        <c:v>3</c:v>
                      </c:pt>
                      <c:pt idx="4279">
                        <c:v>125</c:v>
                      </c:pt>
                      <c:pt idx="4280">
                        <c:v>3</c:v>
                      </c:pt>
                      <c:pt idx="4281">
                        <c:v>126</c:v>
                      </c:pt>
                      <c:pt idx="4282">
                        <c:v>3</c:v>
                      </c:pt>
                      <c:pt idx="4283">
                        <c:v>60</c:v>
                      </c:pt>
                      <c:pt idx="4284">
                        <c:v>67</c:v>
                      </c:pt>
                      <c:pt idx="4285">
                        <c:v>3</c:v>
                      </c:pt>
                      <c:pt idx="4286">
                        <c:v>124</c:v>
                      </c:pt>
                      <c:pt idx="4287">
                        <c:v>3</c:v>
                      </c:pt>
                      <c:pt idx="4288">
                        <c:v>125</c:v>
                      </c:pt>
                      <c:pt idx="4289">
                        <c:v>3</c:v>
                      </c:pt>
                      <c:pt idx="4290">
                        <c:v>49</c:v>
                      </c:pt>
                      <c:pt idx="4291">
                        <c:v>77</c:v>
                      </c:pt>
                      <c:pt idx="4292">
                        <c:v>3</c:v>
                      </c:pt>
                      <c:pt idx="4293">
                        <c:v>125</c:v>
                      </c:pt>
                      <c:pt idx="4294">
                        <c:v>2</c:v>
                      </c:pt>
                      <c:pt idx="4295">
                        <c:v>3</c:v>
                      </c:pt>
                      <c:pt idx="4296">
                        <c:v>123</c:v>
                      </c:pt>
                      <c:pt idx="4297">
                        <c:v>3</c:v>
                      </c:pt>
                      <c:pt idx="4298">
                        <c:v>63</c:v>
                      </c:pt>
                      <c:pt idx="4299">
                        <c:v>63</c:v>
                      </c:pt>
                      <c:pt idx="4300">
                        <c:v>3</c:v>
                      </c:pt>
                      <c:pt idx="4301">
                        <c:v>124</c:v>
                      </c:pt>
                      <c:pt idx="4302">
                        <c:v>3</c:v>
                      </c:pt>
                      <c:pt idx="4303">
                        <c:v>126</c:v>
                      </c:pt>
                      <c:pt idx="4304">
                        <c:v>3</c:v>
                      </c:pt>
                      <c:pt idx="4305">
                        <c:v>126</c:v>
                      </c:pt>
                      <c:pt idx="4306">
                        <c:v>3</c:v>
                      </c:pt>
                      <c:pt idx="4307">
                        <c:v>45</c:v>
                      </c:pt>
                      <c:pt idx="4308">
                        <c:v>81</c:v>
                      </c:pt>
                      <c:pt idx="4309">
                        <c:v>18</c:v>
                      </c:pt>
                      <c:pt idx="4310">
                        <c:v>110</c:v>
                      </c:pt>
                      <c:pt idx="4311">
                        <c:v>3</c:v>
                      </c:pt>
                      <c:pt idx="4312">
                        <c:v>124</c:v>
                      </c:pt>
                      <c:pt idx="4313">
                        <c:v>8</c:v>
                      </c:pt>
                      <c:pt idx="4314">
                        <c:v>120</c:v>
                      </c:pt>
                      <c:pt idx="4315">
                        <c:v>3</c:v>
                      </c:pt>
                      <c:pt idx="4316">
                        <c:v>3</c:v>
                      </c:pt>
                      <c:pt idx="4317">
                        <c:v>123</c:v>
                      </c:pt>
                      <c:pt idx="4318">
                        <c:v>127</c:v>
                      </c:pt>
                      <c:pt idx="4319">
                        <c:v>2</c:v>
                      </c:pt>
                      <c:pt idx="4320">
                        <c:v>3</c:v>
                      </c:pt>
                      <c:pt idx="4321">
                        <c:v>124</c:v>
                      </c:pt>
                      <c:pt idx="4322">
                        <c:v>3</c:v>
                      </c:pt>
                      <c:pt idx="4323">
                        <c:v>125</c:v>
                      </c:pt>
                      <c:pt idx="4324">
                        <c:v>2</c:v>
                      </c:pt>
                      <c:pt idx="4325">
                        <c:v>3</c:v>
                      </c:pt>
                      <c:pt idx="4326">
                        <c:v>124</c:v>
                      </c:pt>
                      <c:pt idx="4327">
                        <c:v>126</c:v>
                      </c:pt>
                      <c:pt idx="4328">
                        <c:v>3</c:v>
                      </c:pt>
                      <c:pt idx="4329">
                        <c:v>3</c:v>
                      </c:pt>
                      <c:pt idx="4330">
                        <c:v>124</c:v>
                      </c:pt>
                      <c:pt idx="4331">
                        <c:v>2</c:v>
                      </c:pt>
                      <c:pt idx="4332">
                        <c:v>3</c:v>
                      </c:pt>
                      <c:pt idx="4333">
                        <c:v>123</c:v>
                      </c:pt>
                      <c:pt idx="4334">
                        <c:v>2</c:v>
                      </c:pt>
                      <c:pt idx="4335">
                        <c:v>119</c:v>
                      </c:pt>
                      <c:pt idx="4336">
                        <c:v>8</c:v>
                      </c:pt>
                      <c:pt idx="4337">
                        <c:v>3</c:v>
                      </c:pt>
                      <c:pt idx="4338">
                        <c:v>1</c:v>
                      </c:pt>
                      <c:pt idx="4339">
                        <c:v>124</c:v>
                      </c:pt>
                      <c:pt idx="4340">
                        <c:v>127</c:v>
                      </c:pt>
                      <c:pt idx="4341">
                        <c:v>2</c:v>
                      </c:pt>
                      <c:pt idx="4342">
                        <c:v>3</c:v>
                      </c:pt>
                      <c:pt idx="4343">
                        <c:v>124</c:v>
                      </c:pt>
                      <c:pt idx="4344">
                        <c:v>2</c:v>
                      </c:pt>
                      <c:pt idx="4345">
                        <c:v>2</c:v>
                      </c:pt>
                      <c:pt idx="4346">
                        <c:v>123</c:v>
                      </c:pt>
                      <c:pt idx="4347">
                        <c:v>7</c:v>
                      </c:pt>
                      <c:pt idx="4348">
                        <c:v>122</c:v>
                      </c:pt>
                      <c:pt idx="4349">
                        <c:v>3</c:v>
                      </c:pt>
                      <c:pt idx="4350">
                        <c:v>125</c:v>
                      </c:pt>
                      <c:pt idx="4351">
                        <c:v>3</c:v>
                      </c:pt>
                      <c:pt idx="4352">
                        <c:v>33</c:v>
                      </c:pt>
                      <c:pt idx="4353">
                        <c:v>93</c:v>
                      </c:pt>
                      <c:pt idx="4354">
                        <c:v>2</c:v>
                      </c:pt>
                      <c:pt idx="4355">
                        <c:v>125</c:v>
                      </c:pt>
                      <c:pt idx="4356">
                        <c:v>3</c:v>
                      </c:pt>
                      <c:pt idx="4357">
                        <c:v>16</c:v>
                      </c:pt>
                      <c:pt idx="4358">
                        <c:v>110</c:v>
                      </c:pt>
                      <c:pt idx="4359">
                        <c:v>3</c:v>
                      </c:pt>
                      <c:pt idx="4360">
                        <c:v>126</c:v>
                      </c:pt>
                      <c:pt idx="4361">
                        <c:v>3</c:v>
                      </c:pt>
                      <c:pt idx="4362">
                        <c:v>125</c:v>
                      </c:pt>
                      <c:pt idx="4363">
                        <c:v>3</c:v>
                      </c:pt>
                      <c:pt idx="4364">
                        <c:v>127</c:v>
                      </c:pt>
                      <c:pt idx="4365">
                        <c:v>127</c:v>
                      </c:pt>
                      <c:pt idx="4366">
                        <c:v>3</c:v>
                      </c:pt>
                      <c:pt idx="4367">
                        <c:v>2</c:v>
                      </c:pt>
                      <c:pt idx="4368">
                        <c:v>124</c:v>
                      </c:pt>
                      <c:pt idx="4369">
                        <c:v>2</c:v>
                      </c:pt>
                      <c:pt idx="4370">
                        <c:v>2</c:v>
                      </c:pt>
                      <c:pt idx="4371">
                        <c:v>124</c:v>
                      </c:pt>
                      <c:pt idx="4372">
                        <c:v>3</c:v>
                      </c:pt>
                      <c:pt idx="4373">
                        <c:v>3</c:v>
                      </c:pt>
                      <c:pt idx="4374">
                        <c:v>94</c:v>
                      </c:pt>
                      <c:pt idx="4375">
                        <c:v>30</c:v>
                      </c:pt>
                      <c:pt idx="4376">
                        <c:v>2</c:v>
                      </c:pt>
                      <c:pt idx="4377">
                        <c:v>3</c:v>
                      </c:pt>
                      <c:pt idx="4378">
                        <c:v>122</c:v>
                      </c:pt>
                      <c:pt idx="4379">
                        <c:v>3</c:v>
                      </c:pt>
                      <c:pt idx="4380">
                        <c:v>125</c:v>
                      </c:pt>
                      <c:pt idx="4381">
                        <c:v>3</c:v>
                      </c:pt>
                      <c:pt idx="4382">
                        <c:v>126</c:v>
                      </c:pt>
                      <c:pt idx="4383">
                        <c:v>2</c:v>
                      </c:pt>
                      <c:pt idx="4384">
                        <c:v>3</c:v>
                      </c:pt>
                      <c:pt idx="4385">
                        <c:v>124</c:v>
                      </c:pt>
                      <c:pt idx="4386">
                        <c:v>3</c:v>
                      </c:pt>
                      <c:pt idx="4387">
                        <c:v>125</c:v>
                      </c:pt>
                      <c:pt idx="4388">
                        <c:v>3</c:v>
                      </c:pt>
                      <c:pt idx="4389">
                        <c:v>125</c:v>
                      </c:pt>
                      <c:pt idx="4390">
                        <c:v>3</c:v>
                      </c:pt>
                      <c:pt idx="4391">
                        <c:v>125</c:v>
                      </c:pt>
                      <c:pt idx="4392">
                        <c:v>2</c:v>
                      </c:pt>
                      <c:pt idx="4393">
                        <c:v>3</c:v>
                      </c:pt>
                      <c:pt idx="4394">
                        <c:v>124</c:v>
                      </c:pt>
                      <c:pt idx="4395">
                        <c:v>3</c:v>
                      </c:pt>
                      <c:pt idx="4396">
                        <c:v>3</c:v>
                      </c:pt>
                      <c:pt idx="4397">
                        <c:v>123</c:v>
                      </c:pt>
                      <c:pt idx="4398">
                        <c:v>3</c:v>
                      </c:pt>
                      <c:pt idx="4399">
                        <c:v>127</c:v>
                      </c:pt>
                      <c:pt idx="4400">
                        <c:v>3</c:v>
                      </c:pt>
                      <c:pt idx="4401">
                        <c:v>97</c:v>
                      </c:pt>
                      <c:pt idx="4402">
                        <c:v>29</c:v>
                      </c:pt>
                      <c:pt idx="4403">
                        <c:v>17</c:v>
                      </c:pt>
                      <c:pt idx="4404">
                        <c:v>111</c:v>
                      </c:pt>
                      <c:pt idx="4405">
                        <c:v>127</c:v>
                      </c:pt>
                      <c:pt idx="4406">
                        <c:v>3</c:v>
                      </c:pt>
                      <c:pt idx="4407">
                        <c:v>126</c:v>
                      </c:pt>
                      <c:pt idx="4408">
                        <c:v>2</c:v>
                      </c:pt>
                      <c:pt idx="4409">
                        <c:v>3</c:v>
                      </c:pt>
                      <c:pt idx="4410">
                        <c:v>124</c:v>
                      </c:pt>
                      <c:pt idx="4411">
                        <c:v>11</c:v>
                      </c:pt>
                      <c:pt idx="4412">
                        <c:v>117</c:v>
                      </c:pt>
                      <c:pt idx="4413">
                        <c:v>2</c:v>
                      </c:pt>
                      <c:pt idx="4414">
                        <c:v>126</c:v>
                      </c:pt>
                      <c:pt idx="4415">
                        <c:v>3</c:v>
                      </c:pt>
                      <c:pt idx="4416">
                        <c:v>4</c:v>
                      </c:pt>
                      <c:pt idx="4417">
                        <c:v>121</c:v>
                      </c:pt>
                      <c:pt idx="4418">
                        <c:v>128</c:v>
                      </c:pt>
                      <c:pt idx="4419">
                        <c:v>3</c:v>
                      </c:pt>
                      <c:pt idx="4420">
                        <c:v>46</c:v>
                      </c:pt>
                      <c:pt idx="4421">
                        <c:v>82</c:v>
                      </c:pt>
                      <c:pt idx="4422">
                        <c:v>127</c:v>
                      </c:pt>
                      <c:pt idx="4423">
                        <c:v>3</c:v>
                      </c:pt>
                      <c:pt idx="4424">
                        <c:v>59</c:v>
                      </c:pt>
                      <c:pt idx="4425">
                        <c:v>67</c:v>
                      </c:pt>
                      <c:pt idx="4426">
                        <c:v>10</c:v>
                      </c:pt>
                      <c:pt idx="4427">
                        <c:v>117</c:v>
                      </c:pt>
                      <c:pt idx="4428">
                        <c:v>3</c:v>
                      </c:pt>
                      <c:pt idx="4429">
                        <c:v>125</c:v>
                      </c:pt>
                      <c:pt idx="4430">
                        <c:v>3</c:v>
                      </c:pt>
                      <c:pt idx="4431">
                        <c:v>125</c:v>
                      </c:pt>
                      <c:pt idx="4432">
                        <c:v>2</c:v>
                      </c:pt>
                      <c:pt idx="4433">
                        <c:v>3</c:v>
                      </c:pt>
                      <c:pt idx="4434">
                        <c:v>124</c:v>
                      </c:pt>
                      <c:pt idx="4435">
                        <c:v>3</c:v>
                      </c:pt>
                      <c:pt idx="4436">
                        <c:v>125</c:v>
                      </c:pt>
                      <c:pt idx="4437">
                        <c:v>87</c:v>
                      </c:pt>
                      <c:pt idx="4438">
                        <c:v>42</c:v>
                      </c:pt>
                      <c:pt idx="4439">
                        <c:v>2</c:v>
                      </c:pt>
                      <c:pt idx="4440">
                        <c:v>70</c:v>
                      </c:pt>
                      <c:pt idx="4441">
                        <c:v>56</c:v>
                      </c:pt>
                      <c:pt idx="4442">
                        <c:v>3</c:v>
                      </c:pt>
                      <c:pt idx="4443">
                        <c:v>106</c:v>
                      </c:pt>
                      <c:pt idx="4444">
                        <c:v>20</c:v>
                      </c:pt>
                      <c:pt idx="4445">
                        <c:v>3</c:v>
                      </c:pt>
                      <c:pt idx="4446">
                        <c:v>124</c:v>
                      </c:pt>
                      <c:pt idx="4447">
                        <c:v>128</c:v>
                      </c:pt>
                      <c:pt idx="4448">
                        <c:v>3</c:v>
                      </c:pt>
                      <c:pt idx="4449">
                        <c:v>3</c:v>
                      </c:pt>
                      <c:pt idx="4450">
                        <c:v>123</c:v>
                      </c:pt>
                      <c:pt idx="4451">
                        <c:v>2</c:v>
                      </c:pt>
                      <c:pt idx="4452">
                        <c:v>2</c:v>
                      </c:pt>
                      <c:pt idx="4453">
                        <c:v>124</c:v>
                      </c:pt>
                      <c:pt idx="4454">
                        <c:v>3</c:v>
                      </c:pt>
                      <c:pt idx="4455">
                        <c:v>125</c:v>
                      </c:pt>
                      <c:pt idx="4456">
                        <c:v>3</c:v>
                      </c:pt>
                      <c:pt idx="4457">
                        <c:v>125</c:v>
                      </c:pt>
                      <c:pt idx="4458">
                        <c:v>2</c:v>
                      </c:pt>
                      <c:pt idx="4459">
                        <c:v>3</c:v>
                      </c:pt>
                      <c:pt idx="4460">
                        <c:v>124</c:v>
                      </c:pt>
                      <c:pt idx="4461">
                        <c:v>3</c:v>
                      </c:pt>
                      <c:pt idx="4462">
                        <c:v>125</c:v>
                      </c:pt>
                      <c:pt idx="4463">
                        <c:v>3</c:v>
                      </c:pt>
                      <c:pt idx="4464">
                        <c:v>34</c:v>
                      </c:pt>
                      <c:pt idx="4465">
                        <c:v>93</c:v>
                      </c:pt>
                      <c:pt idx="4466">
                        <c:v>2</c:v>
                      </c:pt>
                      <c:pt idx="4467">
                        <c:v>126</c:v>
                      </c:pt>
                      <c:pt idx="4468">
                        <c:v>3</c:v>
                      </c:pt>
                      <c:pt idx="4469">
                        <c:v>124</c:v>
                      </c:pt>
                      <c:pt idx="4470">
                        <c:v>3</c:v>
                      </c:pt>
                      <c:pt idx="4471">
                        <c:v>125</c:v>
                      </c:pt>
                      <c:pt idx="4472">
                        <c:v>3</c:v>
                      </c:pt>
                      <c:pt idx="4473">
                        <c:v>125</c:v>
                      </c:pt>
                      <c:pt idx="4474">
                        <c:v>3</c:v>
                      </c:pt>
                      <c:pt idx="4475">
                        <c:v>125</c:v>
                      </c:pt>
                      <c:pt idx="4476">
                        <c:v>3</c:v>
                      </c:pt>
                      <c:pt idx="4477">
                        <c:v>103</c:v>
                      </c:pt>
                      <c:pt idx="4478">
                        <c:v>25</c:v>
                      </c:pt>
                      <c:pt idx="4479">
                        <c:v>84</c:v>
                      </c:pt>
                      <c:pt idx="4480">
                        <c:v>44</c:v>
                      </c:pt>
                      <c:pt idx="4481">
                        <c:v>2</c:v>
                      </c:pt>
                      <c:pt idx="4482">
                        <c:v>118</c:v>
                      </c:pt>
                      <c:pt idx="4483">
                        <c:v>8</c:v>
                      </c:pt>
                      <c:pt idx="4484">
                        <c:v>13</c:v>
                      </c:pt>
                      <c:pt idx="4485">
                        <c:v>114</c:v>
                      </c:pt>
                      <c:pt idx="4486">
                        <c:v>2</c:v>
                      </c:pt>
                      <c:pt idx="4487">
                        <c:v>2</c:v>
                      </c:pt>
                      <c:pt idx="4488">
                        <c:v>124</c:v>
                      </c:pt>
                      <c:pt idx="4489">
                        <c:v>2</c:v>
                      </c:pt>
                      <c:pt idx="4490">
                        <c:v>96</c:v>
                      </c:pt>
                      <c:pt idx="4491">
                        <c:v>32</c:v>
                      </c:pt>
                      <c:pt idx="4492">
                        <c:v>3</c:v>
                      </c:pt>
                      <c:pt idx="4493">
                        <c:v>124</c:v>
                      </c:pt>
                      <c:pt idx="4494">
                        <c:v>3</c:v>
                      </c:pt>
                      <c:pt idx="4495">
                        <c:v>9</c:v>
                      </c:pt>
                      <c:pt idx="4496">
                        <c:v>117</c:v>
                      </c:pt>
                      <c:pt idx="4497">
                        <c:v>2</c:v>
                      </c:pt>
                      <c:pt idx="4498">
                        <c:v>14</c:v>
                      </c:pt>
                      <c:pt idx="4499">
                        <c:v>113</c:v>
                      </c:pt>
                      <c:pt idx="4500">
                        <c:v>3</c:v>
                      </c:pt>
                      <c:pt idx="4501">
                        <c:v>125</c:v>
                      </c:pt>
                      <c:pt idx="4502">
                        <c:v>2</c:v>
                      </c:pt>
                      <c:pt idx="4503">
                        <c:v>1</c:v>
                      </c:pt>
                      <c:pt idx="4504">
                        <c:v>112</c:v>
                      </c:pt>
                      <c:pt idx="4505">
                        <c:v>15</c:v>
                      </c:pt>
                      <c:pt idx="4506">
                        <c:v>126</c:v>
                      </c:pt>
                      <c:pt idx="4507">
                        <c:v>3</c:v>
                      </c:pt>
                      <c:pt idx="4508">
                        <c:v>125</c:v>
                      </c:pt>
                      <c:pt idx="4509">
                        <c:v>3</c:v>
                      </c:pt>
                      <c:pt idx="4510">
                        <c:v>3</c:v>
                      </c:pt>
                      <c:pt idx="4511">
                        <c:v>99</c:v>
                      </c:pt>
                      <c:pt idx="4512">
                        <c:v>25</c:v>
                      </c:pt>
                      <c:pt idx="4513">
                        <c:v>2</c:v>
                      </c:pt>
                      <c:pt idx="4514">
                        <c:v>125</c:v>
                      </c:pt>
                      <c:pt idx="4515">
                        <c:v>3</c:v>
                      </c:pt>
                      <c:pt idx="4516">
                        <c:v>126</c:v>
                      </c:pt>
                      <c:pt idx="4517">
                        <c:v>3</c:v>
                      </c:pt>
                      <c:pt idx="4518">
                        <c:v>125</c:v>
                      </c:pt>
                      <c:pt idx="4519">
                        <c:v>127</c:v>
                      </c:pt>
                      <c:pt idx="4520">
                        <c:v>2</c:v>
                      </c:pt>
                      <c:pt idx="4521">
                        <c:v>2</c:v>
                      </c:pt>
                      <c:pt idx="4522">
                        <c:v>81</c:v>
                      </c:pt>
                      <c:pt idx="4523">
                        <c:v>46</c:v>
                      </c:pt>
                      <c:pt idx="4524">
                        <c:v>2</c:v>
                      </c:pt>
                      <c:pt idx="4525">
                        <c:v>89</c:v>
                      </c:pt>
                      <c:pt idx="4526">
                        <c:v>37</c:v>
                      </c:pt>
                      <c:pt idx="4527">
                        <c:v>127</c:v>
                      </c:pt>
                      <c:pt idx="4528">
                        <c:v>2</c:v>
                      </c:pt>
                      <c:pt idx="4529">
                        <c:v>3</c:v>
                      </c:pt>
                      <c:pt idx="4530">
                        <c:v>125</c:v>
                      </c:pt>
                      <c:pt idx="4531">
                        <c:v>3</c:v>
                      </c:pt>
                      <c:pt idx="4532">
                        <c:v>124</c:v>
                      </c:pt>
                      <c:pt idx="4533">
                        <c:v>3</c:v>
                      </c:pt>
                      <c:pt idx="4534">
                        <c:v>125</c:v>
                      </c:pt>
                      <c:pt idx="4535">
                        <c:v>3</c:v>
                      </c:pt>
                      <c:pt idx="4536">
                        <c:v>126</c:v>
                      </c:pt>
                      <c:pt idx="4537">
                        <c:v>3</c:v>
                      </c:pt>
                      <c:pt idx="4538">
                        <c:v>125</c:v>
                      </c:pt>
                      <c:pt idx="4539">
                        <c:v>3</c:v>
                      </c:pt>
                      <c:pt idx="4540">
                        <c:v>125</c:v>
                      </c:pt>
                      <c:pt idx="4541">
                        <c:v>3</c:v>
                      </c:pt>
                      <c:pt idx="4542">
                        <c:v>24</c:v>
                      </c:pt>
                      <c:pt idx="4543">
                        <c:v>102</c:v>
                      </c:pt>
                      <c:pt idx="4544">
                        <c:v>124</c:v>
                      </c:pt>
                      <c:pt idx="4545">
                        <c:v>4</c:v>
                      </c:pt>
                      <c:pt idx="4546">
                        <c:v>33</c:v>
                      </c:pt>
                      <c:pt idx="4547">
                        <c:v>95</c:v>
                      </c:pt>
                      <c:pt idx="4548">
                        <c:v>2</c:v>
                      </c:pt>
                      <c:pt idx="4549">
                        <c:v>126</c:v>
                      </c:pt>
                      <c:pt idx="4550">
                        <c:v>2</c:v>
                      </c:pt>
                      <c:pt idx="4551">
                        <c:v>2</c:v>
                      </c:pt>
                      <c:pt idx="4552">
                        <c:v>124</c:v>
                      </c:pt>
                      <c:pt idx="4553">
                        <c:v>3</c:v>
                      </c:pt>
                      <c:pt idx="4554">
                        <c:v>7</c:v>
                      </c:pt>
                      <c:pt idx="4555">
                        <c:v>119</c:v>
                      </c:pt>
                      <c:pt idx="4556">
                        <c:v>127</c:v>
                      </c:pt>
                      <c:pt idx="4557">
                        <c:v>3</c:v>
                      </c:pt>
                      <c:pt idx="4558">
                        <c:v>3</c:v>
                      </c:pt>
                      <c:pt idx="4559">
                        <c:v>123</c:v>
                      </c:pt>
                      <c:pt idx="4560">
                        <c:v>90</c:v>
                      </c:pt>
                      <c:pt idx="4561">
                        <c:v>39</c:v>
                      </c:pt>
                      <c:pt idx="4562">
                        <c:v>7</c:v>
                      </c:pt>
                      <c:pt idx="4563">
                        <c:v>120</c:v>
                      </c:pt>
                      <c:pt idx="4564">
                        <c:v>3</c:v>
                      </c:pt>
                      <c:pt idx="4565">
                        <c:v>125</c:v>
                      </c:pt>
                      <c:pt idx="4566">
                        <c:v>3</c:v>
                      </c:pt>
                      <c:pt idx="4567">
                        <c:v>3</c:v>
                      </c:pt>
                      <c:pt idx="4568">
                        <c:v>123</c:v>
                      </c:pt>
                      <c:pt idx="4569">
                        <c:v>2</c:v>
                      </c:pt>
                      <c:pt idx="4570">
                        <c:v>125</c:v>
                      </c:pt>
                      <c:pt idx="4571">
                        <c:v>3</c:v>
                      </c:pt>
                      <c:pt idx="4572">
                        <c:v>3</c:v>
                      </c:pt>
                      <c:pt idx="4573">
                        <c:v>123</c:v>
                      </c:pt>
                      <c:pt idx="4574">
                        <c:v>3</c:v>
                      </c:pt>
                      <c:pt idx="4575">
                        <c:v>1</c:v>
                      </c:pt>
                      <c:pt idx="4576">
                        <c:v>83</c:v>
                      </c:pt>
                      <c:pt idx="4577">
                        <c:v>43</c:v>
                      </c:pt>
                      <c:pt idx="4578">
                        <c:v>114</c:v>
                      </c:pt>
                      <c:pt idx="4579">
                        <c:v>13</c:v>
                      </c:pt>
                      <c:pt idx="4580">
                        <c:v>5</c:v>
                      </c:pt>
                      <c:pt idx="4581">
                        <c:v>123</c:v>
                      </c:pt>
                      <c:pt idx="4582">
                        <c:v>3</c:v>
                      </c:pt>
                      <c:pt idx="4583">
                        <c:v>125</c:v>
                      </c:pt>
                      <c:pt idx="4584">
                        <c:v>2</c:v>
                      </c:pt>
                      <c:pt idx="4585">
                        <c:v>125</c:v>
                      </c:pt>
                      <c:pt idx="4586">
                        <c:v>3</c:v>
                      </c:pt>
                      <c:pt idx="4587">
                        <c:v>3</c:v>
                      </c:pt>
                      <c:pt idx="4588">
                        <c:v>124</c:v>
                      </c:pt>
                      <c:pt idx="4589">
                        <c:v>3</c:v>
                      </c:pt>
                      <c:pt idx="4590">
                        <c:v>124</c:v>
                      </c:pt>
                      <c:pt idx="4591">
                        <c:v>3</c:v>
                      </c:pt>
                      <c:pt idx="4592">
                        <c:v>126</c:v>
                      </c:pt>
                      <c:pt idx="4593">
                        <c:v>3</c:v>
                      </c:pt>
                      <c:pt idx="4594">
                        <c:v>126</c:v>
                      </c:pt>
                      <c:pt idx="4595">
                        <c:v>123</c:v>
                      </c:pt>
                      <c:pt idx="4596">
                        <c:v>7</c:v>
                      </c:pt>
                      <c:pt idx="4597">
                        <c:v>2</c:v>
                      </c:pt>
                      <c:pt idx="4598">
                        <c:v>124</c:v>
                      </c:pt>
                      <c:pt idx="4599">
                        <c:v>2</c:v>
                      </c:pt>
                      <c:pt idx="4600">
                        <c:v>53</c:v>
                      </c:pt>
                      <c:pt idx="4601">
                        <c:v>74</c:v>
                      </c:pt>
                      <c:pt idx="4602">
                        <c:v>2</c:v>
                      </c:pt>
                      <c:pt idx="4603">
                        <c:v>2</c:v>
                      </c:pt>
                      <c:pt idx="4604">
                        <c:v>124</c:v>
                      </c:pt>
                      <c:pt idx="4605">
                        <c:v>2</c:v>
                      </c:pt>
                      <c:pt idx="4606">
                        <c:v>125</c:v>
                      </c:pt>
                      <c:pt idx="4607">
                        <c:v>3</c:v>
                      </c:pt>
                      <c:pt idx="4608">
                        <c:v>3</c:v>
                      </c:pt>
                      <c:pt idx="4609">
                        <c:v>124</c:v>
                      </c:pt>
                      <c:pt idx="4610">
                        <c:v>3</c:v>
                      </c:pt>
                      <c:pt idx="4611">
                        <c:v>125</c:v>
                      </c:pt>
                      <c:pt idx="4612">
                        <c:v>3</c:v>
                      </c:pt>
                      <c:pt idx="4613">
                        <c:v>105</c:v>
                      </c:pt>
                      <c:pt idx="4614">
                        <c:v>22</c:v>
                      </c:pt>
                      <c:pt idx="4615">
                        <c:v>19</c:v>
                      </c:pt>
                      <c:pt idx="4616">
                        <c:v>108</c:v>
                      </c:pt>
                      <c:pt idx="4617">
                        <c:v>3</c:v>
                      </c:pt>
                      <c:pt idx="4618">
                        <c:v>125</c:v>
                      </c:pt>
                      <c:pt idx="4619">
                        <c:v>3</c:v>
                      </c:pt>
                      <c:pt idx="4620">
                        <c:v>126</c:v>
                      </c:pt>
                      <c:pt idx="4621">
                        <c:v>3</c:v>
                      </c:pt>
                      <c:pt idx="4622">
                        <c:v>125</c:v>
                      </c:pt>
                      <c:pt idx="4623">
                        <c:v>127</c:v>
                      </c:pt>
                      <c:pt idx="4624">
                        <c:v>3</c:v>
                      </c:pt>
                      <c:pt idx="4625">
                        <c:v>126</c:v>
                      </c:pt>
                      <c:pt idx="4626">
                        <c:v>3</c:v>
                      </c:pt>
                      <c:pt idx="4627">
                        <c:v>126</c:v>
                      </c:pt>
                      <c:pt idx="4628">
                        <c:v>2</c:v>
                      </c:pt>
                      <c:pt idx="4629">
                        <c:v>125</c:v>
                      </c:pt>
                      <c:pt idx="4630">
                        <c:v>3</c:v>
                      </c:pt>
                      <c:pt idx="4631">
                        <c:v>3</c:v>
                      </c:pt>
                      <c:pt idx="4632">
                        <c:v>3</c:v>
                      </c:pt>
                      <c:pt idx="4633">
                        <c:v>121</c:v>
                      </c:pt>
                      <c:pt idx="4634">
                        <c:v>128</c:v>
                      </c:pt>
                      <c:pt idx="4635">
                        <c:v>3</c:v>
                      </c:pt>
                      <c:pt idx="4636">
                        <c:v>125</c:v>
                      </c:pt>
                      <c:pt idx="4637">
                        <c:v>3</c:v>
                      </c:pt>
                      <c:pt idx="4638">
                        <c:v>125</c:v>
                      </c:pt>
                      <c:pt idx="4639">
                        <c:v>3</c:v>
                      </c:pt>
                      <c:pt idx="4640">
                        <c:v>125</c:v>
                      </c:pt>
                      <c:pt idx="4641">
                        <c:v>2</c:v>
                      </c:pt>
                      <c:pt idx="4642">
                        <c:v>2</c:v>
                      </c:pt>
                      <c:pt idx="4643">
                        <c:v>67</c:v>
                      </c:pt>
                      <c:pt idx="4644">
                        <c:v>59</c:v>
                      </c:pt>
                      <c:pt idx="4645">
                        <c:v>127</c:v>
                      </c:pt>
                      <c:pt idx="4646">
                        <c:v>2</c:v>
                      </c:pt>
                      <c:pt idx="4647">
                        <c:v>2</c:v>
                      </c:pt>
                      <c:pt idx="4648">
                        <c:v>124</c:v>
                      </c:pt>
                      <c:pt idx="4649">
                        <c:v>3</c:v>
                      </c:pt>
                      <c:pt idx="4650">
                        <c:v>125</c:v>
                      </c:pt>
                      <c:pt idx="4651">
                        <c:v>3</c:v>
                      </c:pt>
                      <c:pt idx="4652">
                        <c:v>34</c:v>
                      </c:pt>
                      <c:pt idx="4653">
                        <c:v>92</c:v>
                      </c:pt>
                      <c:pt idx="4654">
                        <c:v>3</c:v>
                      </c:pt>
                      <c:pt idx="4655">
                        <c:v>125</c:v>
                      </c:pt>
                      <c:pt idx="4656">
                        <c:v>3</c:v>
                      </c:pt>
                      <c:pt idx="4657">
                        <c:v>31</c:v>
                      </c:pt>
                      <c:pt idx="4658">
                        <c:v>94</c:v>
                      </c:pt>
                      <c:pt idx="4659">
                        <c:v>113</c:v>
                      </c:pt>
                      <c:pt idx="4660">
                        <c:v>16</c:v>
                      </c:pt>
                      <c:pt idx="4661">
                        <c:v>3</c:v>
                      </c:pt>
                      <c:pt idx="4662">
                        <c:v>1</c:v>
                      </c:pt>
                      <c:pt idx="4663">
                        <c:v>122</c:v>
                      </c:pt>
                      <c:pt idx="4664">
                        <c:v>128</c:v>
                      </c:pt>
                      <c:pt idx="4665">
                        <c:v>3</c:v>
                      </c:pt>
                      <c:pt idx="4666">
                        <c:v>122</c:v>
                      </c:pt>
                      <c:pt idx="4667">
                        <c:v>6</c:v>
                      </c:pt>
                      <c:pt idx="4668">
                        <c:v>2</c:v>
                      </c:pt>
                      <c:pt idx="4669">
                        <c:v>4</c:v>
                      </c:pt>
                      <c:pt idx="4670">
                        <c:v>122</c:v>
                      </c:pt>
                      <c:pt idx="4671">
                        <c:v>127</c:v>
                      </c:pt>
                      <c:pt idx="4672">
                        <c:v>3</c:v>
                      </c:pt>
                      <c:pt idx="4673">
                        <c:v>3</c:v>
                      </c:pt>
                      <c:pt idx="4674">
                        <c:v>124</c:v>
                      </c:pt>
                      <c:pt idx="4675">
                        <c:v>3</c:v>
                      </c:pt>
                      <c:pt idx="4676">
                        <c:v>124</c:v>
                      </c:pt>
                      <c:pt idx="4677">
                        <c:v>128</c:v>
                      </c:pt>
                      <c:pt idx="4678">
                        <c:v>3</c:v>
                      </c:pt>
                      <c:pt idx="4679">
                        <c:v>57</c:v>
                      </c:pt>
                      <c:pt idx="4680">
                        <c:v>69</c:v>
                      </c:pt>
                      <c:pt idx="4681">
                        <c:v>127</c:v>
                      </c:pt>
                      <c:pt idx="4682">
                        <c:v>2</c:v>
                      </c:pt>
                      <c:pt idx="4683">
                        <c:v>3</c:v>
                      </c:pt>
                      <c:pt idx="4684">
                        <c:v>124</c:v>
                      </c:pt>
                      <c:pt idx="4685">
                        <c:v>3</c:v>
                      </c:pt>
                      <c:pt idx="4686">
                        <c:v>125</c:v>
                      </c:pt>
                      <c:pt idx="4687">
                        <c:v>3</c:v>
                      </c:pt>
                      <c:pt idx="4688">
                        <c:v>126</c:v>
                      </c:pt>
                      <c:pt idx="4689">
                        <c:v>3</c:v>
                      </c:pt>
                      <c:pt idx="4690">
                        <c:v>126</c:v>
                      </c:pt>
                      <c:pt idx="4691">
                        <c:v>14</c:v>
                      </c:pt>
                      <c:pt idx="4692">
                        <c:v>114</c:v>
                      </c:pt>
                      <c:pt idx="4693">
                        <c:v>3</c:v>
                      </c:pt>
                      <c:pt idx="4694">
                        <c:v>125</c:v>
                      </c:pt>
                      <c:pt idx="4695">
                        <c:v>2</c:v>
                      </c:pt>
                      <c:pt idx="4696">
                        <c:v>3</c:v>
                      </c:pt>
                      <c:pt idx="4697">
                        <c:v>124</c:v>
                      </c:pt>
                      <c:pt idx="4698">
                        <c:v>3</c:v>
                      </c:pt>
                      <c:pt idx="4699">
                        <c:v>124</c:v>
                      </c:pt>
                      <c:pt idx="4700">
                        <c:v>3</c:v>
                      </c:pt>
                      <c:pt idx="4701">
                        <c:v>126</c:v>
                      </c:pt>
                      <c:pt idx="4702">
                        <c:v>3</c:v>
                      </c:pt>
                      <c:pt idx="4703">
                        <c:v>126</c:v>
                      </c:pt>
                      <c:pt idx="4704">
                        <c:v>127</c:v>
                      </c:pt>
                      <c:pt idx="4705">
                        <c:v>2</c:v>
                      </c:pt>
                      <c:pt idx="4706">
                        <c:v>3</c:v>
                      </c:pt>
                      <c:pt idx="4707">
                        <c:v>124</c:v>
                      </c:pt>
                      <c:pt idx="4708">
                        <c:v>127</c:v>
                      </c:pt>
                      <c:pt idx="4709">
                        <c:v>2</c:v>
                      </c:pt>
                      <c:pt idx="4710">
                        <c:v>2</c:v>
                      </c:pt>
                      <c:pt idx="4711">
                        <c:v>2</c:v>
                      </c:pt>
                      <c:pt idx="4712">
                        <c:v>108</c:v>
                      </c:pt>
                      <c:pt idx="4713">
                        <c:v>16</c:v>
                      </c:pt>
                      <c:pt idx="4714">
                        <c:v>127</c:v>
                      </c:pt>
                      <c:pt idx="4715">
                        <c:v>3</c:v>
                      </c:pt>
                      <c:pt idx="4716">
                        <c:v>125</c:v>
                      </c:pt>
                      <c:pt idx="4717">
                        <c:v>8</c:v>
                      </c:pt>
                      <c:pt idx="4718">
                        <c:v>121</c:v>
                      </c:pt>
                      <c:pt idx="4719">
                        <c:v>128</c:v>
                      </c:pt>
                      <c:pt idx="4720">
                        <c:v>2</c:v>
                      </c:pt>
                      <c:pt idx="4721">
                        <c:v>2</c:v>
                      </c:pt>
                      <c:pt idx="4722">
                        <c:v>53</c:v>
                      </c:pt>
                      <c:pt idx="4723">
                        <c:v>72</c:v>
                      </c:pt>
                      <c:pt idx="4724">
                        <c:v>127</c:v>
                      </c:pt>
                      <c:pt idx="4725">
                        <c:v>3</c:v>
                      </c:pt>
                      <c:pt idx="4726">
                        <c:v>126</c:v>
                      </c:pt>
                      <c:pt idx="4727">
                        <c:v>3</c:v>
                      </c:pt>
                      <c:pt idx="4728">
                        <c:v>125</c:v>
                      </c:pt>
                      <c:pt idx="4729">
                        <c:v>3</c:v>
                      </c:pt>
                      <c:pt idx="4730">
                        <c:v>125</c:v>
                      </c:pt>
                      <c:pt idx="4731">
                        <c:v>2</c:v>
                      </c:pt>
                      <c:pt idx="4732">
                        <c:v>126</c:v>
                      </c:pt>
                      <c:pt idx="4733">
                        <c:v>3</c:v>
                      </c:pt>
                      <c:pt idx="4734">
                        <c:v>90</c:v>
                      </c:pt>
                      <c:pt idx="4735">
                        <c:v>37</c:v>
                      </c:pt>
                      <c:pt idx="4736">
                        <c:v>126</c:v>
                      </c:pt>
                      <c:pt idx="4737">
                        <c:v>3</c:v>
                      </c:pt>
                      <c:pt idx="4738">
                        <c:v>3</c:v>
                      </c:pt>
                      <c:pt idx="4739">
                        <c:v>203</c:v>
                      </c:pt>
                      <c:pt idx="4740">
                        <c:v>49</c:v>
                      </c:pt>
                      <c:pt idx="4741">
                        <c:v>3</c:v>
                      </c:pt>
                      <c:pt idx="4742">
                        <c:v>124</c:v>
                      </c:pt>
                      <c:pt idx="4743">
                        <c:v>3</c:v>
                      </c:pt>
                      <c:pt idx="4744">
                        <c:v>125</c:v>
                      </c:pt>
                      <c:pt idx="4745">
                        <c:v>2</c:v>
                      </c:pt>
                      <c:pt idx="4746">
                        <c:v>2</c:v>
                      </c:pt>
                      <c:pt idx="4747">
                        <c:v>124</c:v>
                      </c:pt>
                      <c:pt idx="4748">
                        <c:v>3</c:v>
                      </c:pt>
                      <c:pt idx="4749">
                        <c:v>126</c:v>
                      </c:pt>
                      <c:pt idx="4750">
                        <c:v>3</c:v>
                      </c:pt>
                      <c:pt idx="4751">
                        <c:v>125</c:v>
                      </c:pt>
                      <c:pt idx="4752">
                        <c:v>2</c:v>
                      </c:pt>
                      <c:pt idx="4753">
                        <c:v>6</c:v>
                      </c:pt>
                      <c:pt idx="4754">
                        <c:v>119</c:v>
                      </c:pt>
                      <c:pt idx="4755">
                        <c:v>2</c:v>
                      </c:pt>
                      <c:pt idx="4756">
                        <c:v>127</c:v>
                      </c:pt>
                      <c:pt idx="4757">
                        <c:v>3</c:v>
                      </c:pt>
                      <c:pt idx="4758">
                        <c:v>125</c:v>
                      </c:pt>
                      <c:pt idx="4759">
                        <c:v>3</c:v>
                      </c:pt>
                      <c:pt idx="4760">
                        <c:v>125</c:v>
                      </c:pt>
                      <c:pt idx="4761">
                        <c:v>3</c:v>
                      </c:pt>
                      <c:pt idx="4762">
                        <c:v>125</c:v>
                      </c:pt>
                      <c:pt idx="4763">
                        <c:v>3</c:v>
                      </c:pt>
                      <c:pt idx="4764">
                        <c:v>125</c:v>
                      </c:pt>
                      <c:pt idx="4765">
                        <c:v>3</c:v>
                      </c:pt>
                      <c:pt idx="4766">
                        <c:v>126</c:v>
                      </c:pt>
                      <c:pt idx="4767">
                        <c:v>2</c:v>
                      </c:pt>
                      <c:pt idx="4768">
                        <c:v>3</c:v>
                      </c:pt>
                      <c:pt idx="4769">
                        <c:v>124</c:v>
                      </c:pt>
                      <c:pt idx="4770">
                        <c:v>3</c:v>
                      </c:pt>
                      <c:pt idx="4771">
                        <c:v>125</c:v>
                      </c:pt>
                      <c:pt idx="4772">
                        <c:v>128</c:v>
                      </c:pt>
                      <c:pt idx="4773">
                        <c:v>3</c:v>
                      </c:pt>
                      <c:pt idx="4774">
                        <c:v>125</c:v>
                      </c:pt>
                      <c:pt idx="4775">
                        <c:v>2</c:v>
                      </c:pt>
                      <c:pt idx="4776">
                        <c:v>126</c:v>
                      </c:pt>
                      <c:pt idx="4777">
                        <c:v>3</c:v>
                      </c:pt>
                      <c:pt idx="4778">
                        <c:v>125</c:v>
                      </c:pt>
                      <c:pt idx="4779">
                        <c:v>3</c:v>
                      </c:pt>
                      <c:pt idx="4780">
                        <c:v>29</c:v>
                      </c:pt>
                      <c:pt idx="4781">
                        <c:v>96</c:v>
                      </c:pt>
                      <c:pt idx="4782">
                        <c:v>101</c:v>
                      </c:pt>
                      <c:pt idx="4783">
                        <c:v>28</c:v>
                      </c:pt>
                      <c:pt idx="4784">
                        <c:v>3</c:v>
                      </c:pt>
                      <c:pt idx="4785">
                        <c:v>4</c:v>
                      </c:pt>
                      <c:pt idx="4786">
                        <c:v>120</c:v>
                      </c:pt>
                      <c:pt idx="4787">
                        <c:v>2</c:v>
                      </c:pt>
                      <c:pt idx="4788">
                        <c:v>127</c:v>
                      </c:pt>
                      <c:pt idx="4789">
                        <c:v>3</c:v>
                      </c:pt>
                      <c:pt idx="4790">
                        <c:v>125</c:v>
                      </c:pt>
                      <c:pt idx="4791">
                        <c:v>3</c:v>
                      </c:pt>
                      <c:pt idx="4792">
                        <c:v>125</c:v>
                      </c:pt>
                      <c:pt idx="4793">
                        <c:v>3</c:v>
                      </c:pt>
                      <c:pt idx="4794">
                        <c:v>126</c:v>
                      </c:pt>
                      <c:pt idx="4795">
                        <c:v>127</c:v>
                      </c:pt>
                      <c:pt idx="4796">
                        <c:v>3</c:v>
                      </c:pt>
                      <c:pt idx="4797">
                        <c:v>21</c:v>
                      </c:pt>
                      <c:pt idx="4798">
                        <c:v>105</c:v>
                      </c:pt>
                      <c:pt idx="4799">
                        <c:v>116</c:v>
                      </c:pt>
                      <c:pt idx="4800">
                        <c:v>13</c:v>
                      </c:pt>
                      <c:pt idx="4801">
                        <c:v>72</c:v>
                      </c:pt>
                      <c:pt idx="4802">
                        <c:v>56</c:v>
                      </c:pt>
                      <c:pt idx="4803">
                        <c:v>3</c:v>
                      </c:pt>
                      <c:pt idx="4804">
                        <c:v>124</c:v>
                      </c:pt>
                      <c:pt idx="4805">
                        <c:v>3</c:v>
                      </c:pt>
                      <c:pt idx="4806">
                        <c:v>125</c:v>
                      </c:pt>
                      <c:pt idx="4807">
                        <c:v>3</c:v>
                      </c:pt>
                      <c:pt idx="4808">
                        <c:v>125</c:v>
                      </c:pt>
                      <c:pt idx="4809">
                        <c:v>3</c:v>
                      </c:pt>
                      <c:pt idx="4810">
                        <c:v>125</c:v>
                      </c:pt>
                      <c:pt idx="4811">
                        <c:v>3</c:v>
                      </c:pt>
                      <c:pt idx="4812">
                        <c:v>109</c:v>
                      </c:pt>
                      <c:pt idx="4813">
                        <c:v>18</c:v>
                      </c:pt>
                      <c:pt idx="4814">
                        <c:v>127</c:v>
                      </c:pt>
                      <c:pt idx="4815">
                        <c:v>3</c:v>
                      </c:pt>
                      <c:pt idx="4816">
                        <c:v>125</c:v>
                      </c:pt>
                      <c:pt idx="4817">
                        <c:v>81</c:v>
                      </c:pt>
                      <c:pt idx="4818">
                        <c:v>48</c:v>
                      </c:pt>
                      <c:pt idx="4819">
                        <c:v>3</c:v>
                      </c:pt>
                      <c:pt idx="4820">
                        <c:v>124</c:v>
                      </c:pt>
                      <c:pt idx="4821">
                        <c:v>3</c:v>
                      </c:pt>
                      <c:pt idx="4822">
                        <c:v>125</c:v>
                      </c:pt>
                      <c:pt idx="4823">
                        <c:v>3</c:v>
                      </c:pt>
                      <c:pt idx="4824">
                        <c:v>123</c:v>
                      </c:pt>
                      <c:pt idx="4825">
                        <c:v>4</c:v>
                      </c:pt>
                      <c:pt idx="4826">
                        <c:v>31</c:v>
                      </c:pt>
                      <c:pt idx="4827">
                        <c:v>97</c:v>
                      </c:pt>
                      <c:pt idx="4828">
                        <c:v>3</c:v>
                      </c:pt>
                      <c:pt idx="4829">
                        <c:v>125</c:v>
                      </c:pt>
                      <c:pt idx="4830">
                        <c:v>3</c:v>
                      </c:pt>
                      <c:pt idx="4831">
                        <c:v>126</c:v>
                      </c:pt>
                      <c:pt idx="4832">
                        <c:v>4</c:v>
                      </c:pt>
                      <c:pt idx="4833">
                        <c:v>67</c:v>
                      </c:pt>
                      <c:pt idx="4834">
                        <c:v>180</c:v>
                      </c:pt>
                      <c:pt idx="4835">
                        <c:v>6</c:v>
                      </c:pt>
                      <c:pt idx="4836">
                        <c:v>3</c:v>
                      </c:pt>
                      <c:pt idx="4837">
                        <c:v>124</c:v>
                      </c:pt>
                      <c:pt idx="4838">
                        <c:v>2</c:v>
                      </c:pt>
                      <c:pt idx="4839">
                        <c:v>119</c:v>
                      </c:pt>
                      <c:pt idx="4840">
                        <c:v>8</c:v>
                      </c:pt>
                      <c:pt idx="4841">
                        <c:v>31</c:v>
                      </c:pt>
                      <c:pt idx="4842">
                        <c:v>97</c:v>
                      </c:pt>
                      <c:pt idx="4843">
                        <c:v>3</c:v>
                      </c:pt>
                      <c:pt idx="4844">
                        <c:v>1</c:v>
                      </c:pt>
                      <c:pt idx="4845">
                        <c:v>106</c:v>
                      </c:pt>
                      <c:pt idx="4846">
                        <c:v>19</c:v>
                      </c:pt>
                      <c:pt idx="4847">
                        <c:v>127</c:v>
                      </c:pt>
                      <c:pt idx="4848">
                        <c:v>2</c:v>
                      </c:pt>
                      <c:pt idx="4849">
                        <c:v>59</c:v>
                      </c:pt>
                      <c:pt idx="4850">
                        <c:v>68</c:v>
                      </c:pt>
                      <c:pt idx="4851">
                        <c:v>3</c:v>
                      </c:pt>
                      <c:pt idx="4852">
                        <c:v>125</c:v>
                      </c:pt>
                      <c:pt idx="4853">
                        <c:v>3</c:v>
                      </c:pt>
                      <c:pt idx="4854">
                        <c:v>125</c:v>
                      </c:pt>
                      <c:pt idx="4855">
                        <c:v>3</c:v>
                      </c:pt>
                      <c:pt idx="4856">
                        <c:v>125</c:v>
                      </c:pt>
                      <c:pt idx="4857">
                        <c:v>3</c:v>
                      </c:pt>
                      <c:pt idx="4858">
                        <c:v>125</c:v>
                      </c:pt>
                      <c:pt idx="4859">
                        <c:v>2</c:v>
                      </c:pt>
                      <c:pt idx="4860">
                        <c:v>125</c:v>
                      </c:pt>
                      <c:pt idx="4861">
                        <c:v>3</c:v>
                      </c:pt>
                      <c:pt idx="4862">
                        <c:v>110</c:v>
                      </c:pt>
                      <c:pt idx="4863">
                        <c:v>17</c:v>
                      </c:pt>
                      <c:pt idx="4864">
                        <c:v>3</c:v>
                      </c:pt>
                      <c:pt idx="4865">
                        <c:v>117</c:v>
                      </c:pt>
                      <c:pt idx="4866">
                        <c:v>9</c:v>
                      </c:pt>
                      <c:pt idx="4867">
                        <c:v>19</c:v>
                      </c:pt>
                      <c:pt idx="4868">
                        <c:v>108</c:v>
                      </c:pt>
                      <c:pt idx="4869">
                        <c:v>3</c:v>
                      </c:pt>
                      <c:pt idx="4870">
                        <c:v>125</c:v>
                      </c:pt>
                      <c:pt idx="4871">
                        <c:v>59</c:v>
                      </c:pt>
                      <c:pt idx="4872">
                        <c:v>70</c:v>
                      </c:pt>
                      <c:pt idx="4873">
                        <c:v>128</c:v>
                      </c:pt>
                      <c:pt idx="4874">
                        <c:v>17</c:v>
                      </c:pt>
                      <c:pt idx="4875">
                        <c:v>111</c:v>
                      </c:pt>
                      <c:pt idx="4876">
                        <c:v>2</c:v>
                      </c:pt>
                      <c:pt idx="4877">
                        <c:v>125</c:v>
                      </c:pt>
                      <c:pt idx="4878">
                        <c:v>3</c:v>
                      </c:pt>
                      <c:pt idx="4879">
                        <c:v>98</c:v>
                      </c:pt>
                      <c:pt idx="4880">
                        <c:v>29</c:v>
                      </c:pt>
                      <c:pt idx="4881">
                        <c:v>3</c:v>
                      </c:pt>
                      <c:pt idx="4882">
                        <c:v>124</c:v>
                      </c:pt>
                      <c:pt idx="4883">
                        <c:v>75</c:v>
                      </c:pt>
                      <c:pt idx="4884">
                        <c:v>55</c:v>
                      </c:pt>
                      <c:pt idx="4885">
                        <c:v>94</c:v>
                      </c:pt>
                      <c:pt idx="4886">
                        <c:v>34</c:v>
                      </c:pt>
                      <c:pt idx="4887">
                        <c:v>52</c:v>
                      </c:pt>
                      <c:pt idx="4888">
                        <c:v>75</c:v>
                      </c:pt>
                      <c:pt idx="4889">
                        <c:v>3</c:v>
                      </c:pt>
                      <c:pt idx="4890">
                        <c:v>81</c:v>
                      </c:pt>
                      <c:pt idx="4891">
                        <c:v>45</c:v>
                      </c:pt>
                      <c:pt idx="4892">
                        <c:v>3</c:v>
                      </c:pt>
                      <c:pt idx="4893">
                        <c:v>125</c:v>
                      </c:pt>
                      <c:pt idx="4894">
                        <c:v>3</c:v>
                      </c:pt>
                      <c:pt idx="4895">
                        <c:v>216</c:v>
                      </c:pt>
                      <c:pt idx="4896">
                        <c:v>37</c:v>
                      </c:pt>
                      <c:pt idx="4897">
                        <c:v>3</c:v>
                      </c:pt>
                      <c:pt idx="4898">
                        <c:v>74</c:v>
                      </c:pt>
                      <c:pt idx="4899">
                        <c:v>52</c:v>
                      </c:pt>
                      <c:pt idx="4900">
                        <c:v>2</c:v>
                      </c:pt>
                      <c:pt idx="4901">
                        <c:v>43</c:v>
                      </c:pt>
                      <c:pt idx="4902">
                        <c:v>83</c:v>
                      </c:pt>
                      <c:pt idx="4903">
                        <c:v>128</c:v>
                      </c:pt>
                      <c:pt idx="4904">
                        <c:v>127</c:v>
                      </c:pt>
                      <c:pt idx="4905">
                        <c:v>2</c:v>
                      </c:pt>
                      <c:pt idx="4906">
                        <c:v>3</c:v>
                      </c:pt>
                      <c:pt idx="4907">
                        <c:v>123</c:v>
                      </c:pt>
                      <c:pt idx="4908">
                        <c:v>2</c:v>
                      </c:pt>
                      <c:pt idx="4909">
                        <c:v>99</c:v>
                      </c:pt>
                      <c:pt idx="4910">
                        <c:v>29</c:v>
                      </c:pt>
                      <c:pt idx="4911">
                        <c:v>79</c:v>
                      </c:pt>
                      <c:pt idx="4912">
                        <c:v>48</c:v>
                      </c:pt>
                      <c:pt idx="4913">
                        <c:v>3</c:v>
                      </c:pt>
                      <c:pt idx="4914">
                        <c:v>125</c:v>
                      </c:pt>
                      <c:pt idx="4915">
                        <c:v>3</c:v>
                      </c:pt>
                      <c:pt idx="4916">
                        <c:v>91</c:v>
                      </c:pt>
                      <c:pt idx="4917">
                        <c:v>75</c:v>
                      </c:pt>
                      <c:pt idx="4918">
                        <c:v>88</c:v>
                      </c:pt>
                      <c:pt idx="4919">
                        <c:v>21</c:v>
                      </c:pt>
                      <c:pt idx="4920">
                        <c:v>107</c:v>
                      </c:pt>
                      <c:pt idx="4921">
                        <c:v>2</c:v>
                      </c:pt>
                      <c:pt idx="4922">
                        <c:v>125</c:v>
                      </c:pt>
                      <c:pt idx="4923">
                        <c:v>3</c:v>
                      </c:pt>
                      <c:pt idx="4924">
                        <c:v>126</c:v>
                      </c:pt>
                      <c:pt idx="4925">
                        <c:v>3</c:v>
                      </c:pt>
                      <c:pt idx="4926">
                        <c:v>125</c:v>
                      </c:pt>
                      <c:pt idx="4927">
                        <c:v>75</c:v>
                      </c:pt>
                      <c:pt idx="4928">
                        <c:v>54</c:v>
                      </c:pt>
                      <c:pt idx="4929">
                        <c:v>3</c:v>
                      </c:pt>
                      <c:pt idx="4930">
                        <c:v>124</c:v>
                      </c:pt>
                      <c:pt idx="4931">
                        <c:v>2</c:v>
                      </c:pt>
                      <c:pt idx="4932">
                        <c:v>113</c:v>
                      </c:pt>
                      <c:pt idx="4933">
                        <c:v>15</c:v>
                      </c:pt>
                      <c:pt idx="4934">
                        <c:v>90</c:v>
                      </c:pt>
                      <c:pt idx="4935">
                        <c:v>37</c:v>
                      </c:pt>
                      <c:pt idx="4936">
                        <c:v>127</c:v>
                      </c:pt>
                      <c:pt idx="4937">
                        <c:v>3</c:v>
                      </c:pt>
                      <c:pt idx="4938">
                        <c:v>126</c:v>
                      </c:pt>
                      <c:pt idx="4939">
                        <c:v>3</c:v>
                      </c:pt>
                      <c:pt idx="4940">
                        <c:v>125</c:v>
                      </c:pt>
                      <c:pt idx="4941">
                        <c:v>45</c:v>
                      </c:pt>
                      <c:pt idx="4942">
                        <c:v>84</c:v>
                      </c:pt>
                      <c:pt idx="4943">
                        <c:v>3</c:v>
                      </c:pt>
                      <c:pt idx="4944">
                        <c:v>105</c:v>
                      </c:pt>
                      <c:pt idx="4945">
                        <c:v>21</c:v>
                      </c:pt>
                      <c:pt idx="4946">
                        <c:v>126</c:v>
                      </c:pt>
                      <c:pt idx="4947">
                        <c:v>2</c:v>
                      </c:pt>
                      <c:pt idx="4948">
                        <c:v>126</c:v>
                      </c:pt>
                      <c:pt idx="4949">
                        <c:v>2</c:v>
                      </c:pt>
                      <c:pt idx="4950">
                        <c:v>3</c:v>
                      </c:pt>
                      <c:pt idx="4951">
                        <c:v>124</c:v>
                      </c:pt>
                      <c:pt idx="4952">
                        <c:v>3</c:v>
                      </c:pt>
                      <c:pt idx="4953">
                        <c:v>125</c:v>
                      </c:pt>
                      <c:pt idx="4954">
                        <c:v>89</c:v>
                      </c:pt>
                      <c:pt idx="4955">
                        <c:v>40</c:v>
                      </c:pt>
                      <c:pt idx="4956">
                        <c:v>6</c:v>
                      </c:pt>
                      <c:pt idx="4957">
                        <c:v>122</c:v>
                      </c:pt>
                      <c:pt idx="4958">
                        <c:v>127</c:v>
                      </c:pt>
                      <c:pt idx="4959">
                        <c:v>2</c:v>
                      </c:pt>
                      <c:pt idx="4960">
                        <c:v>68</c:v>
                      </c:pt>
                      <c:pt idx="4961">
                        <c:v>59</c:v>
                      </c:pt>
                      <c:pt idx="4962">
                        <c:v>2</c:v>
                      </c:pt>
                      <c:pt idx="4963">
                        <c:v>3</c:v>
                      </c:pt>
                      <c:pt idx="4964">
                        <c:v>122</c:v>
                      </c:pt>
                      <c:pt idx="4965">
                        <c:v>31</c:v>
                      </c:pt>
                      <c:pt idx="4966">
                        <c:v>99</c:v>
                      </c:pt>
                      <c:pt idx="4967">
                        <c:v>24</c:v>
                      </c:pt>
                      <c:pt idx="4968">
                        <c:v>103</c:v>
                      </c:pt>
                      <c:pt idx="4969">
                        <c:v>127</c:v>
                      </c:pt>
                      <c:pt idx="4970">
                        <c:v>3</c:v>
                      </c:pt>
                      <c:pt idx="4971">
                        <c:v>3</c:v>
                      </c:pt>
                      <c:pt idx="4972">
                        <c:v>124</c:v>
                      </c:pt>
                      <c:pt idx="4973">
                        <c:v>126</c:v>
                      </c:pt>
                      <c:pt idx="4974">
                        <c:v>3</c:v>
                      </c:pt>
                      <c:pt idx="4975">
                        <c:v>2</c:v>
                      </c:pt>
                      <c:pt idx="4976">
                        <c:v>92</c:v>
                      </c:pt>
                      <c:pt idx="4977">
                        <c:v>160</c:v>
                      </c:pt>
                      <c:pt idx="4978">
                        <c:v>2</c:v>
                      </c:pt>
                      <c:pt idx="4979">
                        <c:v>51</c:v>
                      </c:pt>
                      <c:pt idx="4980">
                        <c:v>77</c:v>
                      </c:pt>
                      <c:pt idx="4981">
                        <c:v>3</c:v>
                      </c:pt>
                      <c:pt idx="4982">
                        <c:v>68</c:v>
                      </c:pt>
                      <c:pt idx="4983">
                        <c:v>57</c:v>
                      </c:pt>
                      <c:pt idx="4984">
                        <c:v>127</c:v>
                      </c:pt>
                      <c:pt idx="4985">
                        <c:v>3</c:v>
                      </c:pt>
                      <c:pt idx="4986">
                        <c:v>5</c:v>
                      </c:pt>
                      <c:pt idx="4987">
                        <c:v>105</c:v>
                      </c:pt>
                      <c:pt idx="4988">
                        <c:v>17</c:v>
                      </c:pt>
                      <c:pt idx="4989">
                        <c:v>127</c:v>
                      </c:pt>
                      <c:pt idx="4990">
                        <c:v>127</c:v>
                      </c:pt>
                      <c:pt idx="4991">
                        <c:v>3</c:v>
                      </c:pt>
                      <c:pt idx="4992">
                        <c:v>125</c:v>
                      </c:pt>
                      <c:pt idx="4993">
                        <c:v>3</c:v>
                      </c:pt>
                      <c:pt idx="4994">
                        <c:v>126</c:v>
                      </c:pt>
                      <c:pt idx="4995">
                        <c:v>2</c:v>
                      </c:pt>
                      <c:pt idx="4996">
                        <c:v>83</c:v>
                      </c:pt>
                      <c:pt idx="4997">
                        <c:v>44</c:v>
                      </c:pt>
                      <c:pt idx="4998">
                        <c:v>17</c:v>
                      </c:pt>
                      <c:pt idx="4999">
                        <c:v>111</c:v>
                      </c:pt>
                      <c:pt idx="5000">
                        <c:v>128</c:v>
                      </c:pt>
                      <c:pt idx="5001">
                        <c:v>3</c:v>
                      </c:pt>
                      <c:pt idx="5002">
                        <c:v>118</c:v>
                      </c:pt>
                      <c:pt idx="5003">
                        <c:v>8</c:v>
                      </c:pt>
                      <c:pt idx="5004">
                        <c:v>127</c:v>
                      </c:pt>
                      <c:pt idx="5005">
                        <c:v>3</c:v>
                      </c:pt>
                      <c:pt idx="5006">
                        <c:v>125</c:v>
                      </c:pt>
                      <c:pt idx="5007">
                        <c:v>3</c:v>
                      </c:pt>
                      <c:pt idx="5008">
                        <c:v>66</c:v>
                      </c:pt>
                      <c:pt idx="5009">
                        <c:v>60</c:v>
                      </c:pt>
                      <c:pt idx="5010">
                        <c:v>127</c:v>
                      </c:pt>
                      <c:pt idx="5011">
                        <c:v>3</c:v>
                      </c:pt>
                      <c:pt idx="5012">
                        <c:v>125</c:v>
                      </c:pt>
                      <c:pt idx="5013">
                        <c:v>3</c:v>
                      </c:pt>
                      <c:pt idx="5014">
                        <c:v>125</c:v>
                      </c:pt>
                      <c:pt idx="5015">
                        <c:v>80</c:v>
                      </c:pt>
                      <c:pt idx="5016">
                        <c:v>49</c:v>
                      </c:pt>
                      <c:pt idx="5017">
                        <c:v>2</c:v>
                      </c:pt>
                      <c:pt idx="5018">
                        <c:v>125</c:v>
                      </c:pt>
                      <c:pt idx="5019">
                        <c:v>2</c:v>
                      </c:pt>
                      <c:pt idx="5020">
                        <c:v>87</c:v>
                      </c:pt>
                      <c:pt idx="5021">
                        <c:v>41</c:v>
                      </c:pt>
                      <c:pt idx="5022">
                        <c:v>39</c:v>
                      </c:pt>
                      <c:pt idx="5023">
                        <c:v>89</c:v>
                      </c:pt>
                      <c:pt idx="5024">
                        <c:v>127</c:v>
                      </c:pt>
                      <c:pt idx="5025">
                        <c:v>3</c:v>
                      </c:pt>
                      <c:pt idx="5026">
                        <c:v>5</c:v>
                      </c:pt>
                      <c:pt idx="5027">
                        <c:v>120</c:v>
                      </c:pt>
                      <c:pt idx="5028">
                        <c:v>14</c:v>
                      </c:pt>
                      <c:pt idx="5029">
                        <c:v>115</c:v>
                      </c:pt>
                      <c:pt idx="5030">
                        <c:v>3</c:v>
                      </c:pt>
                      <c:pt idx="5031">
                        <c:v>125</c:v>
                      </c:pt>
                      <c:pt idx="5032">
                        <c:v>128</c:v>
                      </c:pt>
                      <c:pt idx="5033">
                        <c:v>2</c:v>
                      </c:pt>
                      <c:pt idx="5034">
                        <c:v>3</c:v>
                      </c:pt>
                      <c:pt idx="5035">
                        <c:v>123</c:v>
                      </c:pt>
                      <c:pt idx="5036">
                        <c:v>3</c:v>
                      </c:pt>
                      <c:pt idx="5037">
                        <c:v>126</c:v>
                      </c:pt>
                      <c:pt idx="5038">
                        <c:v>128</c:v>
                      </c:pt>
                      <c:pt idx="5039">
                        <c:v>3</c:v>
                      </c:pt>
                      <c:pt idx="5040">
                        <c:v>125</c:v>
                      </c:pt>
                      <c:pt idx="5041">
                        <c:v>2</c:v>
                      </c:pt>
                      <c:pt idx="5042">
                        <c:v>125</c:v>
                      </c:pt>
                      <c:pt idx="5043">
                        <c:v>3</c:v>
                      </c:pt>
                      <c:pt idx="5044">
                        <c:v>125</c:v>
                      </c:pt>
                      <c:pt idx="5045">
                        <c:v>3</c:v>
                      </c:pt>
                      <c:pt idx="5046">
                        <c:v>126</c:v>
                      </c:pt>
                      <c:pt idx="5047">
                        <c:v>2</c:v>
                      </c:pt>
                      <c:pt idx="5048">
                        <c:v>123</c:v>
                      </c:pt>
                      <c:pt idx="5049">
                        <c:v>5</c:v>
                      </c:pt>
                      <c:pt idx="5050">
                        <c:v>2</c:v>
                      </c:pt>
                      <c:pt idx="5051">
                        <c:v>124</c:v>
                      </c:pt>
                      <c:pt idx="5052">
                        <c:v>4</c:v>
                      </c:pt>
                      <c:pt idx="5053">
                        <c:v>125</c:v>
                      </c:pt>
                      <c:pt idx="5054">
                        <c:v>3</c:v>
                      </c:pt>
                      <c:pt idx="5055">
                        <c:v>125</c:v>
                      </c:pt>
                      <c:pt idx="5056">
                        <c:v>2</c:v>
                      </c:pt>
                      <c:pt idx="5057">
                        <c:v>125</c:v>
                      </c:pt>
                      <c:pt idx="5058">
                        <c:v>4</c:v>
                      </c:pt>
                      <c:pt idx="5059">
                        <c:v>72</c:v>
                      </c:pt>
                      <c:pt idx="5060">
                        <c:v>54</c:v>
                      </c:pt>
                      <c:pt idx="5061">
                        <c:v>127</c:v>
                      </c:pt>
                      <c:pt idx="5062">
                        <c:v>3</c:v>
                      </c:pt>
                      <c:pt idx="5063">
                        <c:v>127</c:v>
                      </c:pt>
                      <c:pt idx="5064">
                        <c:v>3</c:v>
                      </c:pt>
                      <c:pt idx="5065">
                        <c:v>125</c:v>
                      </c:pt>
                      <c:pt idx="5066">
                        <c:v>2</c:v>
                      </c:pt>
                      <c:pt idx="5067">
                        <c:v>106</c:v>
                      </c:pt>
                      <c:pt idx="5068">
                        <c:v>22</c:v>
                      </c:pt>
                      <c:pt idx="5069">
                        <c:v>2</c:v>
                      </c:pt>
                      <c:pt idx="5070">
                        <c:v>115</c:v>
                      </c:pt>
                      <c:pt idx="5071">
                        <c:v>138</c:v>
                      </c:pt>
                      <c:pt idx="5072">
                        <c:v>3</c:v>
                      </c:pt>
                      <c:pt idx="5073">
                        <c:v>125</c:v>
                      </c:pt>
                      <c:pt idx="5074">
                        <c:v>3</c:v>
                      </c:pt>
                      <c:pt idx="5075">
                        <c:v>125</c:v>
                      </c:pt>
                      <c:pt idx="5076">
                        <c:v>3</c:v>
                      </c:pt>
                      <c:pt idx="5077">
                        <c:v>23</c:v>
                      </c:pt>
                      <c:pt idx="5078">
                        <c:v>103</c:v>
                      </c:pt>
                      <c:pt idx="5079">
                        <c:v>3</c:v>
                      </c:pt>
                      <c:pt idx="5080">
                        <c:v>53</c:v>
                      </c:pt>
                      <c:pt idx="5081">
                        <c:v>73</c:v>
                      </c:pt>
                      <c:pt idx="5082">
                        <c:v>126</c:v>
                      </c:pt>
                      <c:pt idx="5083">
                        <c:v>56</c:v>
                      </c:pt>
                      <c:pt idx="5084">
                        <c:v>74</c:v>
                      </c:pt>
                      <c:pt idx="5085">
                        <c:v>127</c:v>
                      </c:pt>
                      <c:pt idx="5086">
                        <c:v>3</c:v>
                      </c:pt>
                      <c:pt idx="5087">
                        <c:v>21</c:v>
                      </c:pt>
                      <c:pt idx="5088">
                        <c:v>104</c:v>
                      </c:pt>
                      <c:pt idx="5089">
                        <c:v>2</c:v>
                      </c:pt>
                      <c:pt idx="5090">
                        <c:v>107</c:v>
                      </c:pt>
                      <c:pt idx="5091">
                        <c:v>21</c:v>
                      </c:pt>
                      <c:pt idx="5092">
                        <c:v>86</c:v>
                      </c:pt>
                      <c:pt idx="5093">
                        <c:v>41</c:v>
                      </c:pt>
                      <c:pt idx="5094">
                        <c:v>3</c:v>
                      </c:pt>
                      <c:pt idx="5095">
                        <c:v>125</c:v>
                      </c:pt>
                      <c:pt idx="5096">
                        <c:v>127</c:v>
                      </c:pt>
                      <c:pt idx="5097">
                        <c:v>3</c:v>
                      </c:pt>
                      <c:pt idx="5098">
                        <c:v>125</c:v>
                      </c:pt>
                      <c:pt idx="5099">
                        <c:v>3</c:v>
                      </c:pt>
                      <c:pt idx="5100">
                        <c:v>2</c:v>
                      </c:pt>
                      <c:pt idx="5101">
                        <c:v>123</c:v>
                      </c:pt>
                      <c:pt idx="5102">
                        <c:v>3</c:v>
                      </c:pt>
                      <c:pt idx="5103">
                        <c:v>127</c:v>
                      </c:pt>
                      <c:pt idx="5104">
                        <c:v>2</c:v>
                      </c:pt>
                      <c:pt idx="5105">
                        <c:v>111</c:v>
                      </c:pt>
                      <c:pt idx="5106">
                        <c:v>16</c:v>
                      </c:pt>
                      <c:pt idx="5107">
                        <c:v>127</c:v>
                      </c:pt>
                      <c:pt idx="5108">
                        <c:v>3</c:v>
                      </c:pt>
                      <c:pt idx="5109">
                        <c:v>125</c:v>
                      </c:pt>
                      <c:pt idx="5110">
                        <c:v>3</c:v>
                      </c:pt>
                      <c:pt idx="5111">
                        <c:v>100</c:v>
                      </c:pt>
                      <c:pt idx="5112">
                        <c:v>144</c:v>
                      </c:pt>
                      <c:pt idx="5113">
                        <c:v>10</c:v>
                      </c:pt>
                      <c:pt idx="5114">
                        <c:v>3</c:v>
                      </c:pt>
                      <c:pt idx="5115">
                        <c:v>125</c:v>
                      </c:pt>
                      <c:pt idx="5116">
                        <c:v>3</c:v>
                      </c:pt>
                      <c:pt idx="5117">
                        <c:v>107</c:v>
                      </c:pt>
                      <c:pt idx="5118">
                        <c:v>18</c:v>
                      </c:pt>
                      <c:pt idx="5119">
                        <c:v>3</c:v>
                      </c:pt>
                      <c:pt idx="5120">
                        <c:v>125</c:v>
                      </c:pt>
                      <c:pt idx="5121">
                        <c:v>127</c:v>
                      </c:pt>
                      <c:pt idx="5122">
                        <c:v>3</c:v>
                      </c:pt>
                      <c:pt idx="5123">
                        <c:v>126</c:v>
                      </c:pt>
                      <c:pt idx="5124">
                        <c:v>3</c:v>
                      </c:pt>
                      <c:pt idx="5125">
                        <c:v>126</c:v>
                      </c:pt>
                      <c:pt idx="5126">
                        <c:v>127</c:v>
                      </c:pt>
                      <c:pt idx="5127">
                        <c:v>3</c:v>
                      </c:pt>
                      <c:pt idx="5128">
                        <c:v>125</c:v>
                      </c:pt>
                      <c:pt idx="5129">
                        <c:v>2</c:v>
                      </c:pt>
                      <c:pt idx="5130">
                        <c:v>101</c:v>
                      </c:pt>
                      <c:pt idx="5131">
                        <c:v>28</c:v>
                      </c:pt>
                      <c:pt idx="5132">
                        <c:v>126</c:v>
                      </c:pt>
                      <c:pt idx="5133">
                        <c:v>3</c:v>
                      </c:pt>
                      <c:pt idx="5134">
                        <c:v>125</c:v>
                      </c:pt>
                      <c:pt idx="5135">
                        <c:v>3</c:v>
                      </c:pt>
                      <c:pt idx="5136">
                        <c:v>3</c:v>
                      </c:pt>
                      <c:pt idx="5137">
                        <c:v>38</c:v>
                      </c:pt>
                      <c:pt idx="5138">
                        <c:v>160</c:v>
                      </c:pt>
                      <c:pt idx="5139">
                        <c:v>54</c:v>
                      </c:pt>
                      <c:pt idx="5140">
                        <c:v>2</c:v>
                      </c:pt>
                      <c:pt idx="5141">
                        <c:v>2</c:v>
                      </c:pt>
                      <c:pt idx="5142">
                        <c:v>123</c:v>
                      </c:pt>
                      <c:pt idx="5143">
                        <c:v>128</c:v>
                      </c:pt>
                      <c:pt idx="5144">
                        <c:v>3</c:v>
                      </c:pt>
                      <c:pt idx="5145">
                        <c:v>122</c:v>
                      </c:pt>
                      <c:pt idx="5146">
                        <c:v>5</c:v>
                      </c:pt>
                      <c:pt idx="5147">
                        <c:v>127</c:v>
                      </c:pt>
                      <c:pt idx="5148">
                        <c:v>2</c:v>
                      </c:pt>
                      <c:pt idx="5149">
                        <c:v>3</c:v>
                      </c:pt>
                      <c:pt idx="5150">
                        <c:v>124</c:v>
                      </c:pt>
                      <c:pt idx="5151">
                        <c:v>3</c:v>
                      </c:pt>
                      <c:pt idx="5152">
                        <c:v>125</c:v>
                      </c:pt>
                      <c:pt idx="5153">
                        <c:v>127</c:v>
                      </c:pt>
                      <c:pt idx="5154">
                        <c:v>67</c:v>
                      </c:pt>
                      <c:pt idx="5155">
                        <c:v>62</c:v>
                      </c:pt>
                      <c:pt idx="5156">
                        <c:v>2</c:v>
                      </c:pt>
                      <c:pt idx="5157">
                        <c:v>3</c:v>
                      </c:pt>
                      <c:pt idx="5158">
                        <c:v>1</c:v>
                      </c:pt>
                      <c:pt idx="5159">
                        <c:v>39</c:v>
                      </c:pt>
                      <c:pt idx="5160">
                        <c:v>83</c:v>
                      </c:pt>
                      <c:pt idx="5161">
                        <c:v>128</c:v>
                      </c:pt>
                      <c:pt idx="5162">
                        <c:v>39</c:v>
                      </c:pt>
                      <c:pt idx="5163">
                        <c:v>90</c:v>
                      </c:pt>
                      <c:pt idx="5164">
                        <c:v>44</c:v>
                      </c:pt>
                      <c:pt idx="5165">
                        <c:v>84</c:v>
                      </c:pt>
                      <c:pt idx="5166">
                        <c:v>3</c:v>
                      </c:pt>
                      <c:pt idx="5167">
                        <c:v>100</c:v>
                      </c:pt>
                      <c:pt idx="5168">
                        <c:v>26</c:v>
                      </c:pt>
                      <c:pt idx="5169">
                        <c:v>127</c:v>
                      </c:pt>
                      <c:pt idx="5170">
                        <c:v>69</c:v>
                      </c:pt>
                      <c:pt idx="5171">
                        <c:v>59</c:v>
                      </c:pt>
                      <c:pt idx="5172">
                        <c:v>30</c:v>
                      </c:pt>
                      <c:pt idx="5173">
                        <c:v>98</c:v>
                      </c:pt>
                      <c:pt idx="5174">
                        <c:v>112</c:v>
                      </c:pt>
                      <c:pt idx="5175">
                        <c:v>17</c:v>
                      </c:pt>
                      <c:pt idx="5176">
                        <c:v>3</c:v>
                      </c:pt>
                      <c:pt idx="5177">
                        <c:v>124</c:v>
                      </c:pt>
                      <c:pt idx="5178">
                        <c:v>3</c:v>
                      </c:pt>
                      <c:pt idx="5179">
                        <c:v>4</c:v>
                      </c:pt>
                      <c:pt idx="5180">
                        <c:v>122</c:v>
                      </c:pt>
                      <c:pt idx="5181">
                        <c:v>128</c:v>
                      </c:pt>
                      <c:pt idx="5182">
                        <c:v>3</c:v>
                      </c:pt>
                      <c:pt idx="5183">
                        <c:v>3</c:v>
                      </c:pt>
                      <c:pt idx="5184">
                        <c:v>66</c:v>
                      </c:pt>
                      <c:pt idx="5185">
                        <c:v>57</c:v>
                      </c:pt>
                      <c:pt idx="5186">
                        <c:v>128</c:v>
                      </c:pt>
                      <c:pt idx="5187">
                        <c:v>127</c:v>
                      </c:pt>
                      <c:pt idx="5188">
                        <c:v>3</c:v>
                      </c:pt>
                      <c:pt idx="5189">
                        <c:v>125</c:v>
                      </c:pt>
                      <c:pt idx="5190">
                        <c:v>4</c:v>
                      </c:pt>
                      <c:pt idx="5191">
                        <c:v>124</c:v>
                      </c:pt>
                      <c:pt idx="5192">
                        <c:v>127</c:v>
                      </c:pt>
                      <c:pt idx="5193">
                        <c:v>2</c:v>
                      </c:pt>
                      <c:pt idx="5194">
                        <c:v>11</c:v>
                      </c:pt>
                      <c:pt idx="5195">
                        <c:v>117</c:v>
                      </c:pt>
                      <c:pt idx="5196">
                        <c:v>2</c:v>
                      </c:pt>
                      <c:pt idx="5197">
                        <c:v>68</c:v>
                      </c:pt>
                      <c:pt idx="5198">
                        <c:v>59</c:v>
                      </c:pt>
                      <c:pt idx="5199">
                        <c:v>21</c:v>
                      </c:pt>
                      <c:pt idx="5200">
                        <c:v>107</c:v>
                      </c:pt>
                      <c:pt idx="5201">
                        <c:v>127</c:v>
                      </c:pt>
                      <c:pt idx="5202">
                        <c:v>3</c:v>
                      </c:pt>
                      <c:pt idx="5203">
                        <c:v>45</c:v>
                      </c:pt>
                      <c:pt idx="5204">
                        <c:v>81</c:v>
                      </c:pt>
                      <c:pt idx="5205">
                        <c:v>127</c:v>
                      </c:pt>
                      <c:pt idx="5206">
                        <c:v>2</c:v>
                      </c:pt>
                      <c:pt idx="5207">
                        <c:v>121</c:v>
                      </c:pt>
                      <c:pt idx="5208">
                        <c:v>7</c:v>
                      </c:pt>
                      <c:pt idx="5209">
                        <c:v>127</c:v>
                      </c:pt>
                      <c:pt idx="5210">
                        <c:v>3</c:v>
                      </c:pt>
                      <c:pt idx="5211">
                        <c:v>125</c:v>
                      </c:pt>
                      <c:pt idx="5212">
                        <c:v>128</c:v>
                      </c:pt>
                      <c:pt idx="5213">
                        <c:v>2</c:v>
                      </c:pt>
                      <c:pt idx="5214">
                        <c:v>125</c:v>
                      </c:pt>
                      <c:pt idx="5215">
                        <c:v>3</c:v>
                      </c:pt>
                      <c:pt idx="5216">
                        <c:v>3</c:v>
                      </c:pt>
                      <c:pt idx="5217">
                        <c:v>124</c:v>
                      </c:pt>
                      <c:pt idx="5218">
                        <c:v>3</c:v>
                      </c:pt>
                      <c:pt idx="5219">
                        <c:v>1</c:v>
                      </c:pt>
                      <c:pt idx="5220">
                        <c:v>8</c:v>
                      </c:pt>
                      <c:pt idx="5221">
                        <c:v>119</c:v>
                      </c:pt>
                      <c:pt idx="5222">
                        <c:v>1</c:v>
                      </c:pt>
                      <c:pt idx="5223">
                        <c:v>128</c:v>
                      </c:pt>
                      <c:pt idx="5224">
                        <c:v>127</c:v>
                      </c:pt>
                      <c:pt idx="5225">
                        <c:v>127</c:v>
                      </c:pt>
                      <c:pt idx="5226">
                        <c:v>3</c:v>
                      </c:pt>
                      <c:pt idx="5227">
                        <c:v>2</c:v>
                      </c:pt>
                      <c:pt idx="5228">
                        <c:v>124</c:v>
                      </c:pt>
                      <c:pt idx="5229">
                        <c:v>3</c:v>
                      </c:pt>
                      <c:pt idx="5230">
                        <c:v>125</c:v>
                      </c:pt>
                      <c:pt idx="5231">
                        <c:v>3</c:v>
                      </c:pt>
                      <c:pt idx="5232">
                        <c:v>127</c:v>
                      </c:pt>
                      <c:pt idx="5233">
                        <c:v>2</c:v>
                      </c:pt>
                      <c:pt idx="5234">
                        <c:v>126</c:v>
                      </c:pt>
                      <c:pt idx="5235">
                        <c:v>127</c:v>
                      </c:pt>
                      <c:pt idx="5236">
                        <c:v>36</c:v>
                      </c:pt>
                      <c:pt idx="5237">
                        <c:v>93</c:v>
                      </c:pt>
                      <c:pt idx="5238">
                        <c:v>2</c:v>
                      </c:pt>
                      <c:pt idx="5239">
                        <c:v>3</c:v>
                      </c:pt>
                      <c:pt idx="5240">
                        <c:v>123</c:v>
                      </c:pt>
                      <c:pt idx="5241">
                        <c:v>4</c:v>
                      </c:pt>
                      <c:pt idx="5242">
                        <c:v>125</c:v>
                      </c:pt>
                      <c:pt idx="5243">
                        <c:v>57</c:v>
                      </c:pt>
                      <c:pt idx="5244">
                        <c:v>71</c:v>
                      </c:pt>
                      <c:pt idx="5245">
                        <c:v>3</c:v>
                      </c:pt>
                      <c:pt idx="5246">
                        <c:v>125</c:v>
                      </c:pt>
                      <c:pt idx="5247">
                        <c:v>127</c:v>
                      </c:pt>
                      <c:pt idx="5248">
                        <c:v>3</c:v>
                      </c:pt>
                      <c:pt idx="5249">
                        <c:v>125</c:v>
                      </c:pt>
                      <c:pt idx="5250">
                        <c:v>3</c:v>
                      </c:pt>
                      <c:pt idx="5251">
                        <c:v>102</c:v>
                      </c:pt>
                      <c:pt idx="5252">
                        <c:v>25</c:v>
                      </c:pt>
                      <c:pt idx="5253">
                        <c:v>9</c:v>
                      </c:pt>
                      <c:pt idx="5254">
                        <c:v>118</c:v>
                      </c:pt>
                      <c:pt idx="5255">
                        <c:v>3</c:v>
                      </c:pt>
                      <c:pt idx="5256">
                        <c:v>126</c:v>
                      </c:pt>
                      <c:pt idx="5257">
                        <c:v>2</c:v>
                      </c:pt>
                      <c:pt idx="5258">
                        <c:v>126</c:v>
                      </c:pt>
                      <c:pt idx="5259">
                        <c:v>3</c:v>
                      </c:pt>
                      <c:pt idx="5260">
                        <c:v>109</c:v>
                      </c:pt>
                      <c:pt idx="5261">
                        <c:v>4</c:v>
                      </c:pt>
                      <c:pt idx="5262">
                        <c:v>29</c:v>
                      </c:pt>
                      <c:pt idx="5263">
                        <c:v>111</c:v>
                      </c:pt>
                      <c:pt idx="5264">
                        <c:v>3</c:v>
                      </c:pt>
                      <c:pt idx="5265">
                        <c:v>126</c:v>
                      </c:pt>
                      <c:pt idx="5266">
                        <c:v>2</c:v>
                      </c:pt>
                      <c:pt idx="5267">
                        <c:v>126</c:v>
                      </c:pt>
                      <c:pt idx="5268">
                        <c:v>3</c:v>
                      </c:pt>
                      <c:pt idx="5269">
                        <c:v>125</c:v>
                      </c:pt>
                      <c:pt idx="5270">
                        <c:v>127</c:v>
                      </c:pt>
                      <c:pt idx="5271">
                        <c:v>3</c:v>
                      </c:pt>
                      <c:pt idx="5272">
                        <c:v>125</c:v>
                      </c:pt>
                      <c:pt idx="5273">
                        <c:v>3</c:v>
                      </c:pt>
                      <c:pt idx="5274">
                        <c:v>125</c:v>
                      </c:pt>
                      <c:pt idx="5275">
                        <c:v>3</c:v>
                      </c:pt>
                      <c:pt idx="5276">
                        <c:v>126</c:v>
                      </c:pt>
                      <c:pt idx="5277">
                        <c:v>2</c:v>
                      </c:pt>
                      <c:pt idx="5278">
                        <c:v>125</c:v>
                      </c:pt>
                      <c:pt idx="5279">
                        <c:v>44</c:v>
                      </c:pt>
                      <c:pt idx="5280">
                        <c:v>86</c:v>
                      </c:pt>
                      <c:pt idx="5281">
                        <c:v>68</c:v>
                      </c:pt>
                      <c:pt idx="5282">
                        <c:v>60</c:v>
                      </c:pt>
                      <c:pt idx="5283">
                        <c:v>20</c:v>
                      </c:pt>
                      <c:pt idx="5284">
                        <c:v>107</c:v>
                      </c:pt>
                      <c:pt idx="5285">
                        <c:v>3</c:v>
                      </c:pt>
                      <c:pt idx="5286">
                        <c:v>125</c:v>
                      </c:pt>
                      <c:pt idx="5287">
                        <c:v>2</c:v>
                      </c:pt>
                      <c:pt idx="5288">
                        <c:v>57</c:v>
                      </c:pt>
                      <c:pt idx="5289">
                        <c:v>72</c:v>
                      </c:pt>
                      <c:pt idx="5290">
                        <c:v>40</c:v>
                      </c:pt>
                      <c:pt idx="5291">
                        <c:v>88</c:v>
                      </c:pt>
                      <c:pt idx="5292">
                        <c:v>3</c:v>
                      </c:pt>
                      <c:pt idx="5293">
                        <c:v>2</c:v>
                      </c:pt>
                      <c:pt idx="5294">
                        <c:v>20</c:v>
                      </c:pt>
                      <c:pt idx="5295">
                        <c:v>103</c:v>
                      </c:pt>
                      <c:pt idx="5296">
                        <c:v>4</c:v>
                      </c:pt>
                      <c:pt idx="5297">
                        <c:v>126</c:v>
                      </c:pt>
                      <c:pt idx="5298">
                        <c:v>3</c:v>
                      </c:pt>
                      <c:pt idx="5299">
                        <c:v>125</c:v>
                      </c:pt>
                      <c:pt idx="5300">
                        <c:v>127</c:v>
                      </c:pt>
                      <c:pt idx="5301">
                        <c:v>3</c:v>
                      </c:pt>
                      <c:pt idx="5302">
                        <c:v>2</c:v>
                      </c:pt>
                      <c:pt idx="5303">
                        <c:v>123</c:v>
                      </c:pt>
                      <c:pt idx="5304">
                        <c:v>47</c:v>
                      </c:pt>
                      <c:pt idx="5305">
                        <c:v>83</c:v>
                      </c:pt>
                      <c:pt idx="5306">
                        <c:v>127</c:v>
                      </c:pt>
                      <c:pt idx="5307">
                        <c:v>18</c:v>
                      </c:pt>
                      <c:pt idx="5308">
                        <c:v>110</c:v>
                      </c:pt>
                      <c:pt idx="5309">
                        <c:v>105</c:v>
                      </c:pt>
                      <c:pt idx="5310">
                        <c:v>24</c:v>
                      </c:pt>
                      <c:pt idx="5311">
                        <c:v>3</c:v>
                      </c:pt>
                      <c:pt idx="5312">
                        <c:v>125</c:v>
                      </c:pt>
                      <c:pt idx="5313">
                        <c:v>2</c:v>
                      </c:pt>
                      <c:pt idx="5314">
                        <c:v>126</c:v>
                      </c:pt>
                      <c:pt idx="5315">
                        <c:v>3</c:v>
                      </c:pt>
                      <c:pt idx="5316">
                        <c:v>125</c:v>
                      </c:pt>
                      <c:pt idx="5317">
                        <c:v>53</c:v>
                      </c:pt>
                      <c:pt idx="5318">
                        <c:v>77</c:v>
                      </c:pt>
                      <c:pt idx="5319">
                        <c:v>10</c:v>
                      </c:pt>
                      <c:pt idx="5320">
                        <c:v>117</c:v>
                      </c:pt>
                      <c:pt idx="5321">
                        <c:v>2</c:v>
                      </c:pt>
                      <c:pt idx="5322">
                        <c:v>81</c:v>
                      </c:pt>
                      <c:pt idx="5323">
                        <c:v>48</c:v>
                      </c:pt>
                      <c:pt idx="5324">
                        <c:v>7</c:v>
                      </c:pt>
                      <c:pt idx="5325">
                        <c:v>121</c:v>
                      </c:pt>
                      <c:pt idx="5326">
                        <c:v>120</c:v>
                      </c:pt>
                      <c:pt idx="5327">
                        <c:v>10</c:v>
                      </c:pt>
                      <c:pt idx="5328">
                        <c:v>126</c:v>
                      </c:pt>
                      <c:pt idx="5329">
                        <c:v>2</c:v>
                      </c:pt>
                      <c:pt idx="5330">
                        <c:v>61</c:v>
                      </c:pt>
                      <c:pt idx="5331">
                        <c:v>66</c:v>
                      </c:pt>
                      <c:pt idx="5332">
                        <c:v>2</c:v>
                      </c:pt>
                      <c:pt idx="5333">
                        <c:v>2</c:v>
                      </c:pt>
                      <c:pt idx="5334">
                        <c:v>124</c:v>
                      </c:pt>
                      <c:pt idx="5335">
                        <c:v>4</c:v>
                      </c:pt>
                      <c:pt idx="5336">
                        <c:v>125</c:v>
                      </c:pt>
                      <c:pt idx="5337">
                        <c:v>3</c:v>
                      </c:pt>
                      <c:pt idx="5338">
                        <c:v>126</c:v>
                      </c:pt>
                      <c:pt idx="5339">
                        <c:v>2</c:v>
                      </c:pt>
                      <c:pt idx="5340">
                        <c:v>125</c:v>
                      </c:pt>
                      <c:pt idx="5341">
                        <c:v>3</c:v>
                      </c:pt>
                      <c:pt idx="5342">
                        <c:v>126</c:v>
                      </c:pt>
                      <c:pt idx="5343">
                        <c:v>110</c:v>
                      </c:pt>
                      <c:pt idx="5344">
                        <c:v>19</c:v>
                      </c:pt>
                      <c:pt idx="5345">
                        <c:v>9</c:v>
                      </c:pt>
                      <c:pt idx="5346">
                        <c:v>121</c:v>
                      </c:pt>
                      <c:pt idx="5347">
                        <c:v>127</c:v>
                      </c:pt>
                      <c:pt idx="5348">
                        <c:v>2</c:v>
                      </c:pt>
                      <c:pt idx="5349">
                        <c:v>2</c:v>
                      </c:pt>
                      <c:pt idx="5350">
                        <c:v>92</c:v>
                      </c:pt>
                      <c:pt idx="5351">
                        <c:v>1</c:v>
                      </c:pt>
                      <c:pt idx="5352">
                        <c:v>160</c:v>
                      </c:pt>
                      <c:pt idx="5353">
                        <c:v>3</c:v>
                      </c:pt>
                      <c:pt idx="5354">
                        <c:v>2</c:v>
                      </c:pt>
                      <c:pt idx="5355">
                        <c:v>92</c:v>
                      </c:pt>
                      <c:pt idx="5356">
                        <c:v>1</c:v>
                      </c:pt>
                      <c:pt idx="5357">
                        <c:v>148</c:v>
                      </c:pt>
                      <c:pt idx="5358">
                        <c:v>12</c:v>
                      </c:pt>
                      <c:pt idx="5359">
                        <c:v>3</c:v>
                      </c:pt>
                      <c:pt idx="5360">
                        <c:v>2</c:v>
                      </c:pt>
                      <c:pt idx="5361">
                        <c:v>23</c:v>
                      </c:pt>
                      <c:pt idx="5362">
                        <c:v>101</c:v>
                      </c:pt>
                      <c:pt idx="5363">
                        <c:v>128</c:v>
                      </c:pt>
                      <c:pt idx="5364">
                        <c:v>127</c:v>
                      </c:pt>
                      <c:pt idx="5365">
                        <c:v>3</c:v>
                      </c:pt>
                      <c:pt idx="5366">
                        <c:v>125</c:v>
                      </c:pt>
                      <c:pt idx="5367">
                        <c:v>117</c:v>
                      </c:pt>
                      <c:pt idx="5368">
                        <c:v>13</c:v>
                      </c:pt>
                      <c:pt idx="5369">
                        <c:v>2</c:v>
                      </c:pt>
                      <c:pt idx="5370">
                        <c:v>92</c:v>
                      </c:pt>
                      <c:pt idx="5371">
                        <c:v>126</c:v>
                      </c:pt>
                      <c:pt idx="5372">
                        <c:v>37</c:v>
                      </c:pt>
                      <c:pt idx="5373">
                        <c:v>2</c:v>
                      </c:pt>
                      <c:pt idx="5374">
                        <c:v>125</c:v>
                      </c:pt>
                      <c:pt idx="5375">
                        <c:v>3</c:v>
                      </c:pt>
                      <c:pt idx="5376">
                        <c:v>125</c:v>
                      </c:pt>
                      <c:pt idx="5377">
                        <c:v>79</c:v>
                      </c:pt>
                      <c:pt idx="5378">
                        <c:v>51</c:v>
                      </c:pt>
                      <c:pt idx="5379">
                        <c:v>126</c:v>
                      </c:pt>
                      <c:pt idx="5380">
                        <c:v>3</c:v>
                      </c:pt>
                      <c:pt idx="5381">
                        <c:v>117</c:v>
                      </c:pt>
                      <c:pt idx="5382">
                        <c:v>10</c:v>
                      </c:pt>
                      <c:pt idx="5383">
                        <c:v>127</c:v>
                      </c:pt>
                      <c:pt idx="5384">
                        <c:v>3</c:v>
                      </c:pt>
                      <c:pt idx="5385">
                        <c:v>4</c:v>
                      </c:pt>
                      <c:pt idx="5386">
                        <c:v>26</c:v>
                      </c:pt>
                      <c:pt idx="5387">
                        <c:v>97</c:v>
                      </c:pt>
                      <c:pt idx="5388">
                        <c:v>128</c:v>
                      </c:pt>
                      <c:pt idx="5389">
                        <c:v>3</c:v>
                      </c:pt>
                      <c:pt idx="5390">
                        <c:v>124</c:v>
                      </c:pt>
                      <c:pt idx="5391">
                        <c:v>2</c:v>
                      </c:pt>
                      <c:pt idx="5392">
                        <c:v>127</c:v>
                      </c:pt>
                      <c:pt idx="5393">
                        <c:v>3</c:v>
                      </c:pt>
                      <c:pt idx="5394">
                        <c:v>125</c:v>
                      </c:pt>
                      <c:pt idx="5395">
                        <c:v>55</c:v>
                      </c:pt>
                      <c:pt idx="5396">
                        <c:v>75</c:v>
                      </c:pt>
                      <c:pt idx="5397">
                        <c:v>78</c:v>
                      </c:pt>
                      <c:pt idx="5398">
                        <c:v>50</c:v>
                      </c:pt>
                      <c:pt idx="5399">
                        <c:v>127</c:v>
                      </c:pt>
                      <c:pt idx="5400">
                        <c:v>3</c:v>
                      </c:pt>
                      <c:pt idx="5401">
                        <c:v>125</c:v>
                      </c:pt>
                      <c:pt idx="5402">
                        <c:v>3</c:v>
                      </c:pt>
                      <c:pt idx="5403">
                        <c:v>1</c:v>
                      </c:pt>
                      <c:pt idx="5404">
                        <c:v>125</c:v>
                      </c:pt>
                      <c:pt idx="5405">
                        <c:v>128</c:v>
                      </c:pt>
                      <c:pt idx="5406">
                        <c:v>2</c:v>
                      </c:pt>
                      <c:pt idx="5407">
                        <c:v>2</c:v>
                      </c:pt>
                      <c:pt idx="5408">
                        <c:v>120</c:v>
                      </c:pt>
                      <c:pt idx="5409">
                        <c:v>5</c:v>
                      </c:pt>
                      <c:pt idx="5410">
                        <c:v>126</c:v>
                      </c:pt>
                      <c:pt idx="5411">
                        <c:v>3</c:v>
                      </c:pt>
                      <c:pt idx="5412">
                        <c:v>125</c:v>
                      </c:pt>
                      <c:pt idx="5413">
                        <c:v>3</c:v>
                      </c:pt>
                      <c:pt idx="5414">
                        <c:v>127</c:v>
                      </c:pt>
                      <c:pt idx="5415">
                        <c:v>22</c:v>
                      </c:pt>
                      <c:pt idx="5416">
                        <c:v>106</c:v>
                      </c:pt>
                      <c:pt idx="5417">
                        <c:v>3</c:v>
                      </c:pt>
                      <c:pt idx="5418">
                        <c:v>126</c:v>
                      </c:pt>
                      <c:pt idx="5419">
                        <c:v>127</c:v>
                      </c:pt>
                      <c:pt idx="5420">
                        <c:v>3</c:v>
                      </c:pt>
                      <c:pt idx="5421">
                        <c:v>125</c:v>
                      </c:pt>
                      <c:pt idx="5422">
                        <c:v>3</c:v>
                      </c:pt>
                      <c:pt idx="5423">
                        <c:v>127</c:v>
                      </c:pt>
                      <c:pt idx="5424">
                        <c:v>20</c:v>
                      </c:pt>
                      <c:pt idx="5425">
                        <c:v>108</c:v>
                      </c:pt>
                      <c:pt idx="5426">
                        <c:v>3</c:v>
                      </c:pt>
                      <c:pt idx="5427">
                        <c:v>181</c:v>
                      </c:pt>
                      <c:pt idx="5428">
                        <c:v>73</c:v>
                      </c:pt>
                      <c:pt idx="5429">
                        <c:v>3</c:v>
                      </c:pt>
                      <c:pt idx="5430">
                        <c:v>125</c:v>
                      </c:pt>
                      <c:pt idx="5431">
                        <c:v>105</c:v>
                      </c:pt>
                      <c:pt idx="5432">
                        <c:v>24</c:v>
                      </c:pt>
                      <c:pt idx="5433">
                        <c:v>14</c:v>
                      </c:pt>
                      <c:pt idx="5434">
                        <c:v>114</c:v>
                      </c:pt>
                      <c:pt idx="5435">
                        <c:v>48</c:v>
                      </c:pt>
                      <c:pt idx="5436">
                        <c:v>80</c:v>
                      </c:pt>
                      <c:pt idx="5437">
                        <c:v>127</c:v>
                      </c:pt>
                      <c:pt idx="5438">
                        <c:v>3</c:v>
                      </c:pt>
                      <c:pt idx="5439">
                        <c:v>126</c:v>
                      </c:pt>
                      <c:pt idx="5440">
                        <c:v>3</c:v>
                      </c:pt>
                      <c:pt idx="5441">
                        <c:v>126</c:v>
                      </c:pt>
                      <c:pt idx="5442">
                        <c:v>119</c:v>
                      </c:pt>
                      <c:pt idx="5443">
                        <c:v>10</c:v>
                      </c:pt>
                      <c:pt idx="5444">
                        <c:v>4</c:v>
                      </c:pt>
                      <c:pt idx="5445">
                        <c:v>124</c:v>
                      </c:pt>
                      <c:pt idx="5446">
                        <c:v>4</c:v>
                      </c:pt>
                      <c:pt idx="5447">
                        <c:v>123</c:v>
                      </c:pt>
                      <c:pt idx="5448">
                        <c:v>128</c:v>
                      </c:pt>
                      <c:pt idx="5449">
                        <c:v>2</c:v>
                      </c:pt>
                      <c:pt idx="5450">
                        <c:v>125</c:v>
                      </c:pt>
                      <c:pt idx="5451">
                        <c:v>3</c:v>
                      </c:pt>
                      <c:pt idx="5452">
                        <c:v>123</c:v>
                      </c:pt>
                      <c:pt idx="5453">
                        <c:v>5</c:v>
                      </c:pt>
                      <c:pt idx="5454">
                        <c:v>127</c:v>
                      </c:pt>
                      <c:pt idx="5455">
                        <c:v>3</c:v>
                      </c:pt>
                      <c:pt idx="5456">
                        <c:v>125</c:v>
                      </c:pt>
                      <c:pt idx="5457">
                        <c:v>3</c:v>
                      </c:pt>
                      <c:pt idx="5458">
                        <c:v>126</c:v>
                      </c:pt>
                      <c:pt idx="5459">
                        <c:v>128</c:v>
                      </c:pt>
                      <c:pt idx="5460">
                        <c:v>3</c:v>
                      </c:pt>
                      <c:pt idx="5461">
                        <c:v>1</c:v>
                      </c:pt>
                      <c:pt idx="5462">
                        <c:v>125</c:v>
                      </c:pt>
                      <c:pt idx="5463">
                        <c:v>127</c:v>
                      </c:pt>
                      <c:pt idx="5464">
                        <c:v>2</c:v>
                      </c:pt>
                      <c:pt idx="5465">
                        <c:v>114</c:v>
                      </c:pt>
                      <c:pt idx="5466">
                        <c:v>14</c:v>
                      </c:pt>
                      <c:pt idx="5467">
                        <c:v>41</c:v>
                      </c:pt>
                      <c:pt idx="5468">
                        <c:v>86</c:v>
                      </c:pt>
                      <c:pt idx="5469">
                        <c:v>127</c:v>
                      </c:pt>
                      <c:pt idx="5470">
                        <c:v>3</c:v>
                      </c:pt>
                      <c:pt idx="5471">
                        <c:v>1</c:v>
                      </c:pt>
                      <c:pt idx="5472">
                        <c:v>112</c:v>
                      </c:pt>
                      <c:pt idx="5473">
                        <c:v>14</c:v>
                      </c:pt>
                      <c:pt idx="5474">
                        <c:v>127</c:v>
                      </c:pt>
                      <c:pt idx="5475">
                        <c:v>2</c:v>
                      </c:pt>
                      <c:pt idx="5476">
                        <c:v>2</c:v>
                      </c:pt>
                      <c:pt idx="5477">
                        <c:v>124</c:v>
                      </c:pt>
                      <c:pt idx="5478">
                        <c:v>128</c:v>
                      </c:pt>
                      <c:pt idx="5479">
                        <c:v>3</c:v>
                      </c:pt>
                      <c:pt idx="5480">
                        <c:v>126</c:v>
                      </c:pt>
                      <c:pt idx="5481">
                        <c:v>11</c:v>
                      </c:pt>
                      <c:pt idx="5482">
                        <c:v>118</c:v>
                      </c:pt>
                      <c:pt idx="5483">
                        <c:v>105</c:v>
                      </c:pt>
                      <c:pt idx="5484">
                        <c:v>24</c:v>
                      </c:pt>
                      <c:pt idx="5485">
                        <c:v>96</c:v>
                      </c:pt>
                      <c:pt idx="5486">
                        <c:v>32</c:v>
                      </c:pt>
                      <c:pt idx="5487">
                        <c:v>26</c:v>
                      </c:pt>
                      <c:pt idx="5488">
                        <c:v>101</c:v>
                      </c:pt>
                      <c:pt idx="5489">
                        <c:v>3</c:v>
                      </c:pt>
                      <c:pt idx="5490">
                        <c:v>1</c:v>
                      </c:pt>
                      <c:pt idx="5491">
                        <c:v>125</c:v>
                      </c:pt>
                      <c:pt idx="5492">
                        <c:v>128</c:v>
                      </c:pt>
                      <c:pt idx="5493">
                        <c:v>128</c:v>
                      </c:pt>
                      <c:pt idx="5494">
                        <c:v>3</c:v>
                      </c:pt>
                      <c:pt idx="5495">
                        <c:v>1</c:v>
                      </c:pt>
                      <c:pt idx="5496">
                        <c:v>101</c:v>
                      </c:pt>
                      <c:pt idx="5497">
                        <c:v>24</c:v>
                      </c:pt>
                      <c:pt idx="5498">
                        <c:v>128</c:v>
                      </c:pt>
                      <c:pt idx="5499">
                        <c:v>127</c:v>
                      </c:pt>
                      <c:pt idx="5500">
                        <c:v>3</c:v>
                      </c:pt>
                      <c:pt idx="5501">
                        <c:v>126</c:v>
                      </c:pt>
                      <c:pt idx="5502">
                        <c:v>3</c:v>
                      </c:pt>
                      <c:pt idx="5503">
                        <c:v>125</c:v>
                      </c:pt>
                      <c:pt idx="5504">
                        <c:v>3</c:v>
                      </c:pt>
                      <c:pt idx="5505">
                        <c:v>126</c:v>
                      </c:pt>
                      <c:pt idx="5506">
                        <c:v>50</c:v>
                      </c:pt>
                      <c:pt idx="5507">
                        <c:v>78</c:v>
                      </c:pt>
                      <c:pt idx="5508">
                        <c:v>127</c:v>
                      </c:pt>
                      <c:pt idx="5509">
                        <c:v>3</c:v>
                      </c:pt>
                      <c:pt idx="5510">
                        <c:v>126</c:v>
                      </c:pt>
                      <c:pt idx="5511">
                        <c:v>3</c:v>
                      </c:pt>
                      <c:pt idx="5512">
                        <c:v>126</c:v>
                      </c:pt>
                      <c:pt idx="5513">
                        <c:v>127</c:v>
                      </c:pt>
                      <c:pt idx="5514">
                        <c:v>42</c:v>
                      </c:pt>
                      <c:pt idx="5515">
                        <c:v>88</c:v>
                      </c:pt>
                      <c:pt idx="5516">
                        <c:v>127</c:v>
                      </c:pt>
                      <c:pt idx="5517">
                        <c:v>3</c:v>
                      </c:pt>
                      <c:pt idx="5518">
                        <c:v>125</c:v>
                      </c:pt>
                      <c:pt idx="5519">
                        <c:v>3</c:v>
                      </c:pt>
                      <c:pt idx="5520">
                        <c:v>127</c:v>
                      </c:pt>
                      <c:pt idx="5521">
                        <c:v>127</c:v>
                      </c:pt>
                      <c:pt idx="5522">
                        <c:v>3</c:v>
                      </c:pt>
                      <c:pt idx="5523">
                        <c:v>126</c:v>
                      </c:pt>
                      <c:pt idx="5524">
                        <c:v>3</c:v>
                      </c:pt>
                      <c:pt idx="5525">
                        <c:v>125</c:v>
                      </c:pt>
                      <c:pt idx="5526">
                        <c:v>128</c:v>
                      </c:pt>
                      <c:pt idx="5527">
                        <c:v>3</c:v>
                      </c:pt>
                      <c:pt idx="5528">
                        <c:v>126</c:v>
                      </c:pt>
                      <c:pt idx="5529">
                        <c:v>3</c:v>
                      </c:pt>
                      <c:pt idx="5530">
                        <c:v>70</c:v>
                      </c:pt>
                      <c:pt idx="5531">
                        <c:v>56</c:v>
                      </c:pt>
                      <c:pt idx="5532">
                        <c:v>2</c:v>
                      </c:pt>
                      <c:pt idx="5533">
                        <c:v>125</c:v>
                      </c:pt>
                      <c:pt idx="5534">
                        <c:v>3</c:v>
                      </c:pt>
                      <c:pt idx="5535">
                        <c:v>125</c:v>
                      </c:pt>
                      <c:pt idx="5536">
                        <c:v>4</c:v>
                      </c:pt>
                      <c:pt idx="5537">
                        <c:v>125</c:v>
                      </c:pt>
                      <c:pt idx="5538">
                        <c:v>49</c:v>
                      </c:pt>
                      <c:pt idx="5539">
                        <c:v>79</c:v>
                      </c:pt>
                      <c:pt idx="5540">
                        <c:v>3</c:v>
                      </c:pt>
                      <c:pt idx="5541">
                        <c:v>116</c:v>
                      </c:pt>
                      <c:pt idx="5542">
                        <c:v>10</c:v>
                      </c:pt>
                      <c:pt idx="5543">
                        <c:v>126</c:v>
                      </c:pt>
                      <c:pt idx="5544">
                        <c:v>3</c:v>
                      </c:pt>
                      <c:pt idx="5545">
                        <c:v>125</c:v>
                      </c:pt>
                      <c:pt idx="5546">
                        <c:v>3</c:v>
                      </c:pt>
                      <c:pt idx="5547">
                        <c:v>116</c:v>
                      </c:pt>
                      <c:pt idx="5548">
                        <c:v>116</c:v>
                      </c:pt>
                      <c:pt idx="5549">
                        <c:v>23</c:v>
                      </c:pt>
                      <c:pt idx="5550">
                        <c:v>127</c:v>
                      </c:pt>
                      <c:pt idx="5551">
                        <c:v>2</c:v>
                      </c:pt>
                      <c:pt idx="5552">
                        <c:v>3</c:v>
                      </c:pt>
                      <c:pt idx="5553">
                        <c:v>124</c:v>
                      </c:pt>
                      <c:pt idx="5554">
                        <c:v>128</c:v>
                      </c:pt>
                      <c:pt idx="5555">
                        <c:v>14</c:v>
                      </c:pt>
                      <c:pt idx="5556">
                        <c:v>114</c:v>
                      </c:pt>
                      <c:pt idx="5557">
                        <c:v>127</c:v>
                      </c:pt>
                      <c:pt idx="5558">
                        <c:v>3</c:v>
                      </c:pt>
                      <c:pt idx="5559">
                        <c:v>2</c:v>
                      </c:pt>
                      <c:pt idx="5560">
                        <c:v>123</c:v>
                      </c:pt>
                      <c:pt idx="5561">
                        <c:v>130</c:v>
                      </c:pt>
                      <c:pt idx="5562">
                        <c:v>3</c:v>
                      </c:pt>
                      <c:pt idx="5563">
                        <c:v>125</c:v>
                      </c:pt>
                      <c:pt idx="5564">
                        <c:v>104</c:v>
                      </c:pt>
                      <c:pt idx="5565">
                        <c:v>25</c:v>
                      </c:pt>
                      <c:pt idx="5566">
                        <c:v>46</c:v>
                      </c:pt>
                      <c:pt idx="5567">
                        <c:v>82</c:v>
                      </c:pt>
                      <c:pt idx="5568">
                        <c:v>24</c:v>
                      </c:pt>
                      <c:pt idx="5569">
                        <c:v>104</c:v>
                      </c:pt>
                      <c:pt idx="5570">
                        <c:v>128</c:v>
                      </c:pt>
                      <c:pt idx="5571">
                        <c:v>2</c:v>
                      </c:pt>
                      <c:pt idx="5572">
                        <c:v>113</c:v>
                      </c:pt>
                      <c:pt idx="5573">
                        <c:v>15</c:v>
                      </c:pt>
                      <c:pt idx="5574">
                        <c:v>2</c:v>
                      </c:pt>
                      <c:pt idx="5575">
                        <c:v>67</c:v>
                      </c:pt>
                      <c:pt idx="5576">
                        <c:v>59</c:v>
                      </c:pt>
                      <c:pt idx="5577">
                        <c:v>127</c:v>
                      </c:pt>
                      <c:pt idx="5578">
                        <c:v>75</c:v>
                      </c:pt>
                      <c:pt idx="5579">
                        <c:v>54</c:v>
                      </c:pt>
                      <c:pt idx="5580">
                        <c:v>14</c:v>
                      </c:pt>
                      <c:pt idx="5581">
                        <c:v>115</c:v>
                      </c:pt>
                      <c:pt idx="5582">
                        <c:v>128</c:v>
                      </c:pt>
                      <c:pt idx="5583">
                        <c:v>3</c:v>
                      </c:pt>
                      <c:pt idx="5584">
                        <c:v>125</c:v>
                      </c:pt>
                      <c:pt idx="5585">
                        <c:v>42</c:v>
                      </c:pt>
                      <c:pt idx="5586">
                        <c:v>87</c:v>
                      </c:pt>
                      <c:pt idx="5587">
                        <c:v>128</c:v>
                      </c:pt>
                      <c:pt idx="5588">
                        <c:v>3</c:v>
                      </c:pt>
                      <c:pt idx="5589">
                        <c:v>125</c:v>
                      </c:pt>
                      <c:pt idx="5590">
                        <c:v>112</c:v>
                      </c:pt>
                      <c:pt idx="5591">
                        <c:v>17</c:v>
                      </c:pt>
                      <c:pt idx="5592">
                        <c:v>71</c:v>
                      </c:pt>
                      <c:pt idx="5593">
                        <c:v>57</c:v>
                      </c:pt>
                      <c:pt idx="5594">
                        <c:v>127</c:v>
                      </c:pt>
                      <c:pt idx="5595">
                        <c:v>3</c:v>
                      </c:pt>
                      <c:pt idx="5596">
                        <c:v>126</c:v>
                      </c:pt>
                      <c:pt idx="5597">
                        <c:v>58</c:v>
                      </c:pt>
                      <c:pt idx="5598">
                        <c:v>71</c:v>
                      </c:pt>
                      <c:pt idx="5599">
                        <c:v>52</c:v>
                      </c:pt>
                      <c:pt idx="5600">
                        <c:v>76</c:v>
                      </c:pt>
                      <c:pt idx="5601">
                        <c:v>2</c:v>
                      </c:pt>
                      <c:pt idx="5602">
                        <c:v>125</c:v>
                      </c:pt>
                      <c:pt idx="5603">
                        <c:v>3</c:v>
                      </c:pt>
                      <c:pt idx="5604">
                        <c:v>126</c:v>
                      </c:pt>
                      <c:pt idx="5605">
                        <c:v>66</c:v>
                      </c:pt>
                      <c:pt idx="5606">
                        <c:v>63</c:v>
                      </c:pt>
                      <c:pt idx="5607">
                        <c:v>127</c:v>
                      </c:pt>
                      <c:pt idx="5608">
                        <c:v>2</c:v>
                      </c:pt>
                      <c:pt idx="5609">
                        <c:v>95</c:v>
                      </c:pt>
                      <c:pt idx="5610">
                        <c:v>33</c:v>
                      </c:pt>
                      <c:pt idx="5611">
                        <c:v>38</c:v>
                      </c:pt>
                      <c:pt idx="5612">
                        <c:v>90</c:v>
                      </c:pt>
                      <c:pt idx="5613">
                        <c:v>36</c:v>
                      </c:pt>
                      <c:pt idx="5614">
                        <c:v>92</c:v>
                      </c:pt>
                      <c:pt idx="5615">
                        <c:v>113</c:v>
                      </c:pt>
                      <c:pt idx="5616">
                        <c:v>16</c:v>
                      </c:pt>
                      <c:pt idx="5617">
                        <c:v>127</c:v>
                      </c:pt>
                      <c:pt idx="5618">
                        <c:v>3</c:v>
                      </c:pt>
                      <c:pt idx="5619">
                        <c:v>127</c:v>
                      </c:pt>
                      <c:pt idx="5620">
                        <c:v>128</c:v>
                      </c:pt>
                      <c:pt idx="5621">
                        <c:v>2</c:v>
                      </c:pt>
                      <c:pt idx="5622">
                        <c:v>126</c:v>
                      </c:pt>
                      <c:pt idx="5623">
                        <c:v>3</c:v>
                      </c:pt>
                      <c:pt idx="5624">
                        <c:v>126</c:v>
                      </c:pt>
                      <c:pt idx="5625">
                        <c:v>127</c:v>
                      </c:pt>
                      <c:pt idx="5626">
                        <c:v>69</c:v>
                      </c:pt>
                      <c:pt idx="5627">
                        <c:v>61</c:v>
                      </c:pt>
                      <c:pt idx="5628">
                        <c:v>2</c:v>
                      </c:pt>
                      <c:pt idx="5629">
                        <c:v>15</c:v>
                      </c:pt>
                      <c:pt idx="5630">
                        <c:v>110</c:v>
                      </c:pt>
                      <c:pt idx="5631">
                        <c:v>32</c:v>
                      </c:pt>
                      <c:pt idx="5632">
                        <c:v>97</c:v>
                      </c:pt>
                      <c:pt idx="5633">
                        <c:v>127</c:v>
                      </c:pt>
                      <c:pt idx="5634">
                        <c:v>2</c:v>
                      </c:pt>
                      <c:pt idx="5635">
                        <c:v>123</c:v>
                      </c:pt>
                      <c:pt idx="5636">
                        <c:v>5</c:v>
                      </c:pt>
                      <c:pt idx="5637">
                        <c:v>82</c:v>
                      </c:pt>
                      <c:pt idx="5638">
                        <c:v>46</c:v>
                      </c:pt>
                      <c:pt idx="5639">
                        <c:v>127</c:v>
                      </c:pt>
                      <c:pt idx="5640">
                        <c:v>2</c:v>
                      </c:pt>
                      <c:pt idx="5641">
                        <c:v>2</c:v>
                      </c:pt>
                      <c:pt idx="5642">
                        <c:v>124</c:v>
                      </c:pt>
                      <c:pt idx="5643">
                        <c:v>129</c:v>
                      </c:pt>
                      <c:pt idx="5644">
                        <c:v>3</c:v>
                      </c:pt>
                      <c:pt idx="5645">
                        <c:v>125</c:v>
                      </c:pt>
                      <c:pt idx="5646">
                        <c:v>3</c:v>
                      </c:pt>
                      <c:pt idx="5647">
                        <c:v>1</c:v>
                      </c:pt>
                      <c:pt idx="5648">
                        <c:v>250</c:v>
                      </c:pt>
                      <c:pt idx="5649">
                        <c:v>4</c:v>
                      </c:pt>
                      <c:pt idx="5650">
                        <c:v>3</c:v>
                      </c:pt>
                      <c:pt idx="5651">
                        <c:v>3</c:v>
                      </c:pt>
                      <c:pt idx="5652">
                        <c:v>121</c:v>
                      </c:pt>
                      <c:pt idx="5653">
                        <c:v>128</c:v>
                      </c:pt>
                      <c:pt idx="5654">
                        <c:v>66</c:v>
                      </c:pt>
                      <c:pt idx="5655">
                        <c:v>63</c:v>
                      </c:pt>
                      <c:pt idx="5656">
                        <c:v>128</c:v>
                      </c:pt>
                      <c:pt idx="5657">
                        <c:v>127</c:v>
                      </c:pt>
                      <c:pt idx="5658">
                        <c:v>3</c:v>
                      </c:pt>
                      <c:pt idx="5659">
                        <c:v>125</c:v>
                      </c:pt>
                      <c:pt idx="5660">
                        <c:v>3</c:v>
                      </c:pt>
                      <c:pt idx="5661">
                        <c:v>94</c:v>
                      </c:pt>
                      <c:pt idx="5662">
                        <c:v>33</c:v>
                      </c:pt>
                      <c:pt idx="5663">
                        <c:v>126</c:v>
                      </c:pt>
                      <c:pt idx="5664">
                        <c:v>34</c:v>
                      </c:pt>
                      <c:pt idx="5665">
                        <c:v>95</c:v>
                      </c:pt>
                      <c:pt idx="5666">
                        <c:v>128</c:v>
                      </c:pt>
                      <c:pt idx="5667">
                        <c:v>2</c:v>
                      </c:pt>
                      <c:pt idx="5668">
                        <c:v>2</c:v>
                      </c:pt>
                      <c:pt idx="5669">
                        <c:v>125</c:v>
                      </c:pt>
                      <c:pt idx="5670">
                        <c:v>11</c:v>
                      </c:pt>
                      <c:pt idx="5671">
                        <c:v>117</c:v>
                      </c:pt>
                      <c:pt idx="5672">
                        <c:v>2</c:v>
                      </c:pt>
                      <c:pt idx="5673">
                        <c:v>126</c:v>
                      </c:pt>
                      <c:pt idx="5674">
                        <c:v>3</c:v>
                      </c:pt>
                      <c:pt idx="5675">
                        <c:v>126</c:v>
                      </c:pt>
                      <c:pt idx="5676">
                        <c:v>128</c:v>
                      </c:pt>
                      <c:pt idx="5677">
                        <c:v>119</c:v>
                      </c:pt>
                      <c:pt idx="5678">
                        <c:v>10</c:v>
                      </c:pt>
                      <c:pt idx="5679">
                        <c:v>9</c:v>
                      </c:pt>
                      <c:pt idx="5680">
                        <c:v>120</c:v>
                      </c:pt>
                      <c:pt idx="5681">
                        <c:v>3</c:v>
                      </c:pt>
                      <c:pt idx="5682">
                        <c:v>126</c:v>
                      </c:pt>
                      <c:pt idx="5683">
                        <c:v>128</c:v>
                      </c:pt>
                      <c:pt idx="5684">
                        <c:v>26</c:v>
                      </c:pt>
                      <c:pt idx="5685">
                        <c:v>102</c:v>
                      </c:pt>
                      <c:pt idx="5686">
                        <c:v>3</c:v>
                      </c:pt>
                      <c:pt idx="5687">
                        <c:v>125</c:v>
                      </c:pt>
                      <c:pt idx="5688">
                        <c:v>3</c:v>
                      </c:pt>
                      <c:pt idx="5689">
                        <c:v>126</c:v>
                      </c:pt>
                      <c:pt idx="5690">
                        <c:v>127</c:v>
                      </c:pt>
                      <c:pt idx="5691">
                        <c:v>3</c:v>
                      </c:pt>
                      <c:pt idx="5692">
                        <c:v>125</c:v>
                      </c:pt>
                      <c:pt idx="5693">
                        <c:v>3</c:v>
                      </c:pt>
                      <c:pt idx="5694">
                        <c:v>126</c:v>
                      </c:pt>
                      <c:pt idx="5695">
                        <c:v>94</c:v>
                      </c:pt>
                      <c:pt idx="5696">
                        <c:v>35</c:v>
                      </c:pt>
                      <c:pt idx="5697">
                        <c:v>66</c:v>
                      </c:pt>
                      <c:pt idx="5698">
                        <c:v>62</c:v>
                      </c:pt>
                      <c:pt idx="5699">
                        <c:v>126</c:v>
                      </c:pt>
                      <c:pt idx="5700">
                        <c:v>3</c:v>
                      </c:pt>
                      <c:pt idx="5701">
                        <c:v>126</c:v>
                      </c:pt>
                      <c:pt idx="5702">
                        <c:v>3</c:v>
                      </c:pt>
                      <c:pt idx="5703">
                        <c:v>126</c:v>
                      </c:pt>
                      <c:pt idx="5704">
                        <c:v>127</c:v>
                      </c:pt>
                      <c:pt idx="5705">
                        <c:v>2</c:v>
                      </c:pt>
                      <c:pt idx="5706">
                        <c:v>2</c:v>
                      </c:pt>
                      <c:pt idx="5707">
                        <c:v>126</c:v>
                      </c:pt>
                      <c:pt idx="5708">
                        <c:v>128</c:v>
                      </c:pt>
                      <c:pt idx="5709">
                        <c:v>2</c:v>
                      </c:pt>
                      <c:pt idx="5710">
                        <c:v>125</c:v>
                      </c:pt>
                      <c:pt idx="5711">
                        <c:v>3</c:v>
                      </c:pt>
                      <c:pt idx="5712">
                        <c:v>2</c:v>
                      </c:pt>
                      <c:pt idx="5713">
                        <c:v>124</c:v>
                      </c:pt>
                      <c:pt idx="5714">
                        <c:v>3</c:v>
                      </c:pt>
                      <c:pt idx="5715">
                        <c:v>183</c:v>
                      </c:pt>
                      <c:pt idx="5716">
                        <c:v>72</c:v>
                      </c:pt>
                      <c:pt idx="5717">
                        <c:v>61</c:v>
                      </c:pt>
                      <c:pt idx="5718">
                        <c:v>67</c:v>
                      </c:pt>
                      <c:pt idx="5719">
                        <c:v>2</c:v>
                      </c:pt>
                      <c:pt idx="5720">
                        <c:v>126</c:v>
                      </c:pt>
                      <c:pt idx="5721">
                        <c:v>127</c:v>
                      </c:pt>
                      <c:pt idx="5722">
                        <c:v>2</c:v>
                      </c:pt>
                      <c:pt idx="5723">
                        <c:v>126</c:v>
                      </c:pt>
                      <c:pt idx="5724">
                        <c:v>3</c:v>
                      </c:pt>
                      <c:pt idx="5725">
                        <c:v>126</c:v>
                      </c:pt>
                      <c:pt idx="5726">
                        <c:v>65</c:v>
                      </c:pt>
                      <c:pt idx="5727">
                        <c:v>64</c:v>
                      </c:pt>
                      <c:pt idx="5728">
                        <c:v>26</c:v>
                      </c:pt>
                      <c:pt idx="5729">
                        <c:v>102</c:v>
                      </c:pt>
                      <c:pt idx="5730">
                        <c:v>127</c:v>
                      </c:pt>
                      <c:pt idx="5731">
                        <c:v>3</c:v>
                      </c:pt>
                      <c:pt idx="5732">
                        <c:v>126</c:v>
                      </c:pt>
                      <c:pt idx="5733">
                        <c:v>119</c:v>
                      </c:pt>
                      <c:pt idx="5734">
                        <c:v>11</c:v>
                      </c:pt>
                      <c:pt idx="5735">
                        <c:v>126</c:v>
                      </c:pt>
                      <c:pt idx="5736">
                        <c:v>129</c:v>
                      </c:pt>
                      <c:pt idx="5737">
                        <c:v>3</c:v>
                      </c:pt>
                      <c:pt idx="5738">
                        <c:v>17</c:v>
                      </c:pt>
                      <c:pt idx="5739">
                        <c:v>108</c:v>
                      </c:pt>
                      <c:pt idx="5740">
                        <c:v>88</c:v>
                      </c:pt>
                      <c:pt idx="5741">
                        <c:v>41</c:v>
                      </c:pt>
                      <c:pt idx="5742">
                        <c:v>127</c:v>
                      </c:pt>
                      <c:pt idx="5743">
                        <c:v>2</c:v>
                      </c:pt>
                      <c:pt idx="5744">
                        <c:v>2</c:v>
                      </c:pt>
                      <c:pt idx="5745">
                        <c:v>124</c:v>
                      </c:pt>
                      <c:pt idx="5746">
                        <c:v>128</c:v>
                      </c:pt>
                      <c:pt idx="5747">
                        <c:v>3</c:v>
                      </c:pt>
                      <c:pt idx="5748">
                        <c:v>125</c:v>
                      </c:pt>
                      <c:pt idx="5749">
                        <c:v>62</c:v>
                      </c:pt>
                      <c:pt idx="5750">
                        <c:v>68</c:v>
                      </c:pt>
                      <c:pt idx="5751">
                        <c:v>127</c:v>
                      </c:pt>
                      <c:pt idx="5752">
                        <c:v>3</c:v>
                      </c:pt>
                      <c:pt idx="5753">
                        <c:v>8</c:v>
                      </c:pt>
                      <c:pt idx="5754">
                        <c:v>86</c:v>
                      </c:pt>
                      <c:pt idx="5755">
                        <c:v>33</c:v>
                      </c:pt>
                      <c:pt idx="5756">
                        <c:v>127</c:v>
                      </c:pt>
                      <c:pt idx="5757">
                        <c:v>3</c:v>
                      </c:pt>
                      <c:pt idx="5758">
                        <c:v>125</c:v>
                      </c:pt>
                      <c:pt idx="5759">
                        <c:v>128</c:v>
                      </c:pt>
                      <c:pt idx="5760">
                        <c:v>78</c:v>
                      </c:pt>
                      <c:pt idx="5761">
                        <c:v>52</c:v>
                      </c:pt>
                      <c:pt idx="5762">
                        <c:v>3</c:v>
                      </c:pt>
                      <c:pt idx="5763">
                        <c:v>1</c:v>
                      </c:pt>
                      <c:pt idx="5764">
                        <c:v>103</c:v>
                      </c:pt>
                      <c:pt idx="5765">
                        <c:v>117</c:v>
                      </c:pt>
                      <c:pt idx="5766">
                        <c:v>33</c:v>
                      </c:pt>
                      <c:pt idx="5767">
                        <c:v>126</c:v>
                      </c:pt>
                      <c:pt idx="5768">
                        <c:v>28</c:v>
                      </c:pt>
                      <c:pt idx="5769">
                        <c:v>101</c:v>
                      </c:pt>
                      <c:pt idx="5770">
                        <c:v>3</c:v>
                      </c:pt>
                      <c:pt idx="5771">
                        <c:v>125</c:v>
                      </c:pt>
                      <c:pt idx="5772">
                        <c:v>2</c:v>
                      </c:pt>
                      <c:pt idx="5773">
                        <c:v>126</c:v>
                      </c:pt>
                      <c:pt idx="5774">
                        <c:v>3</c:v>
                      </c:pt>
                      <c:pt idx="5775">
                        <c:v>1</c:v>
                      </c:pt>
                      <c:pt idx="5776">
                        <c:v>124</c:v>
                      </c:pt>
                      <c:pt idx="5777">
                        <c:v>128</c:v>
                      </c:pt>
                      <c:pt idx="5778">
                        <c:v>2</c:v>
                      </c:pt>
                      <c:pt idx="5779">
                        <c:v>27</c:v>
                      </c:pt>
                      <c:pt idx="5780">
                        <c:v>101</c:v>
                      </c:pt>
                      <c:pt idx="5781">
                        <c:v>3</c:v>
                      </c:pt>
                      <c:pt idx="5782">
                        <c:v>125</c:v>
                      </c:pt>
                      <c:pt idx="5783">
                        <c:v>7</c:v>
                      </c:pt>
                      <c:pt idx="5784">
                        <c:v>121</c:v>
                      </c:pt>
                      <c:pt idx="5785">
                        <c:v>127</c:v>
                      </c:pt>
                      <c:pt idx="5786">
                        <c:v>3</c:v>
                      </c:pt>
                      <c:pt idx="5787">
                        <c:v>126</c:v>
                      </c:pt>
                      <c:pt idx="5788">
                        <c:v>3</c:v>
                      </c:pt>
                      <c:pt idx="5789">
                        <c:v>126</c:v>
                      </c:pt>
                      <c:pt idx="5790">
                        <c:v>127</c:v>
                      </c:pt>
                      <c:pt idx="5791">
                        <c:v>2</c:v>
                      </c:pt>
                      <c:pt idx="5792">
                        <c:v>14</c:v>
                      </c:pt>
                      <c:pt idx="5793">
                        <c:v>114</c:v>
                      </c:pt>
                      <c:pt idx="5794">
                        <c:v>128</c:v>
                      </c:pt>
                      <c:pt idx="5795">
                        <c:v>127</c:v>
                      </c:pt>
                      <c:pt idx="5796">
                        <c:v>116</c:v>
                      </c:pt>
                      <c:pt idx="5797">
                        <c:v>14</c:v>
                      </c:pt>
                      <c:pt idx="5798">
                        <c:v>2</c:v>
                      </c:pt>
                      <c:pt idx="5799">
                        <c:v>125</c:v>
                      </c:pt>
                      <c:pt idx="5800">
                        <c:v>128</c:v>
                      </c:pt>
                      <c:pt idx="5801">
                        <c:v>5</c:v>
                      </c:pt>
                      <c:pt idx="5802">
                        <c:v>123</c:v>
                      </c:pt>
                      <c:pt idx="5803">
                        <c:v>3</c:v>
                      </c:pt>
                      <c:pt idx="5804">
                        <c:v>126</c:v>
                      </c:pt>
                      <c:pt idx="5805">
                        <c:v>3</c:v>
                      </c:pt>
                      <c:pt idx="5806">
                        <c:v>125</c:v>
                      </c:pt>
                      <c:pt idx="5807">
                        <c:v>128</c:v>
                      </c:pt>
                      <c:pt idx="5808">
                        <c:v>3</c:v>
                      </c:pt>
                      <c:pt idx="5809">
                        <c:v>226</c:v>
                      </c:pt>
                      <c:pt idx="5810">
                        <c:v>28</c:v>
                      </c:pt>
                      <c:pt idx="5811">
                        <c:v>80</c:v>
                      </c:pt>
                      <c:pt idx="5812">
                        <c:v>48</c:v>
                      </c:pt>
                      <c:pt idx="5813">
                        <c:v>73</c:v>
                      </c:pt>
                      <c:pt idx="5814">
                        <c:v>55</c:v>
                      </c:pt>
                      <c:pt idx="5815">
                        <c:v>127</c:v>
                      </c:pt>
                      <c:pt idx="5816">
                        <c:v>2</c:v>
                      </c:pt>
                      <c:pt idx="5817">
                        <c:v>126</c:v>
                      </c:pt>
                      <c:pt idx="5818">
                        <c:v>3</c:v>
                      </c:pt>
                      <c:pt idx="5819">
                        <c:v>125</c:v>
                      </c:pt>
                      <c:pt idx="5820">
                        <c:v>3</c:v>
                      </c:pt>
                      <c:pt idx="5821">
                        <c:v>126</c:v>
                      </c:pt>
                      <c:pt idx="5822">
                        <c:v>3</c:v>
                      </c:pt>
                      <c:pt idx="5823">
                        <c:v>170</c:v>
                      </c:pt>
                      <c:pt idx="5824">
                        <c:v>84</c:v>
                      </c:pt>
                      <c:pt idx="5825">
                        <c:v>3</c:v>
                      </c:pt>
                      <c:pt idx="5826">
                        <c:v>19</c:v>
                      </c:pt>
                      <c:pt idx="5827">
                        <c:v>106</c:v>
                      </c:pt>
                      <c:pt idx="5828">
                        <c:v>40</c:v>
                      </c:pt>
                      <c:pt idx="5829">
                        <c:v>89</c:v>
                      </c:pt>
                      <c:pt idx="5830">
                        <c:v>126</c:v>
                      </c:pt>
                      <c:pt idx="5831">
                        <c:v>22</c:v>
                      </c:pt>
                      <c:pt idx="5832">
                        <c:v>106</c:v>
                      </c:pt>
                      <c:pt idx="5833">
                        <c:v>3</c:v>
                      </c:pt>
                      <c:pt idx="5834">
                        <c:v>126</c:v>
                      </c:pt>
                      <c:pt idx="5835">
                        <c:v>128</c:v>
                      </c:pt>
                      <c:pt idx="5836">
                        <c:v>73</c:v>
                      </c:pt>
                      <c:pt idx="5837">
                        <c:v>57</c:v>
                      </c:pt>
                      <c:pt idx="5838">
                        <c:v>116</c:v>
                      </c:pt>
                      <c:pt idx="5839">
                        <c:v>12</c:v>
                      </c:pt>
                      <c:pt idx="5840">
                        <c:v>57</c:v>
                      </c:pt>
                      <c:pt idx="5841">
                        <c:v>71</c:v>
                      </c:pt>
                      <c:pt idx="5842">
                        <c:v>127</c:v>
                      </c:pt>
                      <c:pt idx="5843">
                        <c:v>2</c:v>
                      </c:pt>
                      <c:pt idx="5844">
                        <c:v>127</c:v>
                      </c:pt>
                      <c:pt idx="5845">
                        <c:v>3</c:v>
                      </c:pt>
                      <c:pt idx="5846">
                        <c:v>125</c:v>
                      </c:pt>
                      <c:pt idx="5847">
                        <c:v>128</c:v>
                      </c:pt>
                      <c:pt idx="5848">
                        <c:v>127</c:v>
                      </c:pt>
                      <c:pt idx="5849">
                        <c:v>3</c:v>
                      </c:pt>
                      <c:pt idx="5850">
                        <c:v>126</c:v>
                      </c:pt>
                      <c:pt idx="5851">
                        <c:v>120</c:v>
                      </c:pt>
                      <c:pt idx="5852">
                        <c:v>9</c:v>
                      </c:pt>
                      <c:pt idx="5853">
                        <c:v>2</c:v>
                      </c:pt>
                      <c:pt idx="5854">
                        <c:v>125</c:v>
                      </c:pt>
                      <c:pt idx="5855">
                        <c:v>3</c:v>
                      </c:pt>
                      <c:pt idx="5856">
                        <c:v>1</c:v>
                      </c:pt>
                      <c:pt idx="5857">
                        <c:v>251</c:v>
                      </c:pt>
                      <c:pt idx="5858">
                        <c:v>3</c:v>
                      </c:pt>
                      <c:pt idx="5859">
                        <c:v>2</c:v>
                      </c:pt>
                      <c:pt idx="5860">
                        <c:v>97</c:v>
                      </c:pt>
                      <c:pt idx="5861">
                        <c:v>2</c:v>
                      </c:pt>
                      <c:pt idx="5862">
                        <c:v>154</c:v>
                      </c:pt>
                      <c:pt idx="5863">
                        <c:v>3</c:v>
                      </c:pt>
                      <c:pt idx="5864">
                        <c:v>125</c:v>
                      </c:pt>
                      <c:pt idx="5865">
                        <c:v>3</c:v>
                      </c:pt>
                      <c:pt idx="5866">
                        <c:v>1</c:v>
                      </c:pt>
                      <c:pt idx="5867">
                        <c:v>125</c:v>
                      </c:pt>
                      <c:pt idx="5868">
                        <c:v>128</c:v>
                      </c:pt>
                      <c:pt idx="5869">
                        <c:v>127</c:v>
                      </c:pt>
                      <c:pt idx="5870">
                        <c:v>88</c:v>
                      </c:pt>
                      <c:pt idx="5871">
                        <c:v>41</c:v>
                      </c:pt>
                      <c:pt idx="5872">
                        <c:v>3</c:v>
                      </c:pt>
                      <c:pt idx="5873">
                        <c:v>125</c:v>
                      </c:pt>
                      <c:pt idx="5874">
                        <c:v>127</c:v>
                      </c:pt>
                      <c:pt idx="5875">
                        <c:v>3</c:v>
                      </c:pt>
                      <c:pt idx="5876">
                        <c:v>126</c:v>
                      </c:pt>
                      <c:pt idx="5877">
                        <c:v>127</c:v>
                      </c:pt>
                      <c:pt idx="5878">
                        <c:v>3</c:v>
                      </c:pt>
                      <c:pt idx="5879">
                        <c:v>2</c:v>
                      </c:pt>
                      <c:pt idx="5880">
                        <c:v>91</c:v>
                      </c:pt>
                      <c:pt idx="5881">
                        <c:v>162</c:v>
                      </c:pt>
                      <c:pt idx="5882">
                        <c:v>4</c:v>
                      </c:pt>
                      <c:pt idx="5883">
                        <c:v>73</c:v>
                      </c:pt>
                      <c:pt idx="5884">
                        <c:v>63</c:v>
                      </c:pt>
                      <c:pt idx="5885">
                        <c:v>116</c:v>
                      </c:pt>
                      <c:pt idx="5886">
                        <c:v>3</c:v>
                      </c:pt>
                      <c:pt idx="5887">
                        <c:v>126</c:v>
                      </c:pt>
                      <c:pt idx="5888">
                        <c:v>127</c:v>
                      </c:pt>
                      <c:pt idx="5889">
                        <c:v>3</c:v>
                      </c:pt>
                      <c:pt idx="5890">
                        <c:v>125</c:v>
                      </c:pt>
                      <c:pt idx="5891">
                        <c:v>128</c:v>
                      </c:pt>
                      <c:pt idx="5892">
                        <c:v>3</c:v>
                      </c:pt>
                      <c:pt idx="5893">
                        <c:v>126</c:v>
                      </c:pt>
                      <c:pt idx="5894">
                        <c:v>2</c:v>
                      </c:pt>
                      <c:pt idx="5895">
                        <c:v>126</c:v>
                      </c:pt>
                      <c:pt idx="5896">
                        <c:v>3</c:v>
                      </c:pt>
                      <c:pt idx="5897">
                        <c:v>125</c:v>
                      </c:pt>
                      <c:pt idx="5898">
                        <c:v>127</c:v>
                      </c:pt>
                      <c:pt idx="5899">
                        <c:v>3</c:v>
                      </c:pt>
                      <c:pt idx="5900">
                        <c:v>126</c:v>
                      </c:pt>
                      <c:pt idx="5901">
                        <c:v>69</c:v>
                      </c:pt>
                      <c:pt idx="5902">
                        <c:v>60</c:v>
                      </c:pt>
                      <c:pt idx="5903">
                        <c:v>3</c:v>
                      </c:pt>
                      <c:pt idx="5904">
                        <c:v>125</c:v>
                      </c:pt>
                      <c:pt idx="5905">
                        <c:v>3</c:v>
                      </c:pt>
                      <c:pt idx="5906">
                        <c:v>160</c:v>
                      </c:pt>
                      <c:pt idx="5907">
                        <c:v>93</c:v>
                      </c:pt>
                      <c:pt idx="5908">
                        <c:v>2</c:v>
                      </c:pt>
                      <c:pt idx="5909">
                        <c:v>81</c:v>
                      </c:pt>
                      <c:pt idx="5910">
                        <c:v>76</c:v>
                      </c:pt>
                      <c:pt idx="5911">
                        <c:v>98</c:v>
                      </c:pt>
                      <c:pt idx="5912">
                        <c:v>3</c:v>
                      </c:pt>
                      <c:pt idx="5913">
                        <c:v>125</c:v>
                      </c:pt>
                      <c:pt idx="5914">
                        <c:v>128</c:v>
                      </c:pt>
                      <c:pt idx="5915">
                        <c:v>3</c:v>
                      </c:pt>
                      <c:pt idx="5916">
                        <c:v>110</c:v>
                      </c:pt>
                      <c:pt idx="5917">
                        <c:v>109</c:v>
                      </c:pt>
                      <c:pt idx="5918">
                        <c:v>35</c:v>
                      </c:pt>
                      <c:pt idx="5919">
                        <c:v>128</c:v>
                      </c:pt>
                      <c:pt idx="5920">
                        <c:v>4</c:v>
                      </c:pt>
                      <c:pt idx="5921">
                        <c:v>123</c:v>
                      </c:pt>
                      <c:pt idx="5922">
                        <c:v>128</c:v>
                      </c:pt>
                      <c:pt idx="5923">
                        <c:v>3</c:v>
                      </c:pt>
                      <c:pt idx="5924">
                        <c:v>125</c:v>
                      </c:pt>
                      <c:pt idx="5925">
                        <c:v>48</c:v>
                      </c:pt>
                      <c:pt idx="5926">
                        <c:v>81</c:v>
                      </c:pt>
                      <c:pt idx="5927">
                        <c:v>3</c:v>
                      </c:pt>
                      <c:pt idx="5928">
                        <c:v>2</c:v>
                      </c:pt>
                      <c:pt idx="5929">
                        <c:v>123</c:v>
                      </c:pt>
                      <c:pt idx="5930">
                        <c:v>128</c:v>
                      </c:pt>
                      <c:pt idx="5931">
                        <c:v>88</c:v>
                      </c:pt>
                      <c:pt idx="5932">
                        <c:v>41</c:v>
                      </c:pt>
                      <c:pt idx="5933">
                        <c:v>40</c:v>
                      </c:pt>
                      <c:pt idx="5934">
                        <c:v>88</c:v>
                      </c:pt>
                      <c:pt idx="5935">
                        <c:v>128</c:v>
                      </c:pt>
                      <c:pt idx="5936">
                        <c:v>3</c:v>
                      </c:pt>
                      <c:pt idx="5937">
                        <c:v>125</c:v>
                      </c:pt>
                      <c:pt idx="5938">
                        <c:v>98</c:v>
                      </c:pt>
                      <c:pt idx="5939">
                        <c:v>31</c:v>
                      </c:pt>
                      <c:pt idx="5940">
                        <c:v>128</c:v>
                      </c:pt>
                      <c:pt idx="5941">
                        <c:v>46</c:v>
                      </c:pt>
                      <c:pt idx="5942">
                        <c:v>82</c:v>
                      </c:pt>
                      <c:pt idx="5943">
                        <c:v>127</c:v>
                      </c:pt>
                      <c:pt idx="5944">
                        <c:v>3</c:v>
                      </c:pt>
                      <c:pt idx="5945">
                        <c:v>3</c:v>
                      </c:pt>
                      <c:pt idx="5946">
                        <c:v>124</c:v>
                      </c:pt>
                      <c:pt idx="5947">
                        <c:v>127</c:v>
                      </c:pt>
                      <c:pt idx="5948">
                        <c:v>128</c:v>
                      </c:pt>
                      <c:pt idx="5949">
                        <c:v>3</c:v>
                      </c:pt>
                      <c:pt idx="5950">
                        <c:v>126</c:v>
                      </c:pt>
                      <c:pt idx="5951">
                        <c:v>2</c:v>
                      </c:pt>
                      <c:pt idx="5952">
                        <c:v>120</c:v>
                      </c:pt>
                      <c:pt idx="5953">
                        <c:v>118</c:v>
                      </c:pt>
                      <c:pt idx="5954">
                        <c:v>16</c:v>
                      </c:pt>
                      <c:pt idx="5955">
                        <c:v>3</c:v>
                      </c:pt>
                      <c:pt idx="5956">
                        <c:v>1</c:v>
                      </c:pt>
                      <c:pt idx="5957">
                        <c:v>123</c:v>
                      </c:pt>
                      <c:pt idx="5958">
                        <c:v>129</c:v>
                      </c:pt>
                      <c:pt idx="5959">
                        <c:v>2</c:v>
                      </c:pt>
                      <c:pt idx="5960">
                        <c:v>110</c:v>
                      </c:pt>
                      <c:pt idx="5961">
                        <c:v>17</c:v>
                      </c:pt>
                      <c:pt idx="5962">
                        <c:v>2</c:v>
                      </c:pt>
                      <c:pt idx="5963">
                        <c:v>125</c:v>
                      </c:pt>
                      <c:pt idx="5964">
                        <c:v>128</c:v>
                      </c:pt>
                      <c:pt idx="5965">
                        <c:v>3</c:v>
                      </c:pt>
                      <c:pt idx="5966">
                        <c:v>125</c:v>
                      </c:pt>
                      <c:pt idx="5967">
                        <c:v>2</c:v>
                      </c:pt>
                      <c:pt idx="5968">
                        <c:v>120</c:v>
                      </c:pt>
                      <c:pt idx="5969">
                        <c:v>98</c:v>
                      </c:pt>
                      <c:pt idx="5970">
                        <c:v>37</c:v>
                      </c:pt>
                      <c:pt idx="5971">
                        <c:v>127</c:v>
                      </c:pt>
                      <c:pt idx="5972">
                        <c:v>73</c:v>
                      </c:pt>
                      <c:pt idx="5973">
                        <c:v>57</c:v>
                      </c:pt>
                      <c:pt idx="5974">
                        <c:v>95</c:v>
                      </c:pt>
                      <c:pt idx="5975">
                        <c:v>33</c:v>
                      </c:pt>
                      <c:pt idx="5976">
                        <c:v>127</c:v>
                      </c:pt>
                      <c:pt idx="5977">
                        <c:v>3</c:v>
                      </c:pt>
                      <c:pt idx="5978">
                        <c:v>108</c:v>
                      </c:pt>
                      <c:pt idx="5979">
                        <c:v>19</c:v>
                      </c:pt>
                      <c:pt idx="5980">
                        <c:v>127</c:v>
                      </c:pt>
                      <c:pt idx="5981">
                        <c:v>3</c:v>
                      </c:pt>
                      <c:pt idx="5982">
                        <c:v>126</c:v>
                      </c:pt>
                      <c:pt idx="5983">
                        <c:v>128</c:v>
                      </c:pt>
                      <c:pt idx="5984">
                        <c:v>2</c:v>
                      </c:pt>
                      <c:pt idx="5985">
                        <c:v>109</c:v>
                      </c:pt>
                      <c:pt idx="5986">
                        <c:v>1</c:v>
                      </c:pt>
                      <c:pt idx="5987">
                        <c:v>144</c:v>
                      </c:pt>
                      <c:pt idx="5988">
                        <c:v>3</c:v>
                      </c:pt>
                      <c:pt idx="5989">
                        <c:v>125</c:v>
                      </c:pt>
                      <c:pt idx="5990">
                        <c:v>125</c:v>
                      </c:pt>
                      <c:pt idx="5991">
                        <c:v>5</c:v>
                      </c:pt>
                      <c:pt idx="5992">
                        <c:v>106</c:v>
                      </c:pt>
                      <c:pt idx="5993">
                        <c:v>22</c:v>
                      </c:pt>
                      <c:pt idx="5994">
                        <c:v>127</c:v>
                      </c:pt>
                      <c:pt idx="5995">
                        <c:v>3</c:v>
                      </c:pt>
                      <c:pt idx="5996">
                        <c:v>125</c:v>
                      </c:pt>
                      <c:pt idx="5997">
                        <c:v>2</c:v>
                      </c:pt>
                      <c:pt idx="5998">
                        <c:v>127</c:v>
                      </c:pt>
                      <c:pt idx="5999">
                        <c:v>128</c:v>
                      </c:pt>
                      <c:pt idx="6000">
                        <c:v>70</c:v>
                      </c:pt>
                      <c:pt idx="6001">
                        <c:v>59</c:v>
                      </c:pt>
                      <c:pt idx="6002">
                        <c:v>127</c:v>
                      </c:pt>
                      <c:pt idx="6003">
                        <c:v>127</c:v>
                      </c:pt>
                      <c:pt idx="6004">
                        <c:v>8</c:v>
                      </c:pt>
                      <c:pt idx="6005">
                        <c:v>121</c:v>
                      </c:pt>
                      <c:pt idx="6006">
                        <c:v>128</c:v>
                      </c:pt>
                      <c:pt idx="6007">
                        <c:v>2</c:v>
                      </c:pt>
                      <c:pt idx="6008">
                        <c:v>126</c:v>
                      </c:pt>
                      <c:pt idx="6009">
                        <c:v>3</c:v>
                      </c:pt>
                      <c:pt idx="6010">
                        <c:v>126</c:v>
                      </c:pt>
                      <c:pt idx="6011">
                        <c:v>5</c:v>
                      </c:pt>
                      <c:pt idx="6012">
                        <c:v>123</c:v>
                      </c:pt>
                      <c:pt idx="6013">
                        <c:v>127</c:v>
                      </c:pt>
                      <c:pt idx="6014">
                        <c:v>3</c:v>
                      </c:pt>
                      <c:pt idx="6015">
                        <c:v>126</c:v>
                      </c:pt>
                      <c:pt idx="6016">
                        <c:v>3</c:v>
                      </c:pt>
                      <c:pt idx="6017">
                        <c:v>167</c:v>
                      </c:pt>
                      <c:pt idx="6018">
                        <c:v>86</c:v>
                      </c:pt>
                      <c:pt idx="6019">
                        <c:v>3</c:v>
                      </c:pt>
                      <c:pt idx="6020">
                        <c:v>125</c:v>
                      </c:pt>
                      <c:pt idx="6021">
                        <c:v>3</c:v>
                      </c:pt>
                      <c:pt idx="6022">
                        <c:v>126</c:v>
                      </c:pt>
                      <c:pt idx="6023">
                        <c:v>122</c:v>
                      </c:pt>
                      <c:pt idx="6024">
                        <c:v>7</c:v>
                      </c:pt>
                      <c:pt idx="6025">
                        <c:v>127</c:v>
                      </c:pt>
                      <c:pt idx="6026">
                        <c:v>3</c:v>
                      </c:pt>
                      <c:pt idx="6027">
                        <c:v>125</c:v>
                      </c:pt>
                      <c:pt idx="6028">
                        <c:v>87</c:v>
                      </c:pt>
                      <c:pt idx="6029">
                        <c:v>42</c:v>
                      </c:pt>
                      <c:pt idx="6030">
                        <c:v>128</c:v>
                      </c:pt>
                      <c:pt idx="6031">
                        <c:v>24</c:v>
                      </c:pt>
                      <c:pt idx="6032">
                        <c:v>104</c:v>
                      </c:pt>
                      <c:pt idx="6033">
                        <c:v>2</c:v>
                      </c:pt>
                      <c:pt idx="6034">
                        <c:v>126</c:v>
                      </c:pt>
                      <c:pt idx="6035">
                        <c:v>128</c:v>
                      </c:pt>
                      <c:pt idx="6036">
                        <c:v>2</c:v>
                      </c:pt>
                      <c:pt idx="6037">
                        <c:v>126</c:v>
                      </c:pt>
                      <c:pt idx="6038">
                        <c:v>108</c:v>
                      </c:pt>
                      <c:pt idx="6039">
                        <c:v>22</c:v>
                      </c:pt>
                      <c:pt idx="6040">
                        <c:v>126</c:v>
                      </c:pt>
                      <c:pt idx="6041">
                        <c:v>3</c:v>
                      </c:pt>
                      <c:pt idx="6042">
                        <c:v>1</c:v>
                      </c:pt>
                      <c:pt idx="6043">
                        <c:v>125</c:v>
                      </c:pt>
                      <c:pt idx="6044">
                        <c:v>128</c:v>
                      </c:pt>
                      <c:pt idx="6045">
                        <c:v>128</c:v>
                      </c:pt>
                      <c:pt idx="6046">
                        <c:v>121</c:v>
                      </c:pt>
                      <c:pt idx="6047">
                        <c:v>8</c:v>
                      </c:pt>
                      <c:pt idx="6048">
                        <c:v>127</c:v>
                      </c:pt>
                      <c:pt idx="6049">
                        <c:v>3</c:v>
                      </c:pt>
                      <c:pt idx="6050">
                        <c:v>71</c:v>
                      </c:pt>
                      <c:pt idx="6051">
                        <c:v>82</c:v>
                      </c:pt>
                      <c:pt idx="6052">
                        <c:v>101</c:v>
                      </c:pt>
                      <c:pt idx="6053">
                        <c:v>4</c:v>
                      </c:pt>
                      <c:pt idx="6054">
                        <c:v>124</c:v>
                      </c:pt>
                      <c:pt idx="6055">
                        <c:v>127</c:v>
                      </c:pt>
                      <c:pt idx="6056">
                        <c:v>61</c:v>
                      </c:pt>
                      <c:pt idx="6057">
                        <c:v>68</c:v>
                      </c:pt>
                      <c:pt idx="6058">
                        <c:v>2</c:v>
                      </c:pt>
                      <c:pt idx="6059">
                        <c:v>62</c:v>
                      </c:pt>
                      <c:pt idx="6060">
                        <c:v>127</c:v>
                      </c:pt>
                      <c:pt idx="6061">
                        <c:v>66</c:v>
                      </c:pt>
                      <c:pt idx="6062">
                        <c:v>127</c:v>
                      </c:pt>
                      <c:pt idx="6063">
                        <c:v>3</c:v>
                      </c:pt>
                      <c:pt idx="6064">
                        <c:v>126</c:v>
                      </c:pt>
                      <c:pt idx="6065">
                        <c:v>127</c:v>
                      </c:pt>
                      <c:pt idx="6066">
                        <c:v>3</c:v>
                      </c:pt>
                      <c:pt idx="6067">
                        <c:v>126</c:v>
                      </c:pt>
                      <c:pt idx="6068">
                        <c:v>123</c:v>
                      </c:pt>
                      <c:pt idx="6069">
                        <c:v>6</c:v>
                      </c:pt>
                      <c:pt idx="6070">
                        <c:v>127</c:v>
                      </c:pt>
                      <c:pt idx="6071">
                        <c:v>2</c:v>
                      </c:pt>
                      <c:pt idx="6072">
                        <c:v>124</c:v>
                      </c:pt>
                      <c:pt idx="6073">
                        <c:v>3</c:v>
                      </c:pt>
                      <c:pt idx="6074">
                        <c:v>1</c:v>
                      </c:pt>
                      <c:pt idx="6075">
                        <c:v>108</c:v>
                      </c:pt>
                      <c:pt idx="6076">
                        <c:v>4</c:v>
                      </c:pt>
                      <c:pt idx="6077">
                        <c:v>143</c:v>
                      </c:pt>
                      <c:pt idx="6078">
                        <c:v>18</c:v>
                      </c:pt>
                      <c:pt idx="6079">
                        <c:v>110</c:v>
                      </c:pt>
                      <c:pt idx="6080">
                        <c:v>128</c:v>
                      </c:pt>
                      <c:pt idx="6081">
                        <c:v>126</c:v>
                      </c:pt>
                      <c:pt idx="6082">
                        <c:v>3</c:v>
                      </c:pt>
                      <c:pt idx="6083">
                        <c:v>3</c:v>
                      </c:pt>
                      <c:pt idx="6084">
                        <c:v>124</c:v>
                      </c:pt>
                      <c:pt idx="6085">
                        <c:v>128</c:v>
                      </c:pt>
                      <c:pt idx="6086">
                        <c:v>100</c:v>
                      </c:pt>
                      <c:pt idx="6087">
                        <c:v>30</c:v>
                      </c:pt>
                      <c:pt idx="6088">
                        <c:v>127</c:v>
                      </c:pt>
                      <c:pt idx="6089">
                        <c:v>3</c:v>
                      </c:pt>
                      <c:pt idx="6090">
                        <c:v>125</c:v>
                      </c:pt>
                      <c:pt idx="6091">
                        <c:v>128</c:v>
                      </c:pt>
                      <c:pt idx="6092">
                        <c:v>128</c:v>
                      </c:pt>
                      <c:pt idx="6093">
                        <c:v>3</c:v>
                      </c:pt>
                      <c:pt idx="6094">
                        <c:v>126</c:v>
                      </c:pt>
                      <c:pt idx="6095">
                        <c:v>2</c:v>
                      </c:pt>
                      <c:pt idx="6096">
                        <c:v>125</c:v>
                      </c:pt>
                      <c:pt idx="6097">
                        <c:v>3</c:v>
                      </c:pt>
                      <c:pt idx="6098">
                        <c:v>2</c:v>
                      </c:pt>
                      <c:pt idx="6099">
                        <c:v>124</c:v>
                      </c:pt>
                      <c:pt idx="6100">
                        <c:v>128</c:v>
                      </c:pt>
                      <c:pt idx="6101">
                        <c:v>127</c:v>
                      </c:pt>
                      <c:pt idx="6102">
                        <c:v>3</c:v>
                      </c:pt>
                      <c:pt idx="6103">
                        <c:v>126</c:v>
                      </c:pt>
                      <c:pt idx="6104">
                        <c:v>3</c:v>
                      </c:pt>
                      <c:pt idx="6105">
                        <c:v>125</c:v>
                      </c:pt>
                      <c:pt idx="6106">
                        <c:v>87</c:v>
                      </c:pt>
                      <c:pt idx="6107">
                        <c:v>43</c:v>
                      </c:pt>
                      <c:pt idx="6108">
                        <c:v>127</c:v>
                      </c:pt>
                      <c:pt idx="6109">
                        <c:v>127</c:v>
                      </c:pt>
                      <c:pt idx="6110">
                        <c:v>39</c:v>
                      </c:pt>
                      <c:pt idx="6111">
                        <c:v>90</c:v>
                      </c:pt>
                      <c:pt idx="6112">
                        <c:v>2</c:v>
                      </c:pt>
                      <c:pt idx="6113">
                        <c:v>4</c:v>
                      </c:pt>
                      <c:pt idx="6114">
                        <c:v>121</c:v>
                      </c:pt>
                      <c:pt idx="6115">
                        <c:v>128</c:v>
                      </c:pt>
                      <c:pt idx="6116">
                        <c:v>3</c:v>
                      </c:pt>
                      <c:pt idx="6117">
                        <c:v>127</c:v>
                      </c:pt>
                      <c:pt idx="6118">
                        <c:v>127</c:v>
                      </c:pt>
                      <c:pt idx="6119">
                        <c:v>3</c:v>
                      </c:pt>
                      <c:pt idx="6120">
                        <c:v>126</c:v>
                      </c:pt>
                      <c:pt idx="6121">
                        <c:v>113</c:v>
                      </c:pt>
                      <c:pt idx="6122">
                        <c:v>16</c:v>
                      </c:pt>
                      <c:pt idx="6123">
                        <c:v>53</c:v>
                      </c:pt>
                      <c:pt idx="6124">
                        <c:v>184</c:v>
                      </c:pt>
                      <c:pt idx="6125">
                        <c:v>20</c:v>
                      </c:pt>
                      <c:pt idx="6126">
                        <c:v>2</c:v>
                      </c:pt>
                      <c:pt idx="6127">
                        <c:v>125</c:v>
                      </c:pt>
                      <c:pt idx="6128">
                        <c:v>128</c:v>
                      </c:pt>
                      <c:pt idx="6129">
                        <c:v>128</c:v>
                      </c:pt>
                      <c:pt idx="6130">
                        <c:v>3</c:v>
                      </c:pt>
                      <c:pt idx="6131">
                        <c:v>125</c:v>
                      </c:pt>
                      <c:pt idx="6132">
                        <c:v>3</c:v>
                      </c:pt>
                      <c:pt idx="6133">
                        <c:v>126</c:v>
                      </c:pt>
                      <c:pt idx="6134">
                        <c:v>128</c:v>
                      </c:pt>
                      <c:pt idx="6135">
                        <c:v>68</c:v>
                      </c:pt>
                      <c:pt idx="6136">
                        <c:v>60</c:v>
                      </c:pt>
                      <c:pt idx="6137">
                        <c:v>127</c:v>
                      </c:pt>
                      <c:pt idx="6138">
                        <c:v>106</c:v>
                      </c:pt>
                      <c:pt idx="6139">
                        <c:v>24</c:v>
                      </c:pt>
                      <c:pt idx="6140">
                        <c:v>127</c:v>
                      </c:pt>
                      <c:pt idx="6141">
                        <c:v>128</c:v>
                      </c:pt>
                      <c:pt idx="6142">
                        <c:v>127</c:v>
                      </c:pt>
                      <c:pt idx="6143">
                        <c:v>3</c:v>
                      </c:pt>
                      <c:pt idx="6144">
                        <c:v>2</c:v>
                      </c:pt>
                      <c:pt idx="6145">
                        <c:v>124</c:v>
                      </c:pt>
                      <c:pt idx="6146">
                        <c:v>128</c:v>
                      </c:pt>
                      <c:pt idx="6147">
                        <c:v>2</c:v>
                      </c:pt>
                      <c:pt idx="6148">
                        <c:v>12</c:v>
                      </c:pt>
                      <c:pt idx="6149">
                        <c:v>116</c:v>
                      </c:pt>
                      <c:pt idx="6150">
                        <c:v>89</c:v>
                      </c:pt>
                      <c:pt idx="6151">
                        <c:v>40</c:v>
                      </c:pt>
                      <c:pt idx="6152">
                        <c:v>127</c:v>
                      </c:pt>
                      <c:pt idx="6153">
                        <c:v>101</c:v>
                      </c:pt>
                      <c:pt idx="6154">
                        <c:v>29</c:v>
                      </c:pt>
                      <c:pt idx="6155">
                        <c:v>127</c:v>
                      </c:pt>
                      <c:pt idx="6156">
                        <c:v>17</c:v>
                      </c:pt>
                      <c:pt idx="6157">
                        <c:v>111</c:v>
                      </c:pt>
                      <c:pt idx="6158">
                        <c:v>120</c:v>
                      </c:pt>
                      <c:pt idx="6159">
                        <c:v>10</c:v>
                      </c:pt>
                      <c:pt idx="6160">
                        <c:v>125</c:v>
                      </c:pt>
                      <c:pt idx="6161">
                        <c:v>129</c:v>
                      </c:pt>
                      <c:pt idx="6162">
                        <c:v>3</c:v>
                      </c:pt>
                      <c:pt idx="6163">
                        <c:v>82</c:v>
                      </c:pt>
                      <c:pt idx="6164">
                        <c:v>44</c:v>
                      </c:pt>
                      <c:pt idx="6165">
                        <c:v>127</c:v>
                      </c:pt>
                      <c:pt idx="6166">
                        <c:v>2</c:v>
                      </c:pt>
                      <c:pt idx="6167">
                        <c:v>123</c:v>
                      </c:pt>
                      <c:pt idx="6168">
                        <c:v>131</c:v>
                      </c:pt>
                      <c:pt idx="6169">
                        <c:v>3</c:v>
                      </c:pt>
                      <c:pt idx="6170">
                        <c:v>3</c:v>
                      </c:pt>
                      <c:pt idx="6171">
                        <c:v>123</c:v>
                      </c:pt>
                      <c:pt idx="6172">
                        <c:v>128</c:v>
                      </c:pt>
                      <c:pt idx="6173">
                        <c:v>3</c:v>
                      </c:pt>
                      <c:pt idx="6174">
                        <c:v>112</c:v>
                      </c:pt>
                      <c:pt idx="6175">
                        <c:v>109</c:v>
                      </c:pt>
                      <c:pt idx="6176">
                        <c:v>33</c:v>
                      </c:pt>
                      <c:pt idx="6177">
                        <c:v>3</c:v>
                      </c:pt>
                      <c:pt idx="6178">
                        <c:v>125</c:v>
                      </c:pt>
                      <c:pt idx="6179">
                        <c:v>128</c:v>
                      </c:pt>
                      <c:pt idx="6180">
                        <c:v>127</c:v>
                      </c:pt>
                      <c:pt idx="6181">
                        <c:v>3</c:v>
                      </c:pt>
                      <c:pt idx="6182">
                        <c:v>127</c:v>
                      </c:pt>
                      <c:pt idx="6183">
                        <c:v>2</c:v>
                      </c:pt>
                      <c:pt idx="6184">
                        <c:v>85</c:v>
                      </c:pt>
                      <c:pt idx="6185">
                        <c:v>142</c:v>
                      </c:pt>
                      <c:pt idx="6186">
                        <c:v>28</c:v>
                      </c:pt>
                      <c:pt idx="6187">
                        <c:v>127</c:v>
                      </c:pt>
                      <c:pt idx="6188">
                        <c:v>101</c:v>
                      </c:pt>
                      <c:pt idx="6189">
                        <c:v>28</c:v>
                      </c:pt>
                      <c:pt idx="6190">
                        <c:v>2</c:v>
                      </c:pt>
                      <c:pt idx="6191">
                        <c:v>125</c:v>
                      </c:pt>
                      <c:pt idx="6192">
                        <c:v>4</c:v>
                      </c:pt>
                      <c:pt idx="6193">
                        <c:v>125</c:v>
                      </c:pt>
                      <c:pt idx="6194">
                        <c:v>127</c:v>
                      </c:pt>
                      <c:pt idx="6195">
                        <c:v>2</c:v>
                      </c:pt>
                      <c:pt idx="6196">
                        <c:v>82</c:v>
                      </c:pt>
                      <c:pt idx="6197">
                        <c:v>113</c:v>
                      </c:pt>
                      <c:pt idx="6198">
                        <c:v>60</c:v>
                      </c:pt>
                      <c:pt idx="6199">
                        <c:v>2</c:v>
                      </c:pt>
                      <c:pt idx="6200">
                        <c:v>103</c:v>
                      </c:pt>
                      <c:pt idx="6201">
                        <c:v>24</c:v>
                      </c:pt>
                      <c:pt idx="6202">
                        <c:v>127</c:v>
                      </c:pt>
                      <c:pt idx="6203">
                        <c:v>2</c:v>
                      </c:pt>
                      <c:pt idx="6204">
                        <c:v>126</c:v>
                      </c:pt>
                      <c:pt idx="6205">
                        <c:v>128</c:v>
                      </c:pt>
                      <c:pt idx="6206">
                        <c:v>3</c:v>
                      </c:pt>
                      <c:pt idx="6207">
                        <c:v>125</c:v>
                      </c:pt>
                      <c:pt idx="6208">
                        <c:v>129</c:v>
                      </c:pt>
                      <c:pt idx="6209">
                        <c:v>3</c:v>
                      </c:pt>
                      <c:pt idx="6210">
                        <c:v>125</c:v>
                      </c:pt>
                      <c:pt idx="6211">
                        <c:v>128</c:v>
                      </c:pt>
                      <c:pt idx="6212">
                        <c:v>127</c:v>
                      </c:pt>
                      <c:pt idx="6213">
                        <c:v>3</c:v>
                      </c:pt>
                      <c:pt idx="6214">
                        <c:v>126</c:v>
                      </c:pt>
                      <c:pt idx="6215">
                        <c:v>73</c:v>
                      </c:pt>
                      <c:pt idx="6216">
                        <c:v>56</c:v>
                      </c:pt>
                      <c:pt idx="6217">
                        <c:v>127</c:v>
                      </c:pt>
                      <c:pt idx="6218">
                        <c:v>99</c:v>
                      </c:pt>
                      <c:pt idx="6219">
                        <c:v>31</c:v>
                      </c:pt>
                      <c:pt idx="6220">
                        <c:v>127</c:v>
                      </c:pt>
                      <c:pt idx="6221">
                        <c:v>3</c:v>
                      </c:pt>
                      <c:pt idx="6222">
                        <c:v>11</c:v>
                      </c:pt>
                      <c:pt idx="6223">
                        <c:v>32</c:v>
                      </c:pt>
                      <c:pt idx="6224">
                        <c:v>82</c:v>
                      </c:pt>
                      <c:pt idx="6225">
                        <c:v>132</c:v>
                      </c:pt>
                      <c:pt idx="6226">
                        <c:v>124</c:v>
                      </c:pt>
                      <c:pt idx="6227">
                        <c:v>3</c:v>
                      </c:pt>
                      <c:pt idx="6228">
                        <c:v>126</c:v>
                      </c:pt>
                      <c:pt idx="6229">
                        <c:v>128</c:v>
                      </c:pt>
                      <c:pt idx="6230">
                        <c:v>127</c:v>
                      </c:pt>
                      <c:pt idx="6231">
                        <c:v>3</c:v>
                      </c:pt>
                      <c:pt idx="6232">
                        <c:v>126</c:v>
                      </c:pt>
                      <c:pt idx="6233">
                        <c:v>75</c:v>
                      </c:pt>
                      <c:pt idx="6234">
                        <c:v>54</c:v>
                      </c:pt>
                      <c:pt idx="6235">
                        <c:v>127</c:v>
                      </c:pt>
                      <c:pt idx="6236">
                        <c:v>128</c:v>
                      </c:pt>
                      <c:pt idx="6237">
                        <c:v>3</c:v>
                      </c:pt>
                      <c:pt idx="6238">
                        <c:v>126</c:v>
                      </c:pt>
                      <c:pt idx="6239">
                        <c:v>117</c:v>
                      </c:pt>
                      <c:pt idx="6240">
                        <c:v>12</c:v>
                      </c:pt>
                      <c:pt idx="6241">
                        <c:v>150</c:v>
                      </c:pt>
                      <c:pt idx="6242">
                        <c:v>105</c:v>
                      </c:pt>
                      <c:pt idx="6243">
                        <c:v>2</c:v>
                      </c:pt>
                      <c:pt idx="6244">
                        <c:v>126</c:v>
                      </c:pt>
                      <c:pt idx="6245">
                        <c:v>85</c:v>
                      </c:pt>
                      <c:pt idx="6246">
                        <c:v>44</c:v>
                      </c:pt>
                      <c:pt idx="6247">
                        <c:v>3</c:v>
                      </c:pt>
                      <c:pt idx="6248">
                        <c:v>109</c:v>
                      </c:pt>
                      <c:pt idx="6249">
                        <c:v>143</c:v>
                      </c:pt>
                      <c:pt idx="6250">
                        <c:v>129</c:v>
                      </c:pt>
                      <c:pt idx="6251">
                        <c:v>2</c:v>
                      </c:pt>
                      <c:pt idx="6252">
                        <c:v>125</c:v>
                      </c:pt>
                      <c:pt idx="6253">
                        <c:v>8</c:v>
                      </c:pt>
                      <c:pt idx="6254">
                        <c:v>121</c:v>
                      </c:pt>
                      <c:pt idx="6255">
                        <c:v>3</c:v>
                      </c:pt>
                      <c:pt idx="6256">
                        <c:v>127</c:v>
                      </c:pt>
                      <c:pt idx="6257">
                        <c:v>3</c:v>
                      </c:pt>
                      <c:pt idx="6258">
                        <c:v>125</c:v>
                      </c:pt>
                      <c:pt idx="6259">
                        <c:v>127</c:v>
                      </c:pt>
                      <c:pt idx="6260">
                        <c:v>42</c:v>
                      </c:pt>
                      <c:pt idx="6261">
                        <c:v>88</c:v>
                      </c:pt>
                      <c:pt idx="6262">
                        <c:v>127</c:v>
                      </c:pt>
                      <c:pt idx="6263">
                        <c:v>3</c:v>
                      </c:pt>
                      <c:pt idx="6264">
                        <c:v>3</c:v>
                      </c:pt>
                      <c:pt idx="6265">
                        <c:v>122</c:v>
                      </c:pt>
                      <c:pt idx="6266">
                        <c:v>129</c:v>
                      </c:pt>
                      <c:pt idx="6267">
                        <c:v>84</c:v>
                      </c:pt>
                      <c:pt idx="6268">
                        <c:v>45</c:v>
                      </c:pt>
                      <c:pt idx="6269">
                        <c:v>58</c:v>
                      </c:pt>
                      <c:pt idx="6270">
                        <c:v>71</c:v>
                      </c:pt>
                      <c:pt idx="6271">
                        <c:v>128</c:v>
                      </c:pt>
                      <c:pt idx="6272">
                        <c:v>6</c:v>
                      </c:pt>
                      <c:pt idx="6273">
                        <c:v>123</c:v>
                      </c:pt>
                      <c:pt idx="6274">
                        <c:v>128</c:v>
                      </c:pt>
                      <c:pt idx="6275">
                        <c:v>3</c:v>
                      </c:pt>
                      <c:pt idx="6276">
                        <c:v>125</c:v>
                      </c:pt>
                      <c:pt idx="6277">
                        <c:v>3</c:v>
                      </c:pt>
                      <c:pt idx="6278">
                        <c:v>1</c:v>
                      </c:pt>
                      <c:pt idx="6279">
                        <c:v>125</c:v>
                      </c:pt>
                      <c:pt idx="6280">
                        <c:v>128</c:v>
                      </c:pt>
                      <c:pt idx="6281">
                        <c:v>2</c:v>
                      </c:pt>
                      <c:pt idx="6282">
                        <c:v>126</c:v>
                      </c:pt>
                      <c:pt idx="6283">
                        <c:v>127</c:v>
                      </c:pt>
                      <c:pt idx="6284">
                        <c:v>4</c:v>
                      </c:pt>
                      <c:pt idx="6285">
                        <c:v>125</c:v>
                      </c:pt>
                      <c:pt idx="6286">
                        <c:v>3</c:v>
                      </c:pt>
                      <c:pt idx="6287">
                        <c:v>126</c:v>
                      </c:pt>
                      <c:pt idx="6288">
                        <c:v>94</c:v>
                      </c:pt>
                      <c:pt idx="6289">
                        <c:v>36</c:v>
                      </c:pt>
                      <c:pt idx="6290">
                        <c:v>125</c:v>
                      </c:pt>
                      <c:pt idx="6291">
                        <c:v>3</c:v>
                      </c:pt>
                      <c:pt idx="6292">
                        <c:v>126</c:v>
                      </c:pt>
                      <c:pt idx="6293">
                        <c:v>128</c:v>
                      </c:pt>
                      <c:pt idx="6294">
                        <c:v>2</c:v>
                      </c:pt>
                      <c:pt idx="6295">
                        <c:v>125</c:v>
                      </c:pt>
                      <c:pt idx="6296">
                        <c:v>128</c:v>
                      </c:pt>
                      <c:pt idx="6297">
                        <c:v>3</c:v>
                      </c:pt>
                      <c:pt idx="6298">
                        <c:v>1</c:v>
                      </c:pt>
                      <c:pt idx="6299">
                        <c:v>126</c:v>
                      </c:pt>
                      <c:pt idx="6300">
                        <c:v>128</c:v>
                      </c:pt>
                      <c:pt idx="6301">
                        <c:v>127</c:v>
                      </c:pt>
                      <c:pt idx="6302">
                        <c:v>96</c:v>
                      </c:pt>
                      <c:pt idx="6303">
                        <c:v>34</c:v>
                      </c:pt>
                      <c:pt idx="6304">
                        <c:v>127</c:v>
                      </c:pt>
                      <c:pt idx="6305">
                        <c:v>82</c:v>
                      </c:pt>
                      <c:pt idx="6306">
                        <c:v>47</c:v>
                      </c:pt>
                      <c:pt idx="6307">
                        <c:v>127</c:v>
                      </c:pt>
                      <c:pt idx="6308">
                        <c:v>6</c:v>
                      </c:pt>
                      <c:pt idx="6309">
                        <c:v>75</c:v>
                      </c:pt>
                      <c:pt idx="6310">
                        <c:v>48</c:v>
                      </c:pt>
                      <c:pt idx="6311">
                        <c:v>128</c:v>
                      </c:pt>
                      <c:pt idx="6312">
                        <c:v>106</c:v>
                      </c:pt>
                      <c:pt idx="6313">
                        <c:v>23</c:v>
                      </c:pt>
                      <c:pt idx="6314">
                        <c:v>127</c:v>
                      </c:pt>
                      <c:pt idx="6315">
                        <c:v>127</c:v>
                      </c:pt>
                      <c:pt idx="6316">
                        <c:v>4</c:v>
                      </c:pt>
                      <c:pt idx="6317">
                        <c:v>122</c:v>
                      </c:pt>
                      <c:pt idx="6318">
                        <c:v>124</c:v>
                      </c:pt>
                      <c:pt idx="6319">
                        <c:v>9</c:v>
                      </c:pt>
                      <c:pt idx="6320">
                        <c:v>126</c:v>
                      </c:pt>
                      <c:pt idx="6321">
                        <c:v>113</c:v>
                      </c:pt>
                      <c:pt idx="6322">
                        <c:v>17</c:v>
                      </c:pt>
                      <c:pt idx="6323">
                        <c:v>92</c:v>
                      </c:pt>
                      <c:pt idx="6324">
                        <c:v>36</c:v>
                      </c:pt>
                      <c:pt idx="6325">
                        <c:v>13</c:v>
                      </c:pt>
                      <c:pt idx="6326">
                        <c:v>114</c:v>
                      </c:pt>
                      <c:pt idx="6327">
                        <c:v>80</c:v>
                      </c:pt>
                      <c:pt idx="6328">
                        <c:v>50</c:v>
                      </c:pt>
                      <c:pt idx="6329">
                        <c:v>128</c:v>
                      </c:pt>
                      <c:pt idx="6330">
                        <c:v>127</c:v>
                      </c:pt>
                      <c:pt idx="6331">
                        <c:v>5</c:v>
                      </c:pt>
                      <c:pt idx="6332">
                        <c:v>70</c:v>
                      </c:pt>
                      <c:pt idx="6333">
                        <c:v>181</c:v>
                      </c:pt>
                      <c:pt idx="6334">
                        <c:v>128</c:v>
                      </c:pt>
                      <c:pt idx="6335">
                        <c:v>90</c:v>
                      </c:pt>
                      <c:pt idx="6336">
                        <c:v>39</c:v>
                      </c:pt>
                      <c:pt idx="6337">
                        <c:v>127</c:v>
                      </c:pt>
                      <c:pt idx="6338">
                        <c:v>128</c:v>
                      </c:pt>
                      <c:pt idx="6339">
                        <c:v>101</c:v>
                      </c:pt>
                      <c:pt idx="6340">
                        <c:v>29</c:v>
                      </c:pt>
                      <c:pt idx="6341">
                        <c:v>30</c:v>
                      </c:pt>
                      <c:pt idx="6342">
                        <c:v>97</c:v>
                      </c:pt>
                      <c:pt idx="6343">
                        <c:v>128</c:v>
                      </c:pt>
                      <c:pt idx="6344">
                        <c:v>128</c:v>
                      </c:pt>
                      <c:pt idx="6345">
                        <c:v>3</c:v>
                      </c:pt>
                      <c:pt idx="6346">
                        <c:v>126</c:v>
                      </c:pt>
                      <c:pt idx="6347">
                        <c:v>128</c:v>
                      </c:pt>
                      <c:pt idx="6348">
                        <c:v>127</c:v>
                      </c:pt>
                      <c:pt idx="6349">
                        <c:v>101</c:v>
                      </c:pt>
                      <c:pt idx="6350">
                        <c:v>29</c:v>
                      </c:pt>
                      <c:pt idx="6351">
                        <c:v>2</c:v>
                      </c:pt>
                      <c:pt idx="6352">
                        <c:v>125</c:v>
                      </c:pt>
                      <c:pt idx="6353">
                        <c:v>128</c:v>
                      </c:pt>
                      <c:pt idx="6354">
                        <c:v>128</c:v>
                      </c:pt>
                      <c:pt idx="6355">
                        <c:v>3</c:v>
                      </c:pt>
                      <c:pt idx="6356">
                        <c:v>126</c:v>
                      </c:pt>
                      <c:pt idx="6357">
                        <c:v>127</c:v>
                      </c:pt>
                      <c:pt idx="6358">
                        <c:v>32</c:v>
                      </c:pt>
                      <c:pt idx="6359">
                        <c:v>97</c:v>
                      </c:pt>
                      <c:pt idx="6360">
                        <c:v>128</c:v>
                      </c:pt>
                      <c:pt idx="6361">
                        <c:v>127</c:v>
                      </c:pt>
                      <c:pt idx="6362">
                        <c:v>3</c:v>
                      </c:pt>
                      <c:pt idx="6363">
                        <c:v>69</c:v>
                      </c:pt>
                      <c:pt idx="6364">
                        <c:v>58</c:v>
                      </c:pt>
                      <c:pt idx="6365">
                        <c:v>127</c:v>
                      </c:pt>
                      <c:pt idx="6366">
                        <c:v>3</c:v>
                      </c:pt>
                      <c:pt idx="6367">
                        <c:v>126</c:v>
                      </c:pt>
                      <c:pt idx="6368">
                        <c:v>2</c:v>
                      </c:pt>
                      <c:pt idx="6369">
                        <c:v>126</c:v>
                      </c:pt>
                      <c:pt idx="6370">
                        <c:v>128</c:v>
                      </c:pt>
                      <c:pt idx="6371">
                        <c:v>4</c:v>
                      </c:pt>
                      <c:pt idx="6372">
                        <c:v>113</c:v>
                      </c:pt>
                      <c:pt idx="6373">
                        <c:v>139</c:v>
                      </c:pt>
                      <c:pt idx="6374">
                        <c:v>101</c:v>
                      </c:pt>
                      <c:pt idx="6375">
                        <c:v>28</c:v>
                      </c:pt>
                      <c:pt idx="6376">
                        <c:v>128</c:v>
                      </c:pt>
                      <c:pt idx="6377">
                        <c:v>49</c:v>
                      </c:pt>
                      <c:pt idx="6378">
                        <c:v>152</c:v>
                      </c:pt>
                      <c:pt idx="6379">
                        <c:v>56</c:v>
                      </c:pt>
                      <c:pt idx="6380">
                        <c:v>4</c:v>
                      </c:pt>
                      <c:pt idx="6381">
                        <c:v>123</c:v>
                      </c:pt>
                      <c:pt idx="6382">
                        <c:v>128</c:v>
                      </c:pt>
                      <c:pt idx="6383">
                        <c:v>79</c:v>
                      </c:pt>
                      <c:pt idx="6384">
                        <c:v>50</c:v>
                      </c:pt>
                      <c:pt idx="6385">
                        <c:v>6</c:v>
                      </c:pt>
                      <c:pt idx="6386">
                        <c:v>122</c:v>
                      </c:pt>
                      <c:pt idx="6387">
                        <c:v>128</c:v>
                      </c:pt>
                      <c:pt idx="6388">
                        <c:v>3</c:v>
                      </c:pt>
                      <c:pt idx="6389">
                        <c:v>124</c:v>
                      </c:pt>
                      <c:pt idx="6390">
                        <c:v>129</c:v>
                      </c:pt>
                      <c:pt idx="6391">
                        <c:v>91</c:v>
                      </c:pt>
                      <c:pt idx="6392">
                        <c:v>38</c:v>
                      </c:pt>
                      <c:pt idx="6393">
                        <c:v>78</c:v>
                      </c:pt>
                      <c:pt idx="6394">
                        <c:v>155</c:v>
                      </c:pt>
                      <c:pt idx="6395">
                        <c:v>24</c:v>
                      </c:pt>
                      <c:pt idx="6396">
                        <c:v>126</c:v>
                      </c:pt>
                      <c:pt idx="6397">
                        <c:v>3</c:v>
                      </c:pt>
                      <c:pt idx="6398">
                        <c:v>126</c:v>
                      </c:pt>
                      <c:pt idx="6399">
                        <c:v>90</c:v>
                      </c:pt>
                      <c:pt idx="6400">
                        <c:v>39</c:v>
                      </c:pt>
                      <c:pt idx="6401">
                        <c:v>127</c:v>
                      </c:pt>
                      <c:pt idx="6402">
                        <c:v>128</c:v>
                      </c:pt>
                      <c:pt idx="6403">
                        <c:v>3</c:v>
                      </c:pt>
                      <c:pt idx="6404">
                        <c:v>117</c:v>
                      </c:pt>
                      <c:pt idx="6405">
                        <c:v>136</c:v>
                      </c:pt>
                      <c:pt idx="6406">
                        <c:v>3</c:v>
                      </c:pt>
                      <c:pt idx="6407">
                        <c:v>126</c:v>
                      </c:pt>
                      <c:pt idx="6408">
                        <c:v>121</c:v>
                      </c:pt>
                      <c:pt idx="6409">
                        <c:v>134</c:v>
                      </c:pt>
                      <c:pt idx="6410">
                        <c:v>2</c:v>
                      </c:pt>
                      <c:pt idx="6411">
                        <c:v>77</c:v>
                      </c:pt>
                      <c:pt idx="6412">
                        <c:v>51</c:v>
                      </c:pt>
                      <c:pt idx="6413">
                        <c:v>5</c:v>
                      </c:pt>
                      <c:pt idx="6414">
                        <c:v>87</c:v>
                      </c:pt>
                      <c:pt idx="6415">
                        <c:v>100</c:v>
                      </c:pt>
                      <c:pt idx="6416">
                        <c:v>65</c:v>
                      </c:pt>
                      <c:pt idx="6417">
                        <c:v>127</c:v>
                      </c:pt>
                      <c:pt idx="6418">
                        <c:v>127</c:v>
                      </c:pt>
                      <c:pt idx="6419">
                        <c:v>3</c:v>
                      </c:pt>
                      <c:pt idx="6420">
                        <c:v>126</c:v>
                      </c:pt>
                      <c:pt idx="6421">
                        <c:v>3</c:v>
                      </c:pt>
                      <c:pt idx="6422">
                        <c:v>126</c:v>
                      </c:pt>
                      <c:pt idx="6423">
                        <c:v>76</c:v>
                      </c:pt>
                      <c:pt idx="6424">
                        <c:v>52</c:v>
                      </c:pt>
                      <c:pt idx="6425">
                        <c:v>60</c:v>
                      </c:pt>
                      <c:pt idx="6426">
                        <c:v>69</c:v>
                      </c:pt>
                      <c:pt idx="6427">
                        <c:v>3</c:v>
                      </c:pt>
                      <c:pt idx="6428">
                        <c:v>124</c:v>
                      </c:pt>
                      <c:pt idx="6429">
                        <c:v>128</c:v>
                      </c:pt>
                      <c:pt idx="6430">
                        <c:v>118</c:v>
                      </c:pt>
                      <c:pt idx="6431">
                        <c:v>12</c:v>
                      </c:pt>
                      <c:pt idx="6432">
                        <c:v>127</c:v>
                      </c:pt>
                      <c:pt idx="6433">
                        <c:v>2</c:v>
                      </c:pt>
                      <c:pt idx="6434">
                        <c:v>125</c:v>
                      </c:pt>
                      <c:pt idx="6435">
                        <c:v>129</c:v>
                      </c:pt>
                      <c:pt idx="6436">
                        <c:v>127</c:v>
                      </c:pt>
                      <c:pt idx="6437">
                        <c:v>17</c:v>
                      </c:pt>
                      <c:pt idx="6438">
                        <c:v>112</c:v>
                      </c:pt>
                      <c:pt idx="6439">
                        <c:v>2</c:v>
                      </c:pt>
                      <c:pt idx="6440">
                        <c:v>96</c:v>
                      </c:pt>
                      <c:pt idx="6441">
                        <c:v>156</c:v>
                      </c:pt>
                      <c:pt idx="6442">
                        <c:v>4</c:v>
                      </c:pt>
                      <c:pt idx="6443">
                        <c:v>127</c:v>
                      </c:pt>
                      <c:pt idx="6444">
                        <c:v>128</c:v>
                      </c:pt>
                      <c:pt idx="6445">
                        <c:v>3</c:v>
                      </c:pt>
                      <c:pt idx="6446">
                        <c:v>125</c:v>
                      </c:pt>
                      <c:pt idx="6447">
                        <c:v>120</c:v>
                      </c:pt>
                      <c:pt idx="6448">
                        <c:v>23</c:v>
                      </c:pt>
                      <c:pt idx="6449">
                        <c:v>114</c:v>
                      </c:pt>
                      <c:pt idx="6450">
                        <c:v>127</c:v>
                      </c:pt>
                      <c:pt idx="6451">
                        <c:v>85</c:v>
                      </c:pt>
                      <c:pt idx="6452">
                        <c:v>45</c:v>
                      </c:pt>
                      <c:pt idx="6453">
                        <c:v>127</c:v>
                      </c:pt>
                      <c:pt idx="6454">
                        <c:v>77</c:v>
                      </c:pt>
                      <c:pt idx="6455">
                        <c:v>52</c:v>
                      </c:pt>
                      <c:pt idx="6456">
                        <c:v>86</c:v>
                      </c:pt>
                      <c:pt idx="6457">
                        <c:v>43</c:v>
                      </c:pt>
                      <c:pt idx="6458">
                        <c:v>127</c:v>
                      </c:pt>
                      <c:pt idx="6459">
                        <c:v>127</c:v>
                      </c:pt>
                      <c:pt idx="6460">
                        <c:v>3</c:v>
                      </c:pt>
                      <c:pt idx="6461">
                        <c:v>126</c:v>
                      </c:pt>
                      <c:pt idx="6462">
                        <c:v>127</c:v>
                      </c:pt>
                      <c:pt idx="6463">
                        <c:v>73</c:v>
                      </c:pt>
                      <c:pt idx="6464">
                        <c:v>57</c:v>
                      </c:pt>
                      <c:pt idx="6465">
                        <c:v>127</c:v>
                      </c:pt>
                      <c:pt idx="6466">
                        <c:v>128</c:v>
                      </c:pt>
                      <c:pt idx="6467">
                        <c:v>3</c:v>
                      </c:pt>
                      <c:pt idx="6468">
                        <c:v>118</c:v>
                      </c:pt>
                      <c:pt idx="6469">
                        <c:v>135</c:v>
                      </c:pt>
                      <c:pt idx="6470">
                        <c:v>59</c:v>
                      </c:pt>
                      <c:pt idx="6471">
                        <c:v>70</c:v>
                      </c:pt>
                      <c:pt idx="6472">
                        <c:v>128</c:v>
                      </c:pt>
                      <c:pt idx="6473">
                        <c:v>127</c:v>
                      </c:pt>
                      <c:pt idx="6474">
                        <c:v>3</c:v>
                      </c:pt>
                      <c:pt idx="6475">
                        <c:v>122</c:v>
                      </c:pt>
                      <c:pt idx="6476">
                        <c:v>132</c:v>
                      </c:pt>
                      <c:pt idx="6477">
                        <c:v>60</c:v>
                      </c:pt>
                      <c:pt idx="6478">
                        <c:v>69</c:v>
                      </c:pt>
                      <c:pt idx="6479">
                        <c:v>127</c:v>
                      </c:pt>
                      <c:pt idx="6480">
                        <c:v>3</c:v>
                      </c:pt>
                      <c:pt idx="6481">
                        <c:v>126</c:v>
                      </c:pt>
                      <c:pt idx="6482">
                        <c:v>109</c:v>
                      </c:pt>
                      <c:pt idx="6483">
                        <c:v>20</c:v>
                      </c:pt>
                      <c:pt idx="6484">
                        <c:v>3</c:v>
                      </c:pt>
                      <c:pt idx="6485">
                        <c:v>115</c:v>
                      </c:pt>
                      <c:pt idx="6486">
                        <c:v>137</c:v>
                      </c:pt>
                      <c:pt idx="6487">
                        <c:v>3</c:v>
                      </c:pt>
                      <c:pt idx="6488">
                        <c:v>1</c:v>
                      </c:pt>
                      <c:pt idx="6489">
                        <c:v>125</c:v>
                      </c:pt>
                      <c:pt idx="6490">
                        <c:v>128</c:v>
                      </c:pt>
                      <c:pt idx="6491">
                        <c:v>128</c:v>
                      </c:pt>
                      <c:pt idx="6492">
                        <c:v>101</c:v>
                      </c:pt>
                      <c:pt idx="6493">
                        <c:v>28</c:v>
                      </c:pt>
                      <c:pt idx="6494">
                        <c:v>128</c:v>
                      </c:pt>
                      <c:pt idx="6495">
                        <c:v>127</c:v>
                      </c:pt>
                      <c:pt idx="6496">
                        <c:v>44</c:v>
                      </c:pt>
                      <c:pt idx="6497">
                        <c:v>85</c:v>
                      </c:pt>
                      <c:pt idx="6498">
                        <c:v>2</c:v>
                      </c:pt>
                      <c:pt idx="6499">
                        <c:v>125</c:v>
                      </c:pt>
                      <c:pt idx="6500">
                        <c:v>129</c:v>
                      </c:pt>
                      <c:pt idx="6501">
                        <c:v>128</c:v>
                      </c:pt>
                      <c:pt idx="6502">
                        <c:v>128</c:v>
                      </c:pt>
                      <c:pt idx="6503">
                        <c:v>3</c:v>
                      </c:pt>
                      <c:pt idx="6504">
                        <c:v>126</c:v>
                      </c:pt>
                      <c:pt idx="6505">
                        <c:v>102</c:v>
                      </c:pt>
                      <c:pt idx="6506">
                        <c:v>27</c:v>
                      </c:pt>
                      <c:pt idx="6507">
                        <c:v>127</c:v>
                      </c:pt>
                      <c:pt idx="6508">
                        <c:v>29</c:v>
                      </c:pt>
                      <c:pt idx="6509">
                        <c:v>156</c:v>
                      </c:pt>
                      <c:pt idx="6510">
                        <c:v>72</c:v>
                      </c:pt>
                      <c:pt idx="6511">
                        <c:v>114</c:v>
                      </c:pt>
                      <c:pt idx="6512">
                        <c:v>14</c:v>
                      </c:pt>
                      <c:pt idx="6513">
                        <c:v>128</c:v>
                      </c:pt>
                      <c:pt idx="6514">
                        <c:v>127</c:v>
                      </c:pt>
                      <c:pt idx="6515">
                        <c:v>64</c:v>
                      </c:pt>
                      <c:pt idx="6516">
                        <c:v>66</c:v>
                      </c:pt>
                      <c:pt idx="6517">
                        <c:v>127</c:v>
                      </c:pt>
                      <c:pt idx="6518">
                        <c:v>3</c:v>
                      </c:pt>
                      <c:pt idx="6519">
                        <c:v>127</c:v>
                      </c:pt>
                      <c:pt idx="6520">
                        <c:v>126</c:v>
                      </c:pt>
                      <c:pt idx="6521">
                        <c:v>3</c:v>
                      </c:pt>
                      <c:pt idx="6522">
                        <c:v>129</c:v>
                      </c:pt>
                      <c:pt idx="6523">
                        <c:v>125</c:v>
                      </c:pt>
                      <c:pt idx="6524">
                        <c:v>2</c:v>
                      </c:pt>
                      <c:pt idx="6525">
                        <c:v>126</c:v>
                      </c:pt>
                      <c:pt idx="6526">
                        <c:v>128</c:v>
                      </c:pt>
                      <c:pt idx="6527">
                        <c:v>86</c:v>
                      </c:pt>
                      <c:pt idx="6528">
                        <c:v>169</c:v>
                      </c:pt>
                      <c:pt idx="6529">
                        <c:v>3</c:v>
                      </c:pt>
                      <c:pt idx="6530">
                        <c:v>117</c:v>
                      </c:pt>
                      <c:pt idx="6531">
                        <c:v>37</c:v>
                      </c:pt>
                      <c:pt idx="6532">
                        <c:v>102</c:v>
                      </c:pt>
                      <c:pt idx="6533">
                        <c:v>2</c:v>
                      </c:pt>
                      <c:pt idx="6534">
                        <c:v>127</c:v>
                      </c:pt>
                      <c:pt idx="6535">
                        <c:v>139</c:v>
                      </c:pt>
                      <c:pt idx="6536">
                        <c:v>117</c:v>
                      </c:pt>
                      <c:pt idx="6537">
                        <c:v>128</c:v>
                      </c:pt>
                      <c:pt idx="6538">
                        <c:v>5</c:v>
                      </c:pt>
                      <c:pt idx="6539">
                        <c:v>124</c:v>
                      </c:pt>
                      <c:pt idx="6540">
                        <c:v>71</c:v>
                      </c:pt>
                      <c:pt idx="6541">
                        <c:v>58</c:v>
                      </c:pt>
                      <c:pt idx="6542">
                        <c:v>127</c:v>
                      </c:pt>
                      <c:pt idx="6543">
                        <c:v>112</c:v>
                      </c:pt>
                      <c:pt idx="6544">
                        <c:v>18</c:v>
                      </c:pt>
                      <c:pt idx="6545">
                        <c:v>127</c:v>
                      </c:pt>
                      <c:pt idx="6546">
                        <c:v>128</c:v>
                      </c:pt>
                      <c:pt idx="6547">
                        <c:v>127</c:v>
                      </c:pt>
                      <c:pt idx="6548">
                        <c:v>23</c:v>
                      </c:pt>
                      <c:pt idx="6549">
                        <c:v>107</c:v>
                      </c:pt>
                      <c:pt idx="6550">
                        <c:v>128</c:v>
                      </c:pt>
                      <c:pt idx="6551">
                        <c:v>127</c:v>
                      </c:pt>
                      <c:pt idx="6552">
                        <c:v>81</c:v>
                      </c:pt>
                      <c:pt idx="6553">
                        <c:v>49</c:v>
                      </c:pt>
                      <c:pt idx="6554">
                        <c:v>128</c:v>
                      </c:pt>
                      <c:pt idx="6555">
                        <c:v>2</c:v>
                      </c:pt>
                      <c:pt idx="6556">
                        <c:v>124</c:v>
                      </c:pt>
                      <c:pt idx="6557">
                        <c:v>129</c:v>
                      </c:pt>
                      <c:pt idx="6558">
                        <c:v>3</c:v>
                      </c:pt>
                      <c:pt idx="6559">
                        <c:v>1</c:v>
                      </c:pt>
                      <c:pt idx="6560">
                        <c:v>126</c:v>
                      </c:pt>
                      <c:pt idx="6561">
                        <c:v>127</c:v>
                      </c:pt>
                      <c:pt idx="6562">
                        <c:v>4</c:v>
                      </c:pt>
                      <c:pt idx="6563">
                        <c:v>124</c:v>
                      </c:pt>
                      <c:pt idx="6564">
                        <c:v>130</c:v>
                      </c:pt>
                      <c:pt idx="6565">
                        <c:v>126</c:v>
                      </c:pt>
                      <c:pt idx="6566">
                        <c:v>3</c:v>
                      </c:pt>
                      <c:pt idx="6567">
                        <c:v>164</c:v>
                      </c:pt>
                      <c:pt idx="6568">
                        <c:v>90</c:v>
                      </c:pt>
                      <c:pt idx="6569">
                        <c:v>21</c:v>
                      </c:pt>
                      <c:pt idx="6570">
                        <c:v>108</c:v>
                      </c:pt>
                      <c:pt idx="6571">
                        <c:v>76</c:v>
                      </c:pt>
                      <c:pt idx="6572">
                        <c:v>94</c:v>
                      </c:pt>
                      <c:pt idx="6573">
                        <c:v>85</c:v>
                      </c:pt>
                      <c:pt idx="6574">
                        <c:v>124</c:v>
                      </c:pt>
                      <c:pt idx="6575">
                        <c:v>6</c:v>
                      </c:pt>
                      <c:pt idx="6576">
                        <c:v>3</c:v>
                      </c:pt>
                      <c:pt idx="6577">
                        <c:v>123</c:v>
                      </c:pt>
                      <c:pt idx="6578">
                        <c:v>128</c:v>
                      </c:pt>
                      <c:pt idx="6579">
                        <c:v>90</c:v>
                      </c:pt>
                      <c:pt idx="6580">
                        <c:v>39</c:v>
                      </c:pt>
                      <c:pt idx="6581">
                        <c:v>127</c:v>
                      </c:pt>
                      <c:pt idx="6582">
                        <c:v>40</c:v>
                      </c:pt>
                      <c:pt idx="6583">
                        <c:v>90</c:v>
                      </c:pt>
                      <c:pt idx="6584">
                        <c:v>127</c:v>
                      </c:pt>
                      <c:pt idx="6585">
                        <c:v>2</c:v>
                      </c:pt>
                      <c:pt idx="6586">
                        <c:v>126</c:v>
                      </c:pt>
                      <c:pt idx="6587">
                        <c:v>128</c:v>
                      </c:pt>
                      <c:pt idx="6588">
                        <c:v>89</c:v>
                      </c:pt>
                      <c:pt idx="6589">
                        <c:v>41</c:v>
                      </c:pt>
                      <c:pt idx="6590">
                        <c:v>4</c:v>
                      </c:pt>
                      <c:pt idx="6591">
                        <c:v>123</c:v>
                      </c:pt>
                      <c:pt idx="6592">
                        <c:v>149</c:v>
                      </c:pt>
                      <c:pt idx="6593">
                        <c:v>107</c:v>
                      </c:pt>
                      <c:pt idx="6594">
                        <c:v>10</c:v>
                      </c:pt>
                      <c:pt idx="6595">
                        <c:v>119</c:v>
                      </c:pt>
                      <c:pt idx="6596">
                        <c:v>128</c:v>
                      </c:pt>
                      <c:pt idx="6597">
                        <c:v>128</c:v>
                      </c:pt>
                      <c:pt idx="6598">
                        <c:v>127</c:v>
                      </c:pt>
                      <c:pt idx="6599">
                        <c:v>97</c:v>
                      </c:pt>
                      <c:pt idx="6600">
                        <c:v>33</c:v>
                      </c:pt>
                      <c:pt idx="6601">
                        <c:v>2</c:v>
                      </c:pt>
                      <c:pt idx="6602">
                        <c:v>125</c:v>
                      </c:pt>
                      <c:pt idx="6603">
                        <c:v>128</c:v>
                      </c:pt>
                      <c:pt idx="6604">
                        <c:v>128</c:v>
                      </c:pt>
                      <c:pt idx="6605">
                        <c:v>128</c:v>
                      </c:pt>
                      <c:pt idx="6606">
                        <c:v>4</c:v>
                      </c:pt>
                      <c:pt idx="6607">
                        <c:v>124</c:v>
                      </c:pt>
                      <c:pt idx="6608">
                        <c:v>3</c:v>
                      </c:pt>
                      <c:pt idx="6609">
                        <c:v>126</c:v>
                      </c:pt>
                      <c:pt idx="6610">
                        <c:v>144</c:v>
                      </c:pt>
                      <c:pt idx="6611">
                        <c:v>112</c:v>
                      </c:pt>
                      <c:pt idx="6612">
                        <c:v>127</c:v>
                      </c:pt>
                      <c:pt idx="6613">
                        <c:v>3</c:v>
                      </c:pt>
                      <c:pt idx="6614">
                        <c:v>126</c:v>
                      </c:pt>
                      <c:pt idx="6615">
                        <c:v>128</c:v>
                      </c:pt>
                      <c:pt idx="6616">
                        <c:v>128</c:v>
                      </c:pt>
                      <c:pt idx="6617">
                        <c:v>3</c:v>
                      </c:pt>
                      <c:pt idx="6618">
                        <c:v>126</c:v>
                      </c:pt>
                      <c:pt idx="6619">
                        <c:v>128</c:v>
                      </c:pt>
                      <c:pt idx="6620">
                        <c:v>22</c:v>
                      </c:pt>
                      <c:pt idx="6621">
                        <c:v>156</c:v>
                      </c:pt>
                      <c:pt idx="6622">
                        <c:v>79</c:v>
                      </c:pt>
                      <c:pt idx="6623">
                        <c:v>2</c:v>
                      </c:pt>
                      <c:pt idx="6624">
                        <c:v>125</c:v>
                      </c:pt>
                      <c:pt idx="6625">
                        <c:v>129</c:v>
                      </c:pt>
                      <c:pt idx="6626">
                        <c:v>3</c:v>
                      </c:pt>
                      <c:pt idx="6627">
                        <c:v>124</c:v>
                      </c:pt>
                      <c:pt idx="6628">
                        <c:v>129</c:v>
                      </c:pt>
                      <c:pt idx="6629">
                        <c:v>6</c:v>
                      </c:pt>
                      <c:pt idx="6630">
                        <c:v>122</c:v>
                      </c:pt>
                      <c:pt idx="6631">
                        <c:v>128</c:v>
                      </c:pt>
                      <c:pt idx="6632">
                        <c:v>128</c:v>
                      </c:pt>
                      <c:pt idx="6633">
                        <c:v>5</c:v>
                      </c:pt>
                      <c:pt idx="6634">
                        <c:v>123</c:v>
                      </c:pt>
                      <c:pt idx="6635">
                        <c:v>128</c:v>
                      </c:pt>
                      <c:pt idx="6636">
                        <c:v>54</c:v>
                      </c:pt>
                      <c:pt idx="6637">
                        <c:v>181</c:v>
                      </c:pt>
                      <c:pt idx="6638">
                        <c:v>23</c:v>
                      </c:pt>
                      <c:pt idx="6639">
                        <c:v>3</c:v>
                      </c:pt>
                      <c:pt idx="6640">
                        <c:v>125</c:v>
                      </c:pt>
                      <c:pt idx="6641">
                        <c:v>128</c:v>
                      </c:pt>
                      <c:pt idx="6642">
                        <c:v>128</c:v>
                      </c:pt>
                      <c:pt idx="6643">
                        <c:v>121</c:v>
                      </c:pt>
                      <c:pt idx="6644">
                        <c:v>119</c:v>
                      </c:pt>
                      <c:pt idx="6645">
                        <c:v>17</c:v>
                      </c:pt>
                      <c:pt idx="6646">
                        <c:v>56</c:v>
                      </c:pt>
                      <c:pt idx="6647">
                        <c:v>73</c:v>
                      </c:pt>
                      <c:pt idx="6648">
                        <c:v>127</c:v>
                      </c:pt>
                      <c:pt idx="6649">
                        <c:v>3</c:v>
                      </c:pt>
                      <c:pt idx="6650">
                        <c:v>68</c:v>
                      </c:pt>
                      <c:pt idx="6651">
                        <c:v>58</c:v>
                      </c:pt>
                      <c:pt idx="6652">
                        <c:v>128</c:v>
                      </c:pt>
                      <c:pt idx="6653">
                        <c:v>128</c:v>
                      </c:pt>
                      <c:pt idx="6654">
                        <c:v>3</c:v>
                      </c:pt>
                      <c:pt idx="6655">
                        <c:v>125</c:v>
                      </c:pt>
                      <c:pt idx="6656">
                        <c:v>132</c:v>
                      </c:pt>
                      <c:pt idx="6657">
                        <c:v>124</c:v>
                      </c:pt>
                      <c:pt idx="6658">
                        <c:v>2</c:v>
                      </c:pt>
                      <c:pt idx="6659">
                        <c:v>117</c:v>
                      </c:pt>
                      <c:pt idx="6660">
                        <c:v>11</c:v>
                      </c:pt>
                      <c:pt idx="6661">
                        <c:v>2</c:v>
                      </c:pt>
                      <c:pt idx="6662">
                        <c:v>125</c:v>
                      </c:pt>
                      <c:pt idx="6663">
                        <c:v>254</c:v>
                      </c:pt>
                      <c:pt idx="6664">
                        <c:v>3</c:v>
                      </c:pt>
                      <c:pt idx="6665">
                        <c:v>126</c:v>
                      </c:pt>
                      <c:pt idx="6666">
                        <c:v>2</c:v>
                      </c:pt>
                      <c:pt idx="6667">
                        <c:v>111</c:v>
                      </c:pt>
                      <c:pt idx="6668">
                        <c:v>143</c:v>
                      </c:pt>
                      <c:pt idx="6669">
                        <c:v>69</c:v>
                      </c:pt>
                      <c:pt idx="6670">
                        <c:v>60</c:v>
                      </c:pt>
                      <c:pt idx="6671">
                        <c:v>128</c:v>
                      </c:pt>
                      <c:pt idx="6672">
                        <c:v>128</c:v>
                      </c:pt>
                      <c:pt idx="6673">
                        <c:v>127</c:v>
                      </c:pt>
                      <c:pt idx="6674">
                        <c:v>3</c:v>
                      </c:pt>
                      <c:pt idx="6675">
                        <c:v>128</c:v>
                      </c:pt>
                      <c:pt idx="6676">
                        <c:v>100</c:v>
                      </c:pt>
                      <c:pt idx="6677">
                        <c:v>28</c:v>
                      </c:pt>
                      <c:pt idx="6678">
                        <c:v>2</c:v>
                      </c:pt>
                      <c:pt idx="6679">
                        <c:v>32</c:v>
                      </c:pt>
                      <c:pt idx="6680">
                        <c:v>119</c:v>
                      </c:pt>
                      <c:pt idx="6681">
                        <c:v>134</c:v>
                      </c:pt>
                      <c:pt idx="6682">
                        <c:v>169</c:v>
                      </c:pt>
                      <c:pt idx="6683">
                        <c:v>56</c:v>
                      </c:pt>
                      <c:pt idx="6684">
                        <c:v>3</c:v>
                      </c:pt>
                      <c:pt idx="6685">
                        <c:v>124</c:v>
                      </c:pt>
                      <c:pt idx="6686">
                        <c:v>129</c:v>
                      </c:pt>
                      <c:pt idx="6687">
                        <c:v>128</c:v>
                      </c:pt>
                      <c:pt idx="6688">
                        <c:v>18</c:v>
                      </c:pt>
                      <c:pt idx="6689">
                        <c:v>233</c:v>
                      </c:pt>
                      <c:pt idx="6690">
                        <c:v>6</c:v>
                      </c:pt>
                      <c:pt idx="6691">
                        <c:v>42</c:v>
                      </c:pt>
                      <c:pt idx="6692">
                        <c:v>169</c:v>
                      </c:pt>
                      <c:pt idx="6693">
                        <c:v>45</c:v>
                      </c:pt>
                      <c:pt idx="6694">
                        <c:v>76</c:v>
                      </c:pt>
                      <c:pt idx="6695">
                        <c:v>2</c:v>
                      </c:pt>
                      <c:pt idx="6696">
                        <c:v>89</c:v>
                      </c:pt>
                      <c:pt idx="6697">
                        <c:v>90</c:v>
                      </c:pt>
                      <c:pt idx="6698">
                        <c:v>127</c:v>
                      </c:pt>
                      <c:pt idx="6699">
                        <c:v>70</c:v>
                      </c:pt>
                      <c:pt idx="6700">
                        <c:v>171</c:v>
                      </c:pt>
                      <c:pt idx="6701">
                        <c:v>17</c:v>
                      </c:pt>
                      <c:pt idx="6702">
                        <c:v>97</c:v>
                      </c:pt>
                      <c:pt idx="6703">
                        <c:v>134</c:v>
                      </c:pt>
                      <c:pt idx="6704">
                        <c:v>26</c:v>
                      </c:pt>
                      <c:pt idx="6705">
                        <c:v>127</c:v>
                      </c:pt>
                      <c:pt idx="6706">
                        <c:v>115</c:v>
                      </c:pt>
                      <c:pt idx="6707">
                        <c:v>15</c:v>
                      </c:pt>
                      <c:pt idx="6708">
                        <c:v>126</c:v>
                      </c:pt>
                      <c:pt idx="6709">
                        <c:v>5</c:v>
                      </c:pt>
                      <c:pt idx="6710">
                        <c:v>124</c:v>
                      </c:pt>
                      <c:pt idx="6711">
                        <c:v>129</c:v>
                      </c:pt>
                      <c:pt idx="6712">
                        <c:v>127</c:v>
                      </c:pt>
                      <c:pt idx="6713">
                        <c:v>114</c:v>
                      </c:pt>
                      <c:pt idx="6714">
                        <c:v>16</c:v>
                      </c:pt>
                      <c:pt idx="6715">
                        <c:v>128</c:v>
                      </c:pt>
                      <c:pt idx="6716">
                        <c:v>127</c:v>
                      </c:pt>
                      <c:pt idx="6717">
                        <c:v>128</c:v>
                      </c:pt>
                      <c:pt idx="6718">
                        <c:v>82</c:v>
                      </c:pt>
                      <c:pt idx="6719">
                        <c:v>48</c:v>
                      </c:pt>
                      <c:pt idx="6720">
                        <c:v>141</c:v>
                      </c:pt>
                      <c:pt idx="6721">
                        <c:v>114</c:v>
                      </c:pt>
                      <c:pt idx="6722">
                        <c:v>124</c:v>
                      </c:pt>
                      <c:pt idx="6723">
                        <c:v>17</c:v>
                      </c:pt>
                      <c:pt idx="6724">
                        <c:v>116</c:v>
                      </c:pt>
                      <c:pt idx="6725">
                        <c:v>128</c:v>
                      </c:pt>
                      <c:pt idx="6726">
                        <c:v>128</c:v>
                      </c:pt>
                      <c:pt idx="6727">
                        <c:v>4</c:v>
                      </c:pt>
                      <c:pt idx="6728">
                        <c:v>125</c:v>
                      </c:pt>
                      <c:pt idx="6729">
                        <c:v>128</c:v>
                      </c:pt>
                      <c:pt idx="6730">
                        <c:v>129</c:v>
                      </c:pt>
                      <c:pt idx="6731">
                        <c:v>3</c:v>
                      </c:pt>
                      <c:pt idx="6732">
                        <c:v>125</c:v>
                      </c:pt>
                      <c:pt idx="6733">
                        <c:v>135</c:v>
                      </c:pt>
                      <c:pt idx="6734">
                        <c:v>122</c:v>
                      </c:pt>
                      <c:pt idx="6735">
                        <c:v>127</c:v>
                      </c:pt>
                      <c:pt idx="6736">
                        <c:v>62</c:v>
                      </c:pt>
                      <c:pt idx="6737">
                        <c:v>67</c:v>
                      </c:pt>
                      <c:pt idx="6738">
                        <c:v>3</c:v>
                      </c:pt>
                      <c:pt idx="6739">
                        <c:v>125</c:v>
                      </c:pt>
                      <c:pt idx="6740">
                        <c:v>128</c:v>
                      </c:pt>
                      <c:pt idx="6741">
                        <c:v>4</c:v>
                      </c:pt>
                      <c:pt idx="6742">
                        <c:v>125</c:v>
                      </c:pt>
                      <c:pt idx="6743">
                        <c:v>172</c:v>
                      </c:pt>
                      <c:pt idx="6744">
                        <c:v>84</c:v>
                      </c:pt>
                      <c:pt idx="6745">
                        <c:v>4</c:v>
                      </c:pt>
                      <c:pt idx="6746">
                        <c:v>125</c:v>
                      </c:pt>
                      <c:pt idx="6747">
                        <c:v>3</c:v>
                      </c:pt>
                      <c:pt idx="6748">
                        <c:v>252</c:v>
                      </c:pt>
                      <c:pt idx="6749">
                        <c:v>4</c:v>
                      </c:pt>
                      <c:pt idx="6750">
                        <c:v>3</c:v>
                      </c:pt>
                      <c:pt idx="6751">
                        <c:v>123</c:v>
                      </c:pt>
                      <c:pt idx="6752">
                        <c:v>147</c:v>
                      </c:pt>
                      <c:pt idx="6753">
                        <c:v>110</c:v>
                      </c:pt>
                      <c:pt idx="6754">
                        <c:v>128</c:v>
                      </c:pt>
                      <c:pt idx="6755">
                        <c:v>4</c:v>
                      </c:pt>
                      <c:pt idx="6756">
                        <c:v>124</c:v>
                      </c:pt>
                      <c:pt idx="6757">
                        <c:v>128</c:v>
                      </c:pt>
                      <c:pt idx="6758">
                        <c:v>78</c:v>
                      </c:pt>
                      <c:pt idx="6759">
                        <c:v>52</c:v>
                      </c:pt>
                      <c:pt idx="6760">
                        <c:v>127</c:v>
                      </c:pt>
                      <c:pt idx="6761">
                        <c:v>4</c:v>
                      </c:pt>
                      <c:pt idx="6762">
                        <c:v>76</c:v>
                      </c:pt>
                      <c:pt idx="6763">
                        <c:v>106</c:v>
                      </c:pt>
                      <c:pt idx="6764">
                        <c:v>71</c:v>
                      </c:pt>
                      <c:pt idx="6765">
                        <c:v>128</c:v>
                      </c:pt>
                      <c:pt idx="6766">
                        <c:v>127</c:v>
                      </c:pt>
                      <c:pt idx="6767">
                        <c:v>25</c:v>
                      </c:pt>
                      <c:pt idx="6768">
                        <c:v>105</c:v>
                      </c:pt>
                      <c:pt idx="6769">
                        <c:v>128</c:v>
                      </c:pt>
                      <c:pt idx="6770">
                        <c:v>4</c:v>
                      </c:pt>
                      <c:pt idx="6771">
                        <c:v>124</c:v>
                      </c:pt>
                      <c:pt idx="6772">
                        <c:v>158</c:v>
                      </c:pt>
                      <c:pt idx="6773">
                        <c:v>98</c:v>
                      </c:pt>
                      <c:pt idx="6774">
                        <c:v>3</c:v>
                      </c:pt>
                      <c:pt idx="6775">
                        <c:v>126</c:v>
                      </c:pt>
                      <c:pt idx="6776">
                        <c:v>202</c:v>
                      </c:pt>
                      <c:pt idx="6777">
                        <c:v>180</c:v>
                      </c:pt>
                      <c:pt idx="6778">
                        <c:v>3</c:v>
                      </c:pt>
                      <c:pt idx="6779">
                        <c:v>127</c:v>
                      </c:pt>
                      <c:pt idx="6780">
                        <c:v>95</c:v>
                      </c:pt>
                      <c:pt idx="6781">
                        <c:v>35</c:v>
                      </c:pt>
                      <c:pt idx="6782">
                        <c:v>127</c:v>
                      </c:pt>
                      <c:pt idx="6783">
                        <c:v>106</c:v>
                      </c:pt>
                      <c:pt idx="6784">
                        <c:v>35</c:v>
                      </c:pt>
                      <c:pt idx="6785">
                        <c:v>116</c:v>
                      </c:pt>
                      <c:pt idx="6786">
                        <c:v>126</c:v>
                      </c:pt>
                      <c:pt idx="6787">
                        <c:v>4</c:v>
                      </c:pt>
                      <c:pt idx="6788">
                        <c:v>163</c:v>
                      </c:pt>
                      <c:pt idx="6789">
                        <c:v>92</c:v>
                      </c:pt>
                      <c:pt idx="6790">
                        <c:v>3</c:v>
                      </c:pt>
                      <c:pt idx="6791">
                        <c:v>93</c:v>
                      </c:pt>
                      <c:pt idx="6792">
                        <c:v>159</c:v>
                      </c:pt>
                      <c:pt idx="6793">
                        <c:v>17</c:v>
                      </c:pt>
                      <c:pt idx="6794">
                        <c:v>113</c:v>
                      </c:pt>
                      <c:pt idx="6795">
                        <c:v>127</c:v>
                      </c:pt>
                      <c:pt idx="6796">
                        <c:v>6</c:v>
                      </c:pt>
                      <c:pt idx="6797">
                        <c:v>123</c:v>
                      </c:pt>
                      <c:pt idx="6798">
                        <c:v>129</c:v>
                      </c:pt>
                      <c:pt idx="6799">
                        <c:v>127</c:v>
                      </c:pt>
                      <c:pt idx="6800">
                        <c:v>100</c:v>
                      </c:pt>
                      <c:pt idx="6801">
                        <c:v>30</c:v>
                      </c:pt>
                      <c:pt idx="6802">
                        <c:v>2</c:v>
                      </c:pt>
                      <c:pt idx="6803">
                        <c:v>125</c:v>
                      </c:pt>
                      <c:pt idx="6804">
                        <c:v>172</c:v>
                      </c:pt>
                      <c:pt idx="6805">
                        <c:v>85</c:v>
                      </c:pt>
                      <c:pt idx="6806">
                        <c:v>127</c:v>
                      </c:pt>
                      <c:pt idx="6807">
                        <c:v>128</c:v>
                      </c:pt>
                      <c:pt idx="6808">
                        <c:v>33</c:v>
                      </c:pt>
                      <c:pt idx="6809">
                        <c:v>96</c:v>
                      </c:pt>
                      <c:pt idx="6810">
                        <c:v>127</c:v>
                      </c:pt>
                      <c:pt idx="6811">
                        <c:v>67</c:v>
                      </c:pt>
                      <c:pt idx="6812">
                        <c:v>63</c:v>
                      </c:pt>
                      <c:pt idx="6813">
                        <c:v>127</c:v>
                      </c:pt>
                      <c:pt idx="6814">
                        <c:v>109</c:v>
                      </c:pt>
                      <c:pt idx="6815">
                        <c:v>21</c:v>
                      </c:pt>
                      <c:pt idx="6816">
                        <c:v>127</c:v>
                      </c:pt>
                      <c:pt idx="6817">
                        <c:v>127</c:v>
                      </c:pt>
                      <c:pt idx="6818">
                        <c:v>129</c:v>
                      </c:pt>
                      <c:pt idx="6819">
                        <c:v>127</c:v>
                      </c:pt>
                      <c:pt idx="6820">
                        <c:v>58</c:v>
                      </c:pt>
                      <c:pt idx="6821">
                        <c:v>72</c:v>
                      </c:pt>
                      <c:pt idx="6822">
                        <c:v>127</c:v>
                      </c:pt>
                      <c:pt idx="6823">
                        <c:v>3</c:v>
                      </c:pt>
                      <c:pt idx="6824">
                        <c:v>125</c:v>
                      </c:pt>
                      <c:pt idx="6825">
                        <c:v>129</c:v>
                      </c:pt>
                      <c:pt idx="6826">
                        <c:v>128</c:v>
                      </c:pt>
                      <c:pt idx="6827">
                        <c:v>128</c:v>
                      </c:pt>
                      <c:pt idx="6828">
                        <c:v>3</c:v>
                      </c:pt>
                      <c:pt idx="6829">
                        <c:v>124</c:v>
                      </c:pt>
                      <c:pt idx="6830">
                        <c:v>129</c:v>
                      </c:pt>
                      <c:pt idx="6831">
                        <c:v>90</c:v>
                      </c:pt>
                      <c:pt idx="6832">
                        <c:v>39</c:v>
                      </c:pt>
                      <c:pt idx="6833">
                        <c:v>3</c:v>
                      </c:pt>
                      <c:pt idx="6834">
                        <c:v>125</c:v>
                      </c:pt>
                      <c:pt idx="6835">
                        <c:v>3</c:v>
                      </c:pt>
                      <c:pt idx="6836">
                        <c:v>251</c:v>
                      </c:pt>
                      <c:pt idx="6837">
                        <c:v>30</c:v>
                      </c:pt>
                      <c:pt idx="6838">
                        <c:v>100</c:v>
                      </c:pt>
                      <c:pt idx="6839">
                        <c:v>128</c:v>
                      </c:pt>
                      <c:pt idx="6840">
                        <c:v>127</c:v>
                      </c:pt>
                      <c:pt idx="6841">
                        <c:v>101</c:v>
                      </c:pt>
                      <c:pt idx="6842">
                        <c:v>110</c:v>
                      </c:pt>
                      <c:pt idx="6843">
                        <c:v>47</c:v>
                      </c:pt>
                      <c:pt idx="6844">
                        <c:v>4</c:v>
                      </c:pt>
                      <c:pt idx="6845">
                        <c:v>36</c:v>
                      </c:pt>
                      <c:pt idx="6846">
                        <c:v>106</c:v>
                      </c:pt>
                      <c:pt idx="6847">
                        <c:v>165</c:v>
                      </c:pt>
                      <c:pt idx="6848">
                        <c:v>74</c:v>
                      </c:pt>
                      <c:pt idx="6849">
                        <c:v>1</c:v>
                      </c:pt>
                      <c:pt idx="6850">
                        <c:v>127</c:v>
                      </c:pt>
                      <c:pt idx="6851">
                        <c:v>178</c:v>
                      </c:pt>
                      <c:pt idx="6852">
                        <c:v>78</c:v>
                      </c:pt>
                      <c:pt idx="6853">
                        <c:v>127</c:v>
                      </c:pt>
                      <c:pt idx="6854">
                        <c:v>113</c:v>
                      </c:pt>
                      <c:pt idx="6855">
                        <c:v>17</c:v>
                      </c:pt>
                      <c:pt idx="6856">
                        <c:v>170</c:v>
                      </c:pt>
                      <c:pt idx="6857">
                        <c:v>85</c:v>
                      </c:pt>
                      <c:pt idx="6858">
                        <c:v>106</c:v>
                      </c:pt>
                      <c:pt idx="6859">
                        <c:v>23</c:v>
                      </c:pt>
                      <c:pt idx="6860">
                        <c:v>128</c:v>
                      </c:pt>
                      <c:pt idx="6861">
                        <c:v>127</c:v>
                      </c:pt>
                      <c:pt idx="6862">
                        <c:v>7</c:v>
                      </c:pt>
                      <c:pt idx="6863">
                        <c:v>122</c:v>
                      </c:pt>
                      <c:pt idx="6864">
                        <c:v>128</c:v>
                      </c:pt>
                      <c:pt idx="6865">
                        <c:v>77</c:v>
                      </c:pt>
                      <c:pt idx="6866">
                        <c:v>53</c:v>
                      </c:pt>
                      <c:pt idx="6867">
                        <c:v>127</c:v>
                      </c:pt>
                      <c:pt idx="6868">
                        <c:v>145</c:v>
                      </c:pt>
                      <c:pt idx="6869">
                        <c:v>111</c:v>
                      </c:pt>
                      <c:pt idx="6870">
                        <c:v>3</c:v>
                      </c:pt>
                      <c:pt idx="6871">
                        <c:v>65</c:v>
                      </c:pt>
                      <c:pt idx="6872">
                        <c:v>128</c:v>
                      </c:pt>
                      <c:pt idx="6873">
                        <c:v>144</c:v>
                      </c:pt>
                      <c:pt idx="6874">
                        <c:v>171</c:v>
                      </c:pt>
                      <c:pt idx="6875">
                        <c:v>4</c:v>
                      </c:pt>
                      <c:pt idx="6876">
                        <c:v>93</c:v>
                      </c:pt>
                      <c:pt idx="6877">
                        <c:v>102</c:v>
                      </c:pt>
                      <c:pt idx="6878">
                        <c:v>59</c:v>
                      </c:pt>
                      <c:pt idx="6879">
                        <c:v>127</c:v>
                      </c:pt>
                      <c:pt idx="6880">
                        <c:v>4</c:v>
                      </c:pt>
                      <c:pt idx="6881">
                        <c:v>125</c:v>
                      </c:pt>
                      <c:pt idx="6882">
                        <c:v>128</c:v>
                      </c:pt>
                      <c:pt idx="6883">
                        <c:v>128</c:v>
                      </c:pt>
                      <c:pt idx="6884">
                        <c:v>2</c:v>
                      </c:pt>
                      <c:pt idx="6885">
                        <c:v>126</c:v>
                      </c:pt>
                      <c:pt idx="6886">
                        <c:v>129</c:v>
                      </c:pt>
                      <c:pt idx="6887">
                        <c:v>128</c:v>
                      </c:pt>
                      <c:pt idx="6888">
                        <c:v>128</c:v>
                      </c:pt>
                      <c:pt idx="6889">
                        <c:v>127</c:v>
                      </c:pt>
                      <c:pt idx="6890">
                        <c:v>22</c:v>
                      </c:pt>
                      <c:pt idx="6891">
                        <c:v>108</c:v>
                      </c:pt>
                      <c:pt idx="6892">
                        <c:v>128</c:v>
                      </c:pt>
                      <c:pt idx="6893">
                        <c:v>3</c:v>
                      </c:pt>
                      <c:pt idx="6894">
                        <c:v>104</c:v>
                      </c:pt>
                      <c:pt idx="6895">
                        <c:v>150</c:v>
                      </c:pt>
                      <c:pt idx="6896">
                        <c:v>139</c:v>
                      </c:pt>
                      <c:pt idx="6897">
                        <c:v>116</c:v>
                      </c:pt>
                      <c:pt idx="6898">
                        <c:v>2</c:v>
                      </c:pt>
                      <c:pt idx="6899">
                        <c:v>128</c:v>
                      </c:pt>
                      <c:pt idx="6900">
                        <c:v>160</c:v>
                      </c:pt>
                      <c:pt idx="6901">
                        <c:v>96</c:v>
                      </c:pt>
                      <c:pt idx="6902">
                        <c:v>3</c:v>
                      </c:pt>
                      <c:pt idx="6903">
                        <c:v>125</c:v>
                      </c:pt>
                      <c:pt idx="6904">
                        <c:v>128</c:v>
                      </c:pt>
                      <c:pt idx="6905">
                        <c:v>178</c:v>
                      </c:pt>
                      <c:pt idx="6906">
                        <c:v>79</c:v>
                      </c:pt>
                      <c:pt idx="6907">
                        <c:v>3</c:v>
                      </c:pt>
                      <c:pt idx="6908">
                        <c:v>126</c:v>
                      </c:pt>
                      <c:pt idx="6909">
                        <c:v>3</c:v>
                      </c:pt>
                      <c:pt idx="6910">
                        <c:v>252</c:v>
                      </c:pt>
                      <c:pt idx="6911">
                        <c:v>2</c:v>
                      </c:pt>
                      <c:pt idx="6912">
                        <c:v>51</c:v>
                      </c:pt>
                      <c:pt idx="6913">
                        <c:v>75</c:v>
                      </c:pt>
                      <c:pt idx="6914">
                        <c:v>4</c:v>
                      </c:pt>
                      <c:pt idx="6915">
                        <c:v>253</c:v>
                      </c:pt>
                      <c:pt idx="6916">
                        <c:v>128</c:v>
                      </c:pt>
                      <c:pt idx="6917">
                        <c:v>127</c:v>
                      </c:pt>
                      <c:pt idx="6918">
                        <c:v>4</c:v>
                      </c:pt>
                      <c:pt idx="6919">
                        <c:v>126</c:v>
                      </c:pt>
                      <c:pt idx="6920">
                        <c:v>202</c:v>
                      </c:pt>
                      <c:pt idx="6921">
                        <c:v>55</c:v>
                      </c:pt>
                      <c:pt idx="6922">
                        <c:v>2</c:v>
                      </c:pt>
                      <c:pt idx="6923">
                        <c:v>125</c:v>
                      </c:pt>
                      <c:pt idx="6924">
                        <c:v>128</c:v>
                      </c:pt>
                      <c:pt idx="6925">
                        <c:v>127</c:v>
                      </c:pt>
                      <c:pt idx="6926">
                        <c:v>128</c:v>
                      </c:pt>
                      <c:pt idx="6927">
                        <c:v>4</c:v>
                      </c:pt>
                      <c:pt idx="6928">
                        <c:v>125</c:v>
                      </c:pt>
                      <c:pt idx="6929">
                        <c:v>129</c:v>
                      </c:pt>
                      <c:pt idx="6930">
                        <c:v>2</c:v>
                      </c:pt>
                      <c:pt idx="6931">
                        <c:v>128</c:v>
                      </c:pt>
                      <c:pt idx="6932">
                        <c:v>126</c:v>
                      </c:pt>
                      <c:pt idx="6933">
                        <c:v>128</c:v>
                      </c:pt>
                      <c:pt idx="6934">
                        <c:v>2</c:v>
                      </c:pt>
                      <c:pt idx="6935">
                        <c:v>105</c:v>
                      </c:pt>
                      <c:pt idx="6936">
                        <c:v>149</c:v>
                      </c:pt>
                      <c:pt idx="6937">
                        <c:v>127</c:v>
                      </c:pt>
                      <c:pt idx="6938">
                        <c:v>76</c:v>
                      </c:pt>
                      <c:pt idx="6939">
                        <c:v>100</c:v>
                      </c:pt>
                      <c:pt idx="6940">
                        <c:v>82</c:v>
                      </c:pt>
                      <c:pt idx="6941">
                        <c:v>2</c:v>
                      </c:pt>
                      <c:pt idx="6942">
                        <c:v>39</c:v>
                      </c:pt>
                      <c:pt idx="6943">
                        <c:v>88</c:v>
                      </c:pt>
                      <c:pt idx="6944">
                        <c:v>99</c:v>
                      </c:pt>
                      <c:pt idx="6945">
                        <c:v>156</c:v>
                      </c:pt>
                      <c:pt idx="6946">
                        <c:v>1</c:v>
                      </c:pt>
                      <c:pt idx="6947">
                        <c:v>128</c:v>
                      </c:pt>
                      <c:pt idx="6948">
                        <c:v>125</c:v>
                      </c:pt>
                      <c:pt idx="6949">
                        <c:v>255</c:v>
                      </c:pt>
                      <c:pt idx="6950">
                        <c:v>5</c:v>
                      </c:pt>
                      <c:pt idx="6951">
                        <c:v>13</c:v>
                      </c:pt>
                      <c:pt idx="6952">
                        <c:v>137</c:v>
                      </c:pt>
                      <c:pt idx="6953">
                        <c:v>105</c:v>
                      </c:pt>
                      <c:pt idx="6954">
                        <c:v>127</c:v>
                      </c:pt>
                      <c:pt idx="6955">
                        <c:v>129</c:v>
                      </c:pt>
                      <c:pt idx="6956">
                        <c:v>3</c:v>
                      </c:pt>
                      <c:pt idx="6957">
                        <c:v>125</c:v>
                      </c:pt>
                      <c:pt idx="6958">
                        <c:v>128</c:v>
                      </c:pt>
                      <c:pt idx="6959">
                        <c:v>3</c:v>
                      </c:pt>
                      <c:pt idx="6960">
                        <c:v>126</c:v>
                      </c:pt>
                      <c:pt idx="6961">
                        <c:v>128</c:v>
                      </c:pt>
                      <c:pt idx="6962">
                        <c:v>19</c:v>
                      </c:pt>
                      <c:pt idx="6963">
                        <c:v>109</c:v>
                      </c:pt>
                      <c:pt idx="6964">
                        <c:v>2</c:v>
                      </c:pt>
                      <c:pt idx="6965">
                        <c:v>124</c:v>
                      </c:pt>
                      <c:pt idx="6966">
                        <c:v>130</c:v>
                      </c:pt>
                      <c:pt idx="6967">
                        <c:v>2</c:v>
                      </c:pt>
                      <c:pt idx="6968">
                        <c:v>127</c:v>
                      </c:pt>
                      <c:pt idx="6969">
                        <c:v>130</c:v>
                      </c:pt>
                      <c:pt idx="6970">
                        <c:v>126</c:v>
                      </c:pt>
                      <c:pt idx="6971">
                        <c:v>3</c:v>
                      </c:pt>
                      <c:pt idx="6972">
                        <c:v>124</c:v>
                      </c:pt>
                      <c:pt idx="6973">
                        <c:v>129</c:v>
                      </c:pt>
                      <c:pt idx="6974">
                        <c:v>129</c:v>
                      </c:pt>
                      <c:pt idx="6975">
                        <c:v>127</c:v>
                      </c:pt>
                      <c:pt idx="6976">
                        <c:v>128</c:v>
                      </c:pt>
                      <c:pt idx="6977">
                        <c:v>2</c:v>
                      </c:pt>
                      <c:pt idx="6978">
                        <c:v>127</c:v>
                      </c:pt>
                      <c:pt idx="6979">
                        <c:v>128</c:v>
                      </c:pt>
                      <c:pt idx="6980">
                        <c:v>128</c:v>
                      </c:pt>
                      <c:pt idx="6981">
                        <c:v>3</c:v>
                      </c:pt>
                      <c:pt idx="6982">
                        <c:v>124</c:v>
                      </c:pt>
                      <c:pt idx="6983">
                        <c:v>129</c:v>
                      </c:pt>
                      <c:pt idx="6984">
                        <c:v>6</c:v>
                      </c:pt>
                      <c:pt idx="6985">
                        <c:v>123</c:v>
                      </c:pt>
                      <c:pt idx="6986">
                        <c:v>136</c:v>
                      </c:pt>
                      <c:pt idx="6987">
                        <c:v>120</c:v>
                      </c:pt>
                      <c:pt idx="6988">
                        <c:v>3</c:v>
                      </c:pt>
                      <c:pt idx="6989">
                        <c:v>126</c:v>
                      </c:pt>
                      <c:pt idx="6990">
                        <c:v>129</c:v>
                      </c:pt>
                      <c:pt idx="6991">
                        <c:v>127</c:v>
                      </c:pt>
                      <c:pt idx="6992">
                        <c:v>127</c:v>
                      </c:pt>
                      <c:pt idx="6993">
                        <c:v>3</c:v>
                      </c:pt>
                      <c:pt idx="6994">
                        <c:v>126</c:v>
                      </c:pt>
                      <c:pt idx="6995">
                        <c:v>2</c:v>
                      </c:pt>
                      <c:pt idx="6996">
                        <c:v>230</c:v>
                      </c:pt>
                      <c:pt idx="6997">
                        <c:v>25</c:v>
                      </c:pt>
                      <c:pt idx="6998">
                        <c:v>3</c:v>
                      </c:pt>
                      <c:pt idx="6999">
                        <c:v>124</c:v>
                      </c:pt>
                      <c:pt idx="7000">
                        <c:v>129</c:v>
                      </c:pt>
                      <c:pt idx="7001">
                        <c:v>127</c:v>
                      </c:pt>
                      <c:pt idx="7002">
                        <c:v>128</c:v>
                      </c:pt>
                      <c:pt idx="7003">
                        <c:v>81</c:v>
                      </c:pt>
                      <c:pt idx="7004">
                        <c:v>49</c:v>
                      </c:pt>
                      <c:pt idx="7005">
                        <c:v>128</c:v>
                      </c:pt>
                      <c:pt idx="7006">
                        <c:v>1</c:v>
                      </c:pt>
                      <c:pt idx="7007">
                        <c:v>126</c:v>
                      </c:pt>
                      <c:pt idx="7008">
                        <c:v>129</c:v>
                      </c:pt>
                      <c:pt idx="7009">
                        <c:v>255</c:v>
                      </c:pt>
                      <c:pt idx="7010">
                        <c:v>4</c:v>
                      </c:pt>
                      <c:pt idx="7011">
                        <c:v>126</c:v>
                      </c:pt>
                      <c:pt idx="7012">
                        <c:v>128</c:v>
                      </c:pt>
                      <c:pt idx="7013">
                        <c:v>128</c:v>
                      </c:pt>
                      <c:pt idx="7014">
                        <c:v>0</c:v>
                      </c:pt>
                      <c:pt idx="7015">
                        <c:v>0</c:v>
                      </c:pt>
                      <c:pt idx="7016">
                        <c:v>173</c:v>
                      </c:pt>
                      <c:pt idx="7017">
                        <c:v>86</c:v>
                      </c:pt>
                      <c:pt idx="7018">
                        <c:v>126</c:v>
                      </c:pt>
                      <c:pt idx="7019">
                        <c:v>129</c:v>
                      </c:pt>
                      <c:pt idx="7020">
                        <c:v>2</c:v>
                      </c:pt>
                      <c:pt idx="7021">
                        <c:v>124</c:v>
                      </c:pt>
                      <c:pt idx="7022">
                        <c:v>131</c:v>
                      </c:pt>
                      <c:pt idx="7023">
                        <c:v>128</c:v>
                      </c:pt>
                      <c:pt idx="7024">
                        <c:v>128</c:v>
                      </c:pt>
                      <c:pt idx="7025">
                        <c:v>127</c:v>
                      </c:pt>
                      <c:pt idx="7026">
                        <c:v>67</c:v>
                      </c:pt>
                      <c:pt idx="7027">
                        <c:v>63</c:v>
                      </c:pt>
                      <c:pt idx="7028">
                        <c:v>178</c:v>
                      </c:pt>
                      <c:pt idx="7029">
                        <c:v>78</c:v>
                      </c:pt>
                      <c:pt idx="7030">
                        <c:v>2</c:v>
                      </c:pt>
                      <c:pt idx="7031">
                        <c:v>127</c:v>
                      </c:pt>
                      <c:pt idx="7032">
                        <c:v>2</c:v>
                      </c:pt>
                      <c:pt idx="7033">
                        <c:v>253</c:v>
                      </c:pt>
                      <c:pt idx="7034">
                        <c:v>242</c:v>
                      </c:pt>
                      <c:pt idx="7035">
                        <c:v>247</c:v>
                      </c:pt>
                      <c:pt idx="7036">
                        <c:v>238</c:v>
                      </c:pt>
                      <c:pt idx="7037">
                        <c:v>168</c:v>
                      </c:pt>
                      <c:pt idx="7038">
                        <c:v>128</c:v>
                      </c:pt>
                      <c:pt idx="7039">
                        <c:v>2</c:v>
                      </c:pt>
                      <c:pt idx="7040">
                        <c:v>126</c:v>
                      </c:pt>
                      <c:pt idx="7041">
                        <c:v>4</c:v>
                      </c:pt>
                      <c:pt idx="7042">
                        <c:v>50</c:v>
                      </c:pt>
                      <c:pt idx="7043">
                        <c:v>75</c:v>
                      </c:pt>
                      <c:pt idx="7044">
                        <c:v>128</c:v>
                      </c:pt>
                      <c:pt idx="7045">
                        <c:v>128</c:v>
                      </c:pt>
                      <c:pt idx="7046">
                        <c:v>2</c:v>
                      </c:pt>
                      <c:pt idx="7047">
                        <c:v>30</c:v>
                      </c:pt>
                      <c:pt idx="7048">
                        <c:v>224</c:v>
                      </c:pt>
                      <c:pt idx="7049">
                        <c:v>4</c:v>
                      </c:pt>
                      <c:pt idx="7050">
                        <c:v>252</c:v>
                      </c:pt>
                      <c:pt idx="7051">
                        <c:v>2</c:v>
                      </c:pt>
                      <c:pt idx="7052">
                        <c:v>128</c:v>
                      </c:pt>
                      <c:pt idx="7053">
                        <c:v>189</c:v>
                      </c:pt>
                      <c:pt idx="7054">
                        <c:v>67</c:v>
                      </c:pt>
                      <c:pt idx="7055">
                        <c:v>1</c:v>
                      </c:pt>
                      <c:pt idx="7056">
                        <c:v>127</c:v>
                      </c:pt>
                      <c:pt idx="7057">
                        <c:v>124</c:v>
                      </c:pt>
                      <c:pt idx="7058">
                        <c:v>255</c:v>
                      </c:pt>
                      <c:pt idx="7059">
                        <c:v>4</c:v>
                      </c:pt>
                      <c:pt idx="7060">
                        <c:v>3</c:v>
                      </c:pt>
                      <c:pt idx="7061">
                        <c:v>98</c:v>
                      </c:pt>
                      <c:pt idx="7062">
                        <c:v>137</c:v>
                      </c:pt>
                      <c:pt idx="7063">
                        <c:v>146</c:v>
                      </c:pt>
                      <c:pt idx="7064">
                        <c:v>3</c:v>
                      </c:pt>
                      <c:pt idx="7065">
                        <c:v>127</c:v>
                      </c:pt>
                      <c:pt idx="7066">
                        <c:v>5</c:v>
                      </c:pt>
                      <c:pt idx="7067">
                        <c:v>52</c:v>
                      </c:pt>
                      <c:pt idx="7068">
                        <c:v>202</c:v>
                      </c:pt>
                      <c:pt idx="7069">
                        <c:v>129</c:v>
                      </c:pt>
                      <c:pt idx="7070">
                        <c:v>1</c:v>
                      </c:pt>
                      <c:pt idx="7071">
                        <c:v>128</c:v>
                      </c:pt>
                      <c:pt idx="7072">
                        <c:v>2</c:v>
                      </c:pt>
                      <c:pt idx="7073">
                        <c:v>127</c:v>
                      </c:pt>
                      <c:pt idx="7074">
                        <c:v>254</c:v>
                      </c:pt>
                      <c:pt idx="7075">
                        <c:v>3</c:v>
                      </c:pt>
                      <c:pt idx="7076">
                        <c:v>50</c:v>
                      </c:pt>
                      <c:pt idx="7077">
                        <c:v>78</c:v>
                      </c:pt>
                      <c:pt idx="7078">
                        <c:v>254</c:v>
                      </c:pt>
                      <c:pt idx="7079">
                        <c:v>2</c:v>
                      </c:pt>
                      <c:pt idx="7080">
                        <c:v>131</c:v>
                      </c:pt>
                      <c:pt idx="7081">
                        <c:v>189</c:v>
                      </c:pt>
                      <c:pt idx="7082">
                        <c:v>64</c:v>
                      </c:pt>
                      <c:pt idx="7083">
                        <c:v>3</c:v>
                      </c:pt>
                      <c:pt idx="7084">
                        <c:v>24</c:v>
                      </c:pt>
                      <c:pt idx="7085">
                        <c:v>70</c:v>
                      </c:pt>
                      <c:pt idx="7086">
                        <c:v>160</c:v>
                      </c:pt>
                      <c:pt idx="7087">
                        <c:v>1</c:v>
                      </c:pt>
                      <c:pt idx="7088">
                        <c:v>254</c:v>
                      </c:pt>
                      <c:pt idx="7089">
                        <c:v>3</c:v>
                      </c:pt>
                      <c:pt idx="7090">
                        <c:v>126</c:v>
                      </c:pt>
                      <c:pt idx="7091">
                        <c:v>129</c:v>
                      </c:pt>
                      <c:pt idx="7092">
                        <c:v>127</c:v>
                      </c:pt>
                      <c:pt idx="7093">
                        <c:v>2</c:v>
                      </c:pt>
                      <c:pt idx="7094">
                        <c:v>25</c:v>
                      </c:pt>
                      <c:pt idx="7095">
                        <c:v>71</c:v>
                      </c:pt>
                      <c:pt idx="7096">
                        <c:v>33</c:v>
                      </c:pt>
                      <c:pt idx="7097">
                        <c:v>253</c:v>
                      </c:pt>
                      <c:pt idx="7098">
                        <c:v>2</c:v>
                      </c:pt>
                      <c:pt idx="7099">
                        <c:v>124</c:v>
                      </c:pt>
                      <c:pt idx="7100">
                        <c:v>241</c:v>
                      </c:pt>
                      <c:pt idx="7101">
                        <c:v>147</c:v>
                      </c:pt>
                      <c:pt idx="7102">
                        <c:v>239</c:v>
                      </c:pt>
                      <c:pt idx="7103">
                        <c:v>212</c:v>
                      </c:pt>
                      <c:pt idx="7104">
                        <c:v>64</c:v>
                      </c:pt>
                      <c:pt idx="7105">
                        <c:v>254</c:v>
                      </c:pt>
                      <c:pt idx="7106">
                        <c:v>253</c:v>
                      </c:pt>
                      <c:pt idx="7107">
                        <c:v>3</c:v>
                      </c:pt>
                      <c:pt idx="7108">
                        <c:v>254</c:v>
                      </c:pt>
                      <c:pt idx="7109">
                        <c:v>242</c:v>
                      </c:pt>
                      <c:pt idx="7110">
                        <c:v>246</c:v>
                      </c:pt>
                      <c:pt idx="7111">
                        <c:v>238</c:v>
                      </c:pt>
                      <c:pt idx="7112">
                        <c:v>45</c:v>
                      </c:pt>
                      <c:pt idx="7113">
                        <c:v>175</c:v>
                      </c:pt>
                      <c:pt idx="7114">
                        <c:v>242</c:v>
                      </c:pt>
                      <c:pt idx="7115">
                        <c:v>132</c:v>
                      </c:pt>
                      <c:pt idx="7116">
                        <c:v>91</c:v>
                      </c:pt>
                      <c:pt idx="7117">
                        <c:v>148</c:v>
                      </c:pt>
                      <c:pt idx="7118">
                        <c:v>232</c:v>
                      </c:pt>
                      <c:pt idx="7119">
                        <c:v>98</c:v>
                      </c:pt>
                      <c:pt idx="7120">
                        <c:v>136</c:v>
                      </c:pt>
                      <c:pt idx="7121">
                        <c:v>247</c:v>
                      </c:pt>
                      <c:pt idx="7122">
                        <c:v>33</c:v>
                      </c:pt>
                      <c:pt idx="7123">
                        <c:v>226</c:v>
                      </c:pt>
                      <c:pt idx="7124">
                        <c:v>158</c:v>
                      </c:pt>
                      <c:pt idx="7125">
                        <c:v>74</c:v>
                      </c:pt>
                      <c:pt idx="7126">
                        <c:v>253</c:v>
                      </c:pt>
                      <c:pt idx="7127">
                        <c:v>58</c:v>
                      </c:pt>
                      <c:pt idx="7128">
                        <c:v>253</c:v>
                      </c:pt>
                      <c:pt idx="7129">
                        <c:v>4</c:v>
                      </c:pt>
                      <c:pt idx="7130">
                        <c:v>253</c:v>
                      </c:pt>
                      <c:pt idx="7131">
                        <c:v>241</c:v>
                      </c:pt>
                      <c:pt idx="7132">
                        <c:v>248</c:v>
                      </c:pt>
                      <c:pt idx="7133">
                        <c:v>237</c:v>
                      </c:pt>
                      <c:pt idx="7134">
                        <c:v>247</c:v>
                      </c:pt>
                      <c:pt idx="7135">
                        <c:v>236</c:v>
                      </c:pt>
                      <c:pt idx="7136">
                        <c:v>73</c:v>
                      </c:pt>
                      <c:pt idx="7137">
                        <c:v>76</c:v>
                      </c:pt>
                      <c:pt idx="7138">
                        <c:v>252</c:v>
                      </c:pt>
                      <c:pt idx="7139">
                        <c:v>242</c:v>
                      </c:pt>
                      <c:pt idx="7140">
                        <c:v>253</c:v>
                      </c:pt>
                      <c:pt idx="7141">
                        <c:v>243</c:v>
                      </c:pt>
                      <c:pt idx="7142">
                        <c:v>252</c:v>
                      </c:pt>
                      <c:pt idx="7143">
                        <c:v>243</c:v>
                      </c:pt>
                      <c:pt idx="7144">
                        <c:v>251</c:v>
                      </c:pt>
                      <c:pt idx="7145">
                        <c:v>243</c:v>
                      </c:pt>
                      <c:pt idx="7146">
                        <c:v>252</c:v>
                      </c:pt>
                      <c:pt idx="7147">
                        <c:v>243</c:v>
                      </c:pt>
                      <c:pt idx="7148">
                        <c:v>252</c:v>
                      </c:pt>
                      <c:pt idx="7149">
                        <c:v>241</c:v>
                      </c:pt>
                      <c:pt idx="7150">
                        <c:v>247</c:v>
                      </c:pt>
                      <c:pt idx="7151">
                        <c:v>237</c:v>
                      </c:pt>
                      <c:pt idx="7152">
                        <c:v>246</c:v>
                      </c:pt>
                      <c:pt idx="7153">
                        <c:v>236</c:v>
                      </c:pt>
                      <c:pt idx="7154">
                        <c:v>246</c:v>
                      </c:pt>
                      <c:pt idx="7155">
                        <c:v>223</c:v>
                      </c:pt>
                      <c:pt idx="7156">
                        <c:v>253</c:v>
                      </c:pt>
                      <c:pt idx="7157">
                        <c:v>239</c:v>
                      </c:pt>
                      <c:pt idx="7158">
                        <c:v>247</c:v>
                      </c:pt>
                      <c:pt idx="7159">
                        <c:v>237</c:v>
                      </c:pt>
                      <c:pt idx="7160">
                        <c:v>247</c:v>
                      </c:pt>
                      <c:pt idx="7161">
                        <c:v>237</c:v>
                      </c:pt>
                      <c:pt idx="7162">
                        <c:v>248</c:v>
                      </c:pt>
                      <c:pt idx="7163">
                        <c:v>85</c:v>
                      </c:pt>
                      <c:pt idx="7164">
                        <c:v>254</c:v>
                      </c:pt>
                      <c:pt idx="7165">
                        <c:v>239</c:v>
                      </c:pt>
                      <c:pt idx="7166">
                        <c:v>246</c:v>
                      </c:pt>
                      <c:pt idx="7167">
                        <c:v>237</c:v>
                      </c:pt>
                      <c:pt idx="7168">
                        <c:v>247</c:v>
                      </c:pt>
                      <c:pt idx="7169">
                        <c:v>185</c:v>
                      </c:pt>
                      <c:pt idx="7170">
                        <c:v>229</c:v>
                      </c:pt>
                      <c:pt idx="7171">
                        <c:v>237</c:v>
                      </c:pt>
                      <c:pt idx="7172">
                        <c:v>247</c:v>
                      </c:pt>
                      <c:pt idx="7173">
                        <c:v>236</c:v>
                      </c:pt>
                      <c:pt idx="7174">
                        <c:v>246</c:v>
                      </c:pt>
                      <c:pt idx="7175">
                        <c:v>236</c:v>
                      </c:pt>
                      <c:pt idx="7176">
                        <c:v>107</c:v>
                      </c:pt>
                      <c:pt idx="7177">
                        <c:v>252</c:v>
                      </c:pt>
                      <c:pt idx="7178">
                        <c:v>242</c:v>
                      </c:pt>
                      <c:pt idx="7179">
                        <c:v>252</c:v>
                      </c:pt>
                      <c:pt idx="7180">
                        <c:v>241</c:v>
                      </c:pt>
                      <c:pt idx="7181">
                        <c:v>247</c:v>
                      </c:pt>
                      <c:pt idx="7182">
                        <c:v>237</c:v>
                      </c:pt>
                      <c:pt idx="7183">
                        <c:v>246</c:v>
                      </c:pt>
                      <c:pt idx="7184">
                        <c:v>237</c:v>
                      </c:pt>
                      <c:pt idx="7185">
                        <c:v>246</c:v>
                      </c:pt>
                      <c:pt idx="7186">
                        <c:v>235</c:v>
                      </c:pt>
                      <c:pt idx="7187">
                        <c:v>248</c:v>
                      </c:pt>
                      <c:pt idx="7188">
                        <c:v>246</c:v>
                      </c:pt>
                      <c:pt idx="7189">
                        <c:v>236</c:v>
                      </c:pt>
                      <c:pt idx="7190">
                        <c:v>246</c:v>
                      </c:pt>
                      <c:pt idx="7191">
                        <c:v>237</c:v>
                      </c:pt>
                      <c:pt idx="7192">
                        <c:v>245</c:v>
                      </c:pt>
                      <c:pt idx="7193">
                        <c:v>77</c:v>
                      </c:pt>
                      <c:pt idx="7194">
                        <c:v>126</c:v>
                      </c:pt>
                      <c:pt idx="7195">
                        <c:v>124</c:v>
                      </c:pt>
                      <c:pt idx="7196">
                        <c:v>252</c:v>
                      </c:pt>
                      <c:pt idx="7197">
                        <c:v>242</c:v>
                      </c:pt>
                      <c:pt idx="7198">
                        <c:v>251</c:v>
                      </c:pt>
                      <c:pt idx="7199">
                        <c:v>237</c:v>
                      </c:pt>
                      <c:pt idx="7200">
                        <c:v>246</c:v>
                      </c:pt>
                      <c:pt idx="7201">
                        <c:v>236</c:v>
                      </c:pt>
                      <c:pt idx="7202">
                        <c:v>244</c:v>
                      </c:pt>
                      <c:pt idx="7203">
                        <c:v>90</c:v>
                      </c:pt>
                      <c:pt idx="7204">
                        <c:v>252</c:v>
                      </c:pt>
                      <c:pt idx="7205">
                        <c:v>243</c:v>
                      </c:pt>
                      <c:pt idx="7206">
                        <c:v>251</c:v>
                      </c:pt>
                      <c:pt idx="7207">
                        <c:v>240</c:v>
                      </c:pt>
                      <c:pt idx="7208">
                        <c:v>245</c:v>
                      </c:pt>
                      <c:pt idx="7209">
                        <c:v>235</c:v>
                      </c:pt>
                      <c:pt idx="7210">
                        <c:v>196</c:v>
                      </c:pt>
                      <c:pt idx="7211">
                        <c:v>1</c:v>
                      </c:pt>
                      <c:pt idx="7212">
                        <c:v>201</c:v>
                      </c:pt>
                      <c:pt idx="7213">
                        <c:v>241</c:v>
                      </c:pt>
                      <c:pt idx="7214">
                        <c:v>245</c:v>
                      </c:pt>
                      <c:pt idx="7215">
                        <c:v>237</c:v>
                      </c:pt>
                      <c:pt idx="7216">
                        <c:v>99</c:v>
                      </c:pt>
                      <c:pt idx="7217">
                        <c:v>201</c:v>
                      </c:pt>
                      <c:pt idx="7218">
                        <c:v>240</c:v>
                      </c:pt>
                      <c:pt idx="7219">
                        <c:v>246</c:v>
                      </c:pt>
                      <c:pt idx="7220">
                        <c:v>236</c:v>
                      </c:pt>
                      <c:pt idx="7221">
                        <c:v>246</c:v>
                      </c:pt>
                      <c:pt idx="7222">
                        <c:v>237</c:v>
                      </c:pt>
                      <c:pt idx="7223">
                        <c:v>247</c:v>
                      </c:pt>
                      <c:pt idx="7224">
                        <c:v>245</c:v>
                      </c:pt>
                      <c:pt idx="7225">
                        <c:v>237</c:v>
                      </c:pt>
                      <c:pt idx="7226">
                        <c:v>246</c:v>
                      </c:pt>
                      <c:pt idx="7227">
                        <c:v>50</c:v>
                      </c:pt>
                      <c:pt idx="7228">
                        <c:v>254</c:v>
                      </c:pt>
                      <c:pt idx="7229">
                        <c:v>251</c:v>
                      </c:pt>
                      <c:pt idx="7230">
                        <c:v>30</c:v>
                      </c:pt>
                      <c:pt idx="7231">
                        <c:v>170</c:v>
                      </c:pt>
                      <c:pt idx="7232">
                        <c:v>246</c:v>
                      </c:pt>
                      <c:pt idx="7233">
                        <c:v>220</c:v>
                      </c:pt>
                      <c:pt idx="7234">
                        <c:v>246</c:v>
                      </c:pt>
                      <c:pt idx="7235">
                        <c:v>246</c:v>
                      </c:pt>
                      <c:pt idx="7236">
                        <c:v>246</c:v>
                      </c:pt>
                      <c:pt idx="7237">
                        <c:v>244</c:v>
                      </c:pt>
                      <c:pt idx="7238">
                        <c:v>236</c:v>
                      </c:pt>
                      <c:pt idx="7239">
                        <c:v>245</c:v>
                      </c:pt>
                      <c:pt idx="7240">
                        <c:v>236</c:v>
                      </c:pt>
                      <c:pt idx="7241">
                        <c:v>246</c:v>
                      </c:pt>
                      <c:pt idx="7242">
                        <c:v>226</c:v>
                      </c:pt>
                      <c:pt idx="7243">
                        <c:v>246</c:v>
                      </c:pt>
                      <c:pt idx="7244">
                        <c:v>237</c:v>
                      </c:pt>
                      <c:pt idx="7245">
                        <c:v>245</c:v>
                      </c:pt>
                      <c:pt idx="7246">
                        <c:v>236</c:v>
                      </c:pt>
                      <c:pt idx="7247">
                        <c:v>245</c:v>
                      </c:pt>
                      <c:pt idx="7248">
                        <c:v>204</c:v>
                      </c:pt>
                      <c:pt idx="7249">
                        <c:v>211</c:v>
                      </c:pt>
                      <c:pt idx="7250">
                        <c:v>246</c:v>
                      </c:pt>
                      <c:pt idx="7251">
                        <c:v>234</c:v>
                      </c:pt>
                      <c:pt idx="7252">
                        <c:v>233</c:v>
                      </c:pt>
                      <c:pt idx="7253">
                        <c:v>211</c:v>
                      </c:pt>
                      <c:pt idx="7254">
                        <c:v>247</c:v>
                      </c:pt>
                      <c:pt idx="7255">
                        <c:v>218</c:v>
                      </c:pt>
                      <c:pt idx="7256">
                        <c:v>246</c:v>
                      </c:pt>
                      <c:pt idx="7257">
                        <c:v>237</c:v>
                      </c:pt>
                      <c:pt idx="7258">
                        <c:v>246</c:v>
                      </c:pt>
                      <c:pt idx="7259">
                        <c:v>236</c:v>
                      </c:pt>
                      <c:pt idx="7260">
                        <c:v>245</c:v>
                      </c:pt>
                      <c:pt idx="7261">
                        <c:v>242</c:v>
                      </c:pt>
                      <c:pt idx="7262">
                        <c:v>232</c:v>
                      </c:pt>
                      <c:pt idx="7263">
                        <c:v>247</c:v>
                      </c:pt>
                      <c:pt idx="7264">
                        <c:v>235</c:v>
                      </c:pt>
                      <c:pt idx="7265">
                        <c:v>207</c:v>
                      </c:pt>
                      <c:pt idx="7266">
                        <c:v>246</c:v>
                      </c:pt>
                      <c:pt idx="7267">
                        <c:v>241</c:v>
                      </c:pt>
                      <c:pt idx="7268">
                        <c:v>243</c:v>
                      </c:pt>
                      <c:pt idx="7269">
                        <c:v>208</c:v>
                      </c:pt>
                      <c:pt idx="7270">
                        <c:v>245</c:v>
                      </c:pt>
                      <c:pt idx="7271">
                        <c:v>223</c:v>
                      </c:pt>
                      <c:pt idx="7272">
                        <c:v>245</c:v>
                      </c:pt>
                      <c:pt idx="7273">
                        <c:v>235</c:v>
                      </c:pt>
                      <c:pt idx="7274">
                        <c:v>246</c:v>
                      </c:pt>
                      <c:pt idx="7275">
                        <c:v>212</c:v>
                      </c:pt>
                      <c:pt idx="7276">
                        <c:v>232</c:v>
                      </c:pt>
                      <c:pt idx="7277">
                        <c:v>238</c:v>
                      </c:pt>
                      <c:pt idx="7278">
                        <c:v>233</c:v>
                      </c:pt>
                      <c:pt idx="7279">
                        <c:v>243</c:v>
                      </c:pt>
                      <c:pt idx="7280">
                        <c:v>245</c:v>
                      </c:pt>
                      <c:pt idx="7281">
                        <c:v>154</c:v>
                      </c:pt>
                      <c:pt idx="7282">
                        <c:v>253</c:v>
                      </c:pt>
                      <c:pt idx="7283">
                        <c:v>240</c:v>
                      </c:pt>
                      <c:pt idx="7284">
                        <c:v>189</c:v>
                      </c:pt>
                      <c:pt idx="7285">
                        <c:v>245</c:v>
                      </c:pt>
                      <c:pt idx="7286">
                        <c:v>235</c:v>
                      </c:pt>
                      <c:pt idx="7287">
                        <c:v>246</c:v>
                      </c:pt>
                      <c:pt idx="7288">
                        <c:v>238</c:v>
                      </c:pt>
                      <c:pt idx="7289">
                        <c:v>245</c:v>
                      </c:pt>
                      <c:pt idx="7290">
                        <c:v>215</c:v>
                      </c:pt>
                      <c:pt idx="7291">
                        <c:v>245</c:v>
                      </c:pt>
                      <c:pt idx="7292">
                        <c:v>221</c:v>
                      </c:pt>
                      <c:pt idx="7293">
                        <c:v>245</c:v>
                      </c:pt>
                      <c:pt idx="7294">
                        <c:v>238</c:v>
                      </c:pt>
                      <c:pt idx="7295">
                        <c:v>221</c:v>
                      </c:pt>
                      <c:pt idx="7296">
                        <c:v>246</c:v>
                      </c:pt>
                      <c:pt idx="7297">
                        <c:v>189</c:v>
                      </c:pt>
                      <c:pt idx="7298">
                        <c:v>245</c:v>
                      </c:pt>
                      <c:pt idx="7299">
                        <c:v>245</c:v>
                      </c:pt>
                      <c:pt idx="7300">
                        <c:v>236</c:v>
                      </c:pt>
                      <c:pt idx="7301">
                        <c:v>207</c:v>
                      </c:pt>
                      <c:pt idx="7302">
                        <c:v>246</c:v>
                      </c:pt>
                      <c:pt idx="7303">
                        <c:v>235</c:v>
                      </c:pt>
                      <c:pt idx="7304">
                        <c:v>247</c:v>
                      </c:pt>
                      <c:pt idx="7305">
                        <c:v>246</c:v>
                      </c:pt>
                      <c:pt idx="7306">
                        <c:v>216</c:v>
                      </c:pt>
                      <c:pt idx="7307">
                        <c:v>246</c:v>
                      </c:pt>
                      <c:pt idx="7308">
                        <c:v>230</c:v>
                      </c:pt>
                      <c:pt idx="7309">
                        <c:v>246</c:v>
                      </c:pt>
                      <c:pt idx="7310">
                        <c:v>227</c:v>
                      </c:pt>
                      <c:pt idx="7311">
                        <c:v>247</c:v>
                      </c:pt>
                      <c:pt idx="7312">
                        <c:v>243</c:v>
                      </c:pt>
                      <c:pt idx="7313">
                        <c:v>236</c:v>
                      </c:pt>
                      <c:pt idx="7314">
                        <c:v>214</c:v>
                      </c:pt>
                      <c:pt idx="7315">
                        <c:v>245</c:v>
                      </c:pt>
                      <c:pt idx="7316">
                        <c:v>223</c:v>
                      </c:pt>
                      <c:pt idx="7317">
                        <c:v>247</c:v>
                      </c:pt>
                      <c:pt idx="7318">
                        <c:v>245</c:v>
                      </c:pt>
                      <c:pt idx="7319">
                        <c:v>234</c:v>
                      </c:pt>
                      <c:pt idx="7320">
                        <c:v>245</c:v>
                      </c:pt>
                      <c:pt idx="7321">
                        <c:v>198</c:v>
                      </c:pt>
                      <c:pt idx="7322">
                        <c:v>239</c:v>
                      </c:pt>
                      <c:pt idx="7323">
                        <c:v>2</c:v>
                      </c:pt>
                      <c:pt idx="7324">
                        <c:v>253</c:v>
                      </c:pt>
                      <c:pt idx="7325">
                        <c:v>253</c:v>
                      </c:pt>
                      <c:pt idx="7326">
                        <c:v>237</c:v>
                      </c:pt>
                      <c:pt idx="7327">
                        <c:v>245</c:v>
                      </c:pt>
                      <c:pt idx="7328">
                        <c:v>235</c:v>
                      </c:pt>
                      <c:pt idx="7329">
                        <c:v>245</c:v>
                      </c:pt>
                      <c:pt idx="7330">
                        <c:v>140</c:v>
                      </c:pt>
                      <c:pt idx="7331">
                        <c:v>229</c:v>
                      </c:pt>
                      <c:pt idx="7332">
                        <c:v>213</c:v>
                      </c:pt>
                      <c:pt idx="7333">
                        <c:v>247</c:v>
                      </c:pt>
                      <c:pt idx="7334">
                        <c:v>244</c:v>
                      </c:pt>
                      <c:pt idx="7335">
                        <c:v>237</c:v>
                      </c:pt>
                      <c:pt idx="7336">
                        <c:v>245</c:v>
                      </c:pt>
                      <c:pt idx="7337">
                        <c:v>171</c:v>
                      </c:pt>
                      <c:pt idx="7338">
                        <c:v>223</c:v>
                      </c:pt>
                      <c:pt idx="7339">
                        <c:v>246</c:v>
                      </c:pt>
                      <c:pt idx="7340">
                        <c:v>226</c:v>
                      </c:pt>
                      <c:pt idx="7341">
                        <c:v>205</c:v>
                      </c:pt>
                      <c:pt idx="7342">
                        <c:v>252</c:v>
                      </c:pt>
                      <c:pt idx="7343">
                        <c:v>238</c:v>
                      </c:pt>
                      <c:pt idx="7344">
                        <c:v>246</c:v>
                      </c:pt>
                      <c:pt idx="7345">
                        <c:v>160</c:v>
                      </c:pt>
                      <c:pt idx="7346">
                        <c:v>253</c:v>
                      </c:pt>
                      <c:pt idx="7347">
                        <c:v>212</c:v>
                      </c:pt>
                      <c:pt idx="7348">
                        <c:v>231</c:v>
                      </c:pt>
                      <c:pt idx="7349">
                        <c:v>215</c:v>
                      </c:pt>
                      <c:pt idx="7350">
                        <c:v>246</c:v>
                      </c:pt>
                      <c:pt idx="7351">
                        <c:v>237</c:v>
                      </c:pt>
                      <c:pt idx="7352">
                        <c:v>222</c:v>
                      </c:pt>
                      <c:pt idx="7353">
                        <c:v>207</c:v>
                      </c:pt>
                      <c:pt idx="7354">
                        <c:v>245</c:v>
                      </c:pt>
                      <c:pt idx="7355">
                        <c:v>204</c:v>
                      </c:pt>
                      <c:pt idx="7356">
                        <c:v>246</c:v>
                      </c:pt>
                      <c:pt idx="7357">
                        <c:v>236</c:v>
                      </c:pt>
                      <c:pt idx="7358">
                        <c:v>63</c:v>
                      </c:pt>
                      <c:pt idx="7359">
                        <c:v>151</c:v>
                      </c:pt>
                      <c:pt idx="7360">
                        <c:v>233</c:v>
                      </c:pt>
                      <c:pt idx="7361">
                        <c:v>127</c:v>
                      </c:pt>
                      <c:pt idx="7362">
                        <c:v>2</c:v>
                      </c:pt>
                      <c:pt idx="7363">
                        <c:v>128</c:v>
                      </c:pt>
                      <c:pt idx="7364">
                        <c:v>100</c:v>
                      </c:pt>
                      <c:pt idx="7365">
                        <c:v>252</c:v>
                      </c:pt>
                      <c:pt idx="7366">
                        <c:v>36</c:v>
                      </c:pt>
                      <c:pt idx="7367">
                        <c:v>252</c:v>
                      </c:pt>
                      <c:pt idx="7368">
                        <c:v>241</c:v>
                      </c:pt>
                      <c:pt idx="7369">
                        <c:v>245</c:v>
                      </c:pt>
                      <c:pt idx="7370">
                        <c:v>236</c:v>
                      </c:pt>
                      <c:pt idx="7371">
                        <c:v>246</c:v>
                      </c:pt>
                      <c:pt idx="7372">
                        <c:v>235</c:v>
                      </c:pt>
                      <c:pt idx="7373">
                        <c:v>246</c:v>
                      </c:pt>
                      <c:pt idx="7374">
                        <c:v>216</c:v>
                      </c:pt>
                      <c:pt idx="7375">
                        <c:v>253</c:v>
                      </c:pt>
                      <c:pt idx="7376">
                        <c:v>251</c:v>
                      </c:pt>
                      <c:pt idx="7377">
                        <c:v>237</c:v>
                      </c:pt>
                      <c:pt idx="7378">
                        <c:v>245</c:v>
                      </c:pt>
                      <c:pt idx="7379">
                        <c:v>236</c:v>
                      </c:pt>
                      <c:pt idx="7380">
                        <c:v>246</c:v>
                      </c:pt>
                      <c:pt idx="7381">
                        <c:v>236</c:v>
                      </c:pt>
                      <c:pt idx="7382">
                        <c:v>246</c:v>
                      </c:pt>
                      <c:pt idx="7383">
                        <c:v>98</c:v>
                      </c:pt>
                      <c:pt idx="7384">
                        <c:v>148</c:v>
                      </c:pt>
                      <c:pt idx="7385">
                        <c:v>240</c:v>
                      </c:pt>
                      <c:pt idx="7386">
                        <c:v>248</c:v>
                      </c:pt>
                      <c:pt idx="7387">
                        <c:v>247</c:v>
                      </c:pt>
                      <c:pt idx="7388">
                        <c:v>237</c:v>
                      </c:pt>
                      <c:pt idx="7389">
                        <c:v>245</c:v>
                      </c:pt>
                      <c:pt idx="7390">
                        <c:v>236</c:v>
                      </c:pt>
                      <c:pt idx="7391">
                        <c:v>63</c:v>
                      </c:pt>
                      <c:pt idx="7392">
                        <c:v>253</c:v>
                      </c:pt>
                      <c:pt idx="7393">
                        <c:v>238</c:v>
                      </c:pt>
                      <c:pt idx="7394">
                        <c:v>246</c:v>
                      </c:pt>
                      <c:pt idx="7395">
                        <c:v>160</c:v>
                      </c:pt>
                      <c:pt idx="7396">
                        <c:v>227</c:v>
                      </c:pt>
                      <c:pt idx="7397">
                        <c:v>240</c:v>
                      </c:pt>
                      <c:pt idx="7398">
                        <c:v>246</c:v>
                      </c:pt>
                      <c:pt idx="7399">
                        <c:v>236</c:v>
                      </c:pt>
                      <c:pt idx="7400">
                        <c:v>246</c:v>
                      </c:pt>
                      <c:pt idx="7401">
                        <c:v>235</c:v>
                      </c:pt>
                      <c:pt idx="7402">
                        <c:v>231</c:v>
                      </c:pt>
                      <c:pt idx="7403">
                        <c:v>247</c:v>
                      </c:pt>
                      <c:pt idx="7404">
                        <c:v>244</c:v>
                      </c:pt>
                      <c:pt idx="7405">
                        <c:v>236</c:v>
                      </c:pt>
                      <c:pt idx="7406">
                        <c:v>206</c:v>
                      </c:pt>
                      <c:pt idx="7407">
                        <c:v>245</c:v>
                      </c:pt>
                      <c:pt idx="7408">
                        <c:v>235</c:v>
                      </c:pt>
                      <c:pt idx="7409">
                        <c:v>247</c:v>
                      </c:pt>
                      <c:pt idx="7410">
                        <c:v>244</c:v>
                      </c:pt>
                      <c:pt idx="7411">
                        <c:v>236</c:v>
                      </c:pt>
                      <c:pt idx="7412">
                        <c:v>245</c:v>
                      </c:pt>
                      <c:pt idx="7413">
                        <c:v>236</c:v>
                      </c:pt>
                      <c:pt idx="7414">
                        <c:v>246</c:v>
                      </c:pt>
                      <c:pt idx="7415">
                        <c:v>206</c:v>
                      </c:pt>
                      <c:pt idx="7416">
                        <c:v>247</c:v>
                      </c:pt>
                      <c:pt idx="7417">
                        <c:v>246</c:v>
                      </c:pt>
                      <c:pt idx="7418">
                        <c:v>236</c:v>
                      </c:pt>
                      <c:pt idx="7419">
                        <c:v>246</c:v>
                      </c:pt>
                      <c:pt idx="7420">
                        <c:v>188</c:v>
                      </c:pt>
                      <c:pt idx="7421">
                        <c:v>245</c:v>
                      </c:pt>
                      <c:pt idx="7422">
                        <c:v>245</c:v>
                      </c:pt>
                      <c:pt idx="7423">
                        <c:v>237</c:v>
                      </c:pt>
                      <c:pt idx="7424">
                        <c:v>157</c:v>
                      </c:pt>
                      <c:pt idx="7425">
                        <c:v>176</c:v>
                      </c:pt>
                      <c:pt idx="7426">
                        <c:v>240</c:v>
                      </c:pt>
                      <c:pt idx="7427">
                        <c:v>246</c:v>
                      </c:pt>
                      <c:pt idx="7428">
                        <c:v>236</c:v>
                      </c:pt>
                      <c:pt idx="7429">
                        <c:v>130</c:v>
                      </c:pt>
                      <c:pt idx="7430">
                        <c:v>202</c:v>
                      </c:pt>
                      <c:pt idx="7431">
                        <c:v>237</c:v>
                      </c:pt>
                      <c:pt idx="7432">
                        <c:v>216</c:v>
                      </c:pt>
                      <c:pt idx="7433">
                        <c:v>246</c:v>
                      </c:pt>
                      <c:pt idx="7434">
                        <c:v>247</c:v>
                      </c:pt>
                      <c:pt idx="7435">
                        <c:v>236</c:v>
                      </c:pt>
                      <c:pt idx="7436">
                        <c:v>244</c:v>
                      </c:pt>
                      <c:pt idx="7437">
                        <c:v>235</c:v>
                      </c:pt>
                      <c:pt idx="7438">
                        <c:v>201</c:v>
                      </c:pt>
                      <c:pt idx="7439">
                        <c:v>245</c:v>
                      </c:pt>
                      <c:pt idx="7440">
                        <c:v>247</c:v>
                      </c:pt>
                      <c:pt idx="7441">
                        <c:v>232</c:v>
                      </c:pt>
                      <c:pt idx="7442">
                        <c:v>245</c:v>
                      </c:pt>
                      <c:pt idx="7443">
                        <c:v>220</c:v>
                      </c:pt>
                      <c:pt idx="7444">
                        <c:v>244</c:v>
                      </c:pt>
                      <c:pt idx="7445">
                        <c:v>205</c:v>
                      </c:pt>
                      <c:pt idx="7446">
                        <c:v>235</c:v>
                      </c:pt>
                      <c:pt idx="7447">
                        <c:v>215</c:v>
                      </c:pt>
                      <c:pt idx="7448">
                        <c:v>214</c:v>
                      </c:pt>
                      <c:pt idx="7449">
                        <c:v>216</c:v>
                      </c:pt>
                      <c:pt idx="7450">
                        <c:v>212</c:v>
                      </c:pt>
                      <c:pt idx="7451">
                        <c:v>245</c:v>
                      </c:pt>
                      <c:pt idx="7452">
                        <c:v>82</c:v>
                      </c:pt>
                      <c:pt idx="7453">
                        <c:v>224</c:v>
                      </c:pt>
                      <c:pt idx="7454">
                        <c:v>239</c:v>
                      </c:pt>
                      <c:pt idx="7455">
                        <c:v>246</c:v>
                      </c:pt>
                      <c:pt idx="7456">
                        <c:v>235</c:v>
                      </c:pt>
                      <c:pt idx="7457">
                        <c:v>245</c:v>
                      </c:pt>
                      <c:pt idx="7458">
                        <c:v>234</c:v>
                      </c:pt>
                      <c:pt idx="7459">
                        <c:v>245</c:v>
                      </c:pt>
                      <c:pt idx="7460">
                        <c:v>246</c:v>
                      </c:pt>
                      <c:pt idx="7461">
                        <c:v>172</c:v>
                      </c:pt>
                      <c:pt idx="7462">
                        <c:v>246</c:v>
                      </c:pt>
                      <c:pt idx="7463">
                        <c:v>231</c:v>
                      </c:pt>
                      <c:pt idx="7464">
                        <c:v>248</c:v>
                      </c:pt>
                      <c:pt idx="7465">
                        <c:v>245</c:v>
                      </c:pt>
                      <c:pt idx="7466">
                        <c:v>208</c:v>
                      </c:pt>
                      <c:pt idx="7467">
                        <c:v>212</c:v>
                      </c:pt>
                      <c:pt idx="7468">
                        <c:v>233</c:v>
                      </c:pt>
                      <c:pt idx="7469">
                        <c:v>247</c:v>
                      </c:pt>
                      <c:pt idx="7470">
                        <c:v>228</c:v>
                      </c:pt>
                      <c:pt idx="7471">
                        <c:v>225</c:v>
                      </c:pt>
                      <c:pt idx="7472">
                        <c:v>230</c:v>
                      </c:pt>
                      <c:pt idx="7473">
                        <c:v>245</c:v>
                      </c:pt>
                      <c:pt idx="7474">
                        <c:v>233</c:v>
                      </c:pt>
                      <c:pt idx="7475">
                        <c:v>246</c:v>
                      </c:pt>
                      <c:pt idx="7476">
                        <c:v>210</c:v>
                      </c:pt>
                      <c:pt idx="7477">
                        <c:v>218</c:v>
                      </c:pt>
                      <c:pt idx="7478">
                        <c:v>244</c:v>
                      </c:pt>
                      <c:pt idx="7479">
                        <c:v>195</c:v>
                      </c:pt>
                      <c:pt idx="7480">
                        <c:v>245</c:v>
                      </c:pt>
                      <c:pt idx="7481">
                        <c:v>211</c:v>
                      </c:pt>
                      <c:pt idx="7482">
                        <c:v>246</c:v>
                      </c:pt>
                      <c:pt idx="7483">
                        <c:v>233</c:v>
                      </c:pt>
                      <c:pt idx="7484">
                        <c:v>234</c:v>
                      </c:pt>
                      <c:pt idx="7485">
                        <c:v>245</c:v>
                      </c:pt>
                      <c:pt idx="7486">
                        <c:v>184</c:v>
                      </c:pt>
                      <c:pt idx="7487">
                        <c:v>245</c:v>
                      </c:pt>
                      <c:pt idx="7488">
                        <c:v>243</c:v>
                      </c:pt>
                      <c:pt idx="7489">
                        <c:v>213</c:v>
                      </c:pt>
                      <c:pt idx="7490">
                        <c:v>172</c:v>
                      </c:pt>
                      <c:pt idx="7491">
                        <c:v>4</c:v>
                      </c:pt>
                      <c:pt idx="7492">
                        <c:v>251</c:v>
                      </c:pt>
                      <c:pt idx="7493">
                        <c:v>240</c:v>
                      </c:pt>
                      <c:pt idx="7494">
                        <c:v>246</c:v>
                      </c:pt>
                      <c:pt idx="7495">
                        <c:v>235</c:v>
                      </c:pt>
                      <c:pt idx="7496">
                        <c:v>246</c:v>
                      </c:pt>
                      <c:pt idx="7497">
                        <c:v>235</c:v>
                      </c:pt>
                      <c:pt idx="7498">
                        <c:v>245</c:v>
                      </c:pt>
                      <c:pt idx="7499">
                        <c:v>235</c:v>
                      </c:pt>
                      <c:pt idx="7500">
                        <c:v>112</c:v>
                      </c:pt>
                      <c:pt idx="7501">
                        <c:v>148</c:v>
                      </c:pt>
                      <c:pt idx="7502">
                        <c:v>241</c:v>
                      </c:pt>
                      <c:pt idx="7503">
                        <c:v>248</c:v>
                      </c:pt>
                      <c:pt idx="7504">
                        <c:v>246</c:v>
                      </c:pt>
                      <c:pt idx="7505">
                        <c:v>236</c:v>
                      </c:pt>
                      <c:pt idx="7506">
                        <c:v>246</c:v>
                      </c:pt>
                      <c:pt idx="7507">
                        <c:v>198</c:v>
                      </c:pt>
                      <c:pt idx="7508">
                        <c:v>233</c:v>
                      </c:pt>
                      <c:pt idx="7509">
                        <c:v>246</c:v>
                      </c:pt>
                      <c:pt idx="7510">
                        <c:v>235</c:v>
                      </c:pt>
                      <c:pt idx="7511">
                        <c:v>245</c:v>
                      </c:pt>
                      <c:pt idx="7512">
                        <c:v>211</c:v>
                      </c:pt>
                      <c:pt idx="7513">
                        <c:v>245</c:v>
                      </c:pt>
                      <c:pt idx="7514">
                        <c:v>213</c:v>
                      </c:pt>
                      <c:pt idx="7515">
                        <c:v>245</c:v>
                      </c:pt>
                      <c:pt idx="7516">
                        <c:v>191</c:v>
                      </c:pt>
                      <c:pt idx="7517">
                        <c:v>246</c:v>
                      </c:pt>
                      <c:pt idx="7518">
                        <c:v>231</c:v>
                      </c:pt>
                      <c:pt idx="7519">
                        <c:v>246</c:v>
                      </c:pt>
                      <c:pt idx="7520">
                        <c:v>199</c:v>
                      </c:pt>
                      <c:pt idx="7521">
                        <c:v>196</c:v>
                      </c:pt>
                      <c:pt idx="7522">
                        <c:v>246</c:v>
                      </c:pt>
                      <c:pt idx="7523">
                        <c:v>246</c:v>
                      </c:pt>
                      <c:pt idx="7524">
                        <c:v>244</c:v>
                      </c:pt>
                      <c:pt idx="7525">
                        <c:v>24</c:v>
                      </c:pt>
                      <c:pt idx="7526">
                        <c:v>227</c:v>
                      </c:pt>
                      <c:pt idx="7527">
                        <c:v>240</c:v>
                      </c:pt>
                      <c:pt idx="7528">
                        <c:v>171</c:v>
                      </c:pt>
                      <c:pt idx="7529">
                        <c:v>82</c:v>
                      </c:pt>
                      <c:pt idx="7530">
                        <c:v>233</c:v>
                      </c:pt>
                      <c:pt idx="7531">
                        <c:v>246</c:v>
                      </c:pt>
                      <c:pt idx="7532">
                        <c:v>236</c:v>
                      </c:pt>
                      <c:pt idx="7533">
                        <c:v>246</c:v>
                      </c:pt>
                      <c:pt idx="7534">
                        <c:v>238</c:v>
                      </c:pt>
                      <c:pt idx="7535">
                        <c:v>247</c:v>
                      </c:pt>
                      <c:pt idx="7536">
                        <c:v>13</c:v>
                      </c:pt>
                      <c:pt idx="7537">
                        <c:v>252</c:v>
                      </c:pt>
                      <c:pt idx="7538">
                        <c:v>241</c:v>
                      </c:pt>
                      <c:pt idx="7539">
                        <c:v>246</c:v>
                      </c:pt>
                      <c:pt idx="7540">
                        <c:v>236</c:v>
                      </c:pt>
                      <c:pt idx="7541">
                        <c:v>245</c:v>
                      </c:pt>
                      <c:pt idx="7542">
                        <c:v>184</c:v>
                      </c:pt>
                      <c:pt idx="7543">
                        <c:v>176</c:v>
                      </c:pt>
                      <c:pt idx="7544">
                        <c:v>210</c:v>
                      </c:pt>
                      <c:pt idx="7545">
                        <c:v>251</c:v>
                      </c:pt>
                      <c:pt idx="7546">
                        <c:v>238</c:v>
                      </c:pt>
                      <c:pt idx="7547">
                        <c:v>246</c:v>
                      </c:pt>
                      <c:pt idx="7548">
                        <c:v>235</c:v>
                      </c:pt>
                      <c:pt idx="7549">
                        <c:v>246</c:v>
                      </c:pt>
                      <c:pt idx="7550">
                        <c:v>234</c:v>
                      </c:pt>
                      <c:pt idx="7551">
                        <c:v>246</c:v>
                      </c:pt>
                      <c:pt idx="7552">
                        <c:v>235</c:v>
                      </c:pt>
                      <c:pt idx="7553">
                        <c:v>245</c:v>
                      </c:pt>
                      <c:pt idx="7554">
                        <c:v>127</c:v>
                      </c:pt>
                      <c:pt idx="7555">
                        <c:v>226</c:v>
                      </c:pt>
                      <c:pt idx="7556">
                        <c:v>239</c:v>
                      </c:pt>
                      <c:pt idx="7557">
                        <c:v>247</c:v>
                      </c:pt>
                      <c:pt idx="7558">
                        <c:v>236</c:v>
                      </c:pt>
                      <c:pt idx="7559">
                        <c:v>245</c:v>
                      </c:pt>
                      <c:pt idx="7560">
                        <c:v>235</c:v>
                      </c:pt>
                      <c:pt idx="7561">
                        <c:v>246</c:v>
                      </c:pt>
                      <c:pt idx="7562">
                        <c:v>245</c:v>
                      </c:pt>
                      <c:pt idx="7563">
                        <c:v>130</c:v>
                      </c:pt>
                      <c:pt idx="7564">
                        <c:v>253</c:v>
                      </c:pt>
                      <c:pt idx="7565">
                        <c:v>239</c:v>
                      </c:pt>
                      <c:pt idx="7566">
                        <c:v>247</c:v>
                      </c:pt>
                      <c:pt idx="7567">
                        <c:v>236</c:v>
                      </c:pt>
                      <c:pt idx="7568">
                        <c:v>245</c:v>
                      </c:pt>
                      <c:pt idx="7569">
                        <c:v>235</c:v>
                      </c:pt>
                      <c:pt idx="7570">
                        <c:v>245</c:v>
                      </c:pt>
                      <c:pt idx="7571">
                        <c:v>219</c:v>
                      </c:pt>
                      <c:pt idx="7572">
                        <c:v>245</c:v>
                      </c:pt>
                      <c:pt idx="7573">
                        <c:v>245</c:v>
                      </c:pt>
                      <c:pt idx="7574">
                        <c:v>235</c:v>
                      </c:pt>
                      <c:pt idx="7575">
                        <c:v>245</c:v>
                      </c:pt>
                      <c:pt idx="7576">
                        <c:v>235</c:v>
                      </c:pt>
                      <c:pt idx="7577">
                        <c:v>245</c:v>
                      </c:pt>
                      <c:pt idx="7578">
                        <c:v>234</c:v>
                      </c:pt>
                      <c:pt idx="7579">
                        <c:v>244</c:v>
                      </c:pt>
                      <c:pt idx="7580">
                        <c:v>238</c:v>
                      </c:pt>
                      <c:pt idx="7581">
                        <c:v>245</c:v>
                      </c:pt>
                      <c:pt idx="7582">
                        <c:v>214</c:v>
                      </c:pt>
                      <c:pt idx="7583">
                        <c:v>238</c:v>
                      </c:pt>
                      <c:pt idx="7584">
                        <c:v>232</c:v>
                      </c:pt>
                      <c:pt idx="7585">
                        <c:v>221</c:v>
                      </c:pt>
                      <c:pt idx="7586">
                        <c:v>245</c:v>
                      </c:pt>
                      <c:pt idx="7587">
                        <c:v>223</c:v>
                      </c:pt>
                      <c:pt idx="7588">
                        <c:v>245</c:v>
                      </c:pt>
                      <c:pt idx="7589">
                        <c:v>237</c:v>
                      </c:pt>
                      <c:pt idx="7590">
                        <c:v>245</c:v>
                      </c:pt>
                      <c:pt idx="7591">
                        <c:v>220</c:v>
                      </c:pt>
                      <c:pt idx="7592">
                        <c:v>234</c:v>
                      </c:pt>
                      <c:pt idx="7593">
                        <c:v>244</c:v>
                      </c:pt>
                      <c:pt idx="7594">
                        <c:v>232</c:v>
                      </c:pt>
                      <c:pt idx="7595">
                        <c:v>192</c:v>
                      </c:pt>
                      <c:pt idx="7596">
                        <c:v>247</c:v>
                      </c:pt>
                      <c:pt idx="7597">
                        <c:v>230</c:v>
                      </c:pt>
                      <c:pt idx="7598">
                        <c:v>188</c:v>
                      </c:pt>
                      <c:pt idx="7599">
                        <c:v>246</c:v>
                      </c:pt>
                      <c:pt idx="7600">
                        <c:v>239</c:v>
                      </c:pt>
                      <c:pt idx="7601">
                        <c:v>223</c:v>
                      </c:pt>
                      <c:pt idx="7602">
                        <c:v>245</c:v>
                      </c:pt>
                      <c:pt idx="7603">
                        <c:v>236</c:v>
                      </c:pt>
                      <c:pt idx="7604">
                        <c:v>245</c:v>
                      </c:pt>
                      <c:pt idx="7605">
                        <c:v>236</c:v>
                      </c:pt>
                      <c:pt idx="7606">
                        <c:v>244</c:v>
                      </c:pt>
                      <c:pt idx="7607">
                        <c:v>235</c:v>
                      </c:pt>
                      <c:pt idx="7608">
                        <c:v>247</c:v>
                      </c:pt>
                      <c:pt idx="7609">
                        <c:v>235</c:v>
                      </c:pt>
                      <c:pt idx="7610">
                        <c:v>245</c:v>
                      </c:pt>
                      <c:pt idx="7611">
                        <c:v>216</c:v>
                      </c:pt>
                      <c:pt idx="7612">
                        <c:v>236</c:v>
                      </c:pt>
                      <c:pt idx="7613">
                        <c:v>246</c:v>
                      </c:pt>
                      <c:pt idx="7614">
                        <c:v>236</c:v>
                      </c:pt>
                      <c:pt idx="7615">
                        <c:v>244</c:v>
                      </c:pt>
                      <c:pt idx="7616">
                        <c:v>235</c:v>
                      </c:pt>
                      <c:pt idx="7617">
                        <c:v>245</c:v>
                      </c:pt>
                      <c:pt idx="7618">
                        <c:v>235</c:v>
                      </c:pt>
                      <c:pt idx="7619">
                        <c:v>245</c:v>
                      </c:pt>
                      <c:pt idx="7620">
                        <c:v>235</c:v>
                      </c:pt>
                      <c:pt idx="7621">
                        <c:v>246</c:v>
                      </c:pt>
                      <c:pt idx="7622">
                        <c:v>238</c:v>
                      </c:pt>
                      <c:pt idx="7623">
                        <c:v>248</c:v>
                      </c:pt>
                      <c:pt idx="7624">
                        <c:v>246</c:v>
                      </c:pt>
                      <c:pt idx="7625">
                        <c:v>236</c:v>
                      </c:pt>
                      <c:pt idx="7626">
                        <c:v>245</c:v>
                      </c:pt>
                      <c:pt idx="7627">
                        <c:v>235</c:v>
                      </c:pt>
                      <c:pt idx="7628">
                        <c:v>200</c:v>
                      </c:pt>
                      <c:pt idx="7629">
                        <c:v>251</c:v>
                      </c:pt>
                      <c:pt idx="7630">
                        <c:v>238</c:v>
                      </c:pt>
                      <c:pt idx="7631">
                        <c:v>246</c:v>
                      </c:pt>
                      <c:pt idx="7632">
                        <c:v>235</c:v>
                      </c:pt>
                      <c:pt idx="7633">
                        <c:v>55</c:v>
                      </c:pt>
                      <c:pt idx="7634">
                        <c:v>123</c:v>
                      </c:pt>
                      <c:pt idx="7635">
                        <c:v>238</c:v>
                      </c:pt>
                      <c:pt idx="7636">
                        <c:v>247</c:v>
                      </c:pt>
                      <c:pt idx="7637">
                        <c:v>191</c:v>
                      </c:pt>
                      <c:pt idx="7638">
                        <c:v>246</c:v>
                      </c:pt>
                      <c:pt idx="7639">
                        <c:v>234</c:v>
                      </c:pt>
                      <c:pt idx="7640">
                        <c:v>2</c:v>
                      </c:pt>
                      <c:pt idx="7641">
                        <c:v>253</c:v>
                      </c:pt>
                      <c:pt idx="7642">
                        <c:v>240</c:v>
                      </c:pt>
                      <c:pt idx="7643">
                        <c:v>246</c:v>
                      </c:pt>
                      <c:pt idx="7644">
                        <c:v>236</c:v>
                      </c:pt>
                      <c:pt idx="7645">
                        <c:v>246</c:v>
                      </c:pt>
                      <c:pt idx="7646">
                        <c:v>58</c:v>
                      </c:pt>
                      <c:pt idx="7647">
                        <c:v>98</c:v>
                      </c:pt>
                      <c:pt idx="7648">
                        <c:v>250</c:v>
                      </c:pt>
                      <c:pt idx="7649">
                        <c:v>237</c:v>
                      </c:pt>
                      <c:pt idx="7650">
                        <c:v>246</c:v>
                      </c:pt>
                      <c:pt idx="7651">
                        <c:v>66</c:v>
                      </c:pt>
                      <c:pt idx="7652">
                        <c:v>247</c:v>
                      </c:pt>
                      <c:pt idx="7653">
                        <c:v>246</c:v>
                      </c:pt>
                      <c:pt idx="7654">
                        <c:v>18</c:v>
                      </c:pt>
                      <c:pt idx="7655">
                        <c:v>225</c:v>
                      </c:pt>
                      <c:pt idx="7656">
                        <c:v>238</c:v>
                      </c:pt>
                      <c:pt idx="7657">
                        <c:v>50</c:v>
                      </c:pt>
                      <c:pt idx="7658">
                        <c:v>228</c:v>
                      </c:pt>
                      <c:pt idx="7659">
                        <c:v>241</c:v>
                      </c:pt>
                      <c:pt idx="7660">
                        <c:v>246</c:v>
                      </c:pt>
                      <c:pt idx="7661">
                        <c:v>236</c:v>
                      </c:pt>
                      <c:pt idx="7662">
                        <c:v>245</c:v>
                      </c:pt>
                      <c:pt idx="7663">
                        <c:v>236</c:v>
                      </c:pt>
                      <c:pt idx="7664">
                        <c:v>232</c:v>
                      </c:pt>
                      <c:pt idx="7665">
                        <c:v>212</c:v>
                      </c:pt>
                      <c:pt idx="7666">
                        <c:v>227</c:v>
                      </c:pt>
                      <c:pt idx="7667">
                        <c:v>246</c:v>
                      </c:pt>
                      <c:pt idx="7668">
                        <c:v>218</c:v>
                      </c:pt>
                      <c:pt idx="7669">
                        <c:v>247</c:v>
                      </c:pt>
                      <c:pt idx="7670">
                        <c:v>212</c:v>
                      </c:pt>
                      <c:pt idx="7671">
                        <c:v>221</c:v>
                      </c:pt>
                      <c:pt idx="7672">
                        <c:v>215</c:v>
                      </c:pt>
                      <c:pt idx="7673">
                        <c:v>219</c:v>
                      </c:pt>
                      <c:pt idx="7674">
                        <c:v>245</c:v>
                      </c:pt>
                      <c:pt idx="7675">
                        <c:v>225</c:v>
                      </c:pt>
                      <c:pt idx="7676">
                        <c:v>200</c:v>
                      </c:pt>
                      <c:pt idx="7677">
                        <c:v>219</c:v>
                      </c:pt>
                      <c:pt idx="7678">
                        <c:v>214</c:v>
                      </c:pt>
                      <c:pt idx="7679">
                        <c:v>208</c:v>
                      </c:pt>
                      <c:pt idx="7680">
                        <c:v>131</c:v>
                      </c:pt>
                      <c:pt idx="7681">
                        <c:v>126</c:v>
                      </c:pt>
                      <c:pt idx="7682">
                        <c:v>202</c:v>
                      </c:pt>
                      <c:pt idx="7683">
                        <c:v>55</c:v>
                      </c:pt>
                      <c:pt idx="7684">
                        <c:v>253</c:v>
                      </c:pt>
                      <c:pt idx="7685">
                        <c:v>178</c:v>
                      </c:pt>
                      <c:pt idx="7686">
                        <c:v>209</c:v>
                      </c:pt>
                      <c:pt idx="7687">
                        <c:v>219</c:v>
                      </c:pt>
                      <c:pt idx="7688">
                        <c:v>243</c:v>
                      </c:pt>
                      <c:pt idx="7689">
                        <c:v>178</c:v>
                      </c:pt>
                      <c:pt idx="7690">
                        <c:v>205</c:v>
                      </c:pt>
                      <c:pt idx="7691">
                        <c:v>185</c:v>
                      </c:pt>
                      <c:pt idx="7692">
                        <c:v>246</c:v>
                      </c:pt>
                      <c:pt idx="7693">
                        <c:v>186</c:v>
                      </c:pt>
                      <c:pt idx="7694">
                        <c:v>219</c:v>
                      </c:pt>
                      <c:pt idx="7695">
                        <c:v>237</c:v>
                      </c:pt>
                      <c:pt idx="7696">
                        <c:v>245</c:v>
                      </c:pt>
                      <c:pt idx="7697">
                        <c:v>140</c:v>
                      </c:pt>
                      <c:pt idx="7698">
                        <c:v>239</c:v>
                      </c:pt>
                      <c:pt idx="7699">
                        <c:v>146</c:v>
                      </c:pt>
                      <c:pt idx="7700">
                        <c:v>252</c:v>
                      </c:pt>
                      <c:pt idx="7701">
                        <c:v>239</c:v>
                      </c:pt>
                      <c:pt idx="7702">
                        <c:v>20</c:v>
                      </c:pt>
                      <c:pt idx="7703">
                        <c:v>97</c:v>
                      </c:pt>
                      <c:pt idx="7704">
                        <c:v>236</c:v>
                      </c:pt>
                      <c:pt idx="7705">
                        <c:v>245</c:v>
                      </c:pt>
                      <c:pt idx="7706">
                        <c:v>201</c:v>
                      </c:pt>
                      <c:pt idx="7707">
                        <c:v>117</c:v>
                      </c:pt>
                      <c:pt idx="7708">
                        <c:v>97</c:v>
                      </c:pt>
                      <c:pt idx="7709">
                        <c:v>250</c:v>
                      </c:pt>
                      <c:pt idx="7710">
                        <c:v>237</c:v>
                      </c:pt>
                      <c:pt idx="7711">
                        <c:v>185</c:v>
                      </c:pt>
                      <c:pt idx="7712">
                        <c:v>245</c:v>
                      </c:pt>
                      <c:pt idx="7713">
                        <c:v>221</c:v>
                      </c:pt>
                      <c:pt idx="7714">
                        <c:v>216</c:v>
                      </c:pt>
                      <c:pt idx="7715">
                        <c:v>245</c:v>
                      </c:pt>
                      <c:pt idx="7716">
                        <c:v>228</c:v>
                      </c:pt>
                      <c:pt idx="7717">
                        <c:v>200</c:v>
                      </c:pt>
                      <c:pt idx="7718">
                        <c:v>223</c:v>
                      </c:pt>
                      <c:pt idx="7719">
                        <c:v>88</c:v>
                      </c:pt>
                      <c:pt idx="7720">
                        <c:v>252</c:v>
                      </c:pt>
                      <c:pt idx="7721">
                        <c:v>239</c:v>
                      </c:pt>
                      <c:pt idx="7722">
                        <c:v>186</c:v>
                      </c:pt>
                      <c:pt idx="7723">
                        <c:v>216</c:v>
                      </c:pt>
                      <c:pt idx="7724">
                        <c:v>226</c:v>
                      </c:pt>
                      <c:pt idx="7725">
                        <c:v>161</c:v>
                      </c:pt>
                      <c:pt idx="7726">
                        <c:v>252</c:v>
                      </c:pt>
                      <c:pt idx="7727">
                        <c:v>237</c:v>
                      </c:pt>
                      <c:pt idx="7728">
                        <c:v>198</c:v>
                      </c:pt>
                      <c:pt idx="7729">
                        <c:v>209</c:v>
                      </c:pt>
                      <c:pt idx="7730">
                        <c:v>235</c:v>
                      </c:pt>
                      <c:pt idx="7731">
                        <c:v>216</c:v>
                      </c:pt>
                      <c:pt idx="7732">
                        <c:v>185</c:v>
                      </c:pt>
                      <c:pt idx="7733">
                        <c:v>208</c:v>
                      </c:pt>
                      <c:pt idx="7734">
                        <c:v>245</c:v>
                      </c:pt>
                      <c:pt idx="7735">
                        <c:v>182</c:v>
                      </c:pt>
                      <c:pt idx="7736">
                        <c:v>240</c:v>
                      </c:pt>
                      <c:pt idx="7737">
                        <c:v>169</c:v>
                      </c:pt>
                      <c:pt idx="7738">
                        <c:v>235</c:v>
                      </c:pt>
                      <c:pt idx="7739">
                        <c:v>205</c:v>
                      </c:pt>
                      <c:pt idx="7740">
                        <c:v>232</c:v>
                      </c:pt>
                      <c:pt idx="7741">
                        <c:v>232</c:v>
                      </c:pt>
                      <c:pt idx="7742">
                        <c:v>203</c:v>
                      </c:pt>
                      <c:pt idx="7743">
                        <c:v>227</c:v>
                      </c:pt>
                      <c:pt idx="7744">
                        <c:v>182</c:v>
                      </c:pt>
                      <c:pt idx="7745">
                        <c:v>169</c:v>
                      </c:pt>
                      <c:pt idx="7746">
                        <c:v>229</c:v>
                      </c:pt>
                      <c:pt idx="7747">
                        <c:v>206</c:v>
                      </c:pt>
                      <c:pt idx="7748">
                        <c:v>168</c:v>
                      </c:pt>
                      <c:pt idx="7749">
                        <c:v>252</c:v>
                      </c:pt>
                      <c:pt idx="7750">
                        <c:v>219</c:v>
                      </c:pt>
                      <c:pt idx="7751">
                        <c:v>244</c:v>
                      </c:pt>
                      <c:pt idx="7752">
                        <c:v>178</c:v>
                      </c:pt>
                      <c:pt idx="7753">
                        <c:v>246</c:v>
                      </c:pt>
                      <c:pt idx="7754">
                        <c:v>217</c:v>
                      </c:pt>
                      <c:pt idx="7755">
                        <c:v>177</c:v>
                      </c:pt>
                      <c:pt idx="7756">
                        <c:v>129</c:v>
                      </c:pt>
                      <c:pt idx="7757">
                        <c:v>252</c:v>
                      </c:pt>
                      <c:pt idx="7758">
                        <c:v>239</c:v>
                      </c:pt>
                      <c:pt idx="7759">
                        <c:v>246</c:v>
                      </c:pt>
                      <c:pt idx="7760">
                        <c:v>147</c:v>
                      </c:pt>
                      <c:pt idx="7761">
                        <c:v>142</c:v>
                      </c:pt>
                      <c:pt idx="7762">
                        <c:v>124</c:v>
                      </c:pt>
                      <c:pt idx="7763">
                        <c:v>197</c:v>
                      </c:pt>
                      <c:pt idx="7764">
                        <c:v>217</c:v>
                      </c:pt>
                      <c:pt idx="7765">
                        <c:v>245</c:v>
                      </c:pt>
                      <c:pt idx="7766">
                        <c:v>235</c:v>
                      </c:pt>
                      <c:pt idx="7767">
                        <c:v>6</c:v>
                      </c:pt>
                      <c:pt idx="7768">
                        <c:v>252</c:v>
                      </c:pt>
                      <c:pt idx="7769">
                        <c:v>239</c:v>
                      </c:pt>
                      <c:pt idx="7770">
                        <c:v>246</c:v>
                      </c:pt>
                      <c:pt idx="7771">
                        <c:v>236</c:v>
                      </c:pt>
                      <c:pt idx="7772">
                        <c:v>245</c:v>
                      </c:pt>
                      <c:pt idx="7773">
                        <c:v>187</c:v>
                      </c:pt>
                      <c:pt idx="7774">
                        <c:v>75</c:v>
                      </c:pt>
                      <c:pt idx="7775">
                        <c:v>240</c:v>
                      </c:pt>
                      <c:pt idx="7776">
                        <c:v>71</c:v>
                      </c:pt>
                      <c:pt idx="7777">
                        <c:v>73</c:v>
                      </c:pt>
                      <c:pt idx="7778">
                        <c:v>252</c:v>
                      </c:pt>
                      <c:pt idx="7779">
                        <c:v>222</c:v>
                      </c:pt>
                      <c:pt idx="7780">
                        <c:v>219</c:v>
                      </c:pt>
                      <c:pt idx="7781">
                        <c:v>246</c:v>
                      </c:pt>
                      <c:pt idx="7782">
                        <c:v>244</c:v>
                      </c:pt>
                      <c:pt idx="7783">
                        <c:v>236</c:v>
                      </c:pt>
                      <c:pt idx="7784">
                        <c:v>245</c:v>
                      </c:pt>
                      <c:pt idx="7785">
                        <c:v>220</c:v>
                      </c:pt>
                      <c:pt idx="7786">
                        <c:v>230</c:v>
                      </c:pt>
                      <c:pt idx="7787">
                        <c:v>242</c:v>
                      </c:pt>
                      <c:pt idx="7788">
                        <c:v>218</c:v>
                      </c:pt>
                      <c:pt idx="7789">
                        <c:v>227</c:v>
                      </c:pt>
                      <c:pt idx="7790">
                        <c:v>245</c:v>
                      </c:pt>
                      <c:pt idx="7791">
                        <c:v>208</c:v>
                      </c:pt>
                      <c:pt idx="7792">
                        <c:v>214</c:v>
                      </c:pt>
                      <c:pt idx="7793">
                        <c:v>205</c:v>
                      </c:pt>
                      <c:pt idx="7794">
                        <c:v>231</c:v>
                      </c:pt>
                      <c:pt idx="7795">
                        <c:v>219</c:v>
                      </c:pt>
                      <c:pt idx="7796">
                        <c:v>228</c:v>
                      </c:pt>
                      <c:pt idx="7797">
                        <c:v>213</c:v>
                      </c:pt>
                      <c:pt idx="7798">
                        <c:v>246</c:v>
                      </c:pt>
                      <c:pt idx="7799">
                        <c:v>232</c:v>
                      </c:pt>
                      <c:pt idx="7800">
                        <c:v>197</c:v>
                      </c:pt>
                      <c:pt idx="7801">
                        <c:v>224</c:v>
                      </c:pt>
                      <c:pt idx="7802">
                        <c:v>225</c:v>
                      </c:pt>
                      <c:pt idx="7803">
                        <c:v>246</c:v>
                      </c:pt>
                      <c:pt idx="7804">
                        <c:v>235</c:v>
                      </c:pt>
                      <c:pt idx="7805">
                        <c:v>192</c:v>
                      </c:pt>
                      <c:pt idx="7806">
                        <c:v>219</c:v>
                      </c:pt>
                      <c:pt idx="7807">
                        <c:v>230</c:v>
                      </c:pt>
                      <c:pt idx="7808">
                        <c:v>247</c:v>
                      </c:pt>
                      <c:pt idx="7809">
                        <c:v>195</c:v>
                      </c:pt>
                      <c:pt idx="7810">
                        <c:v>227</c:v>
                      </c:pt>
                      <c:pt idx="7811">
                        <c:v>244</c:v>
                      </c:pt>
                      <c:pt idx="7812">
                        <c:v>135</c:v>
                      </c:pt>
                      <c:pt idx="7813">
                        <c:v>221</c:v>
                      </c:pt>
                      <c:pt idx="7814">
                        <c:v>192</c:v>
                      </c:pt>
                      <c:pt idx="7815">
                        <c:v>224</c:v>
                      </c:pt>
                      <c:pt idx="7816">
                        <c:v>201</c:v>
                      </c:pt>
                      <c:pt idx="7817">
                        <c:v>223</c:v>
                      </c:pt>
                      <c:pt idx="7818">
                        <c:v>238</c:v>
                      </c:pt>
                      <c:pt idx="7819">
                        <c:v>212</c:v>
                      </c:pt>
                      <c:pt idx="7820">
                        <c:v>231</c:v>
                      </c:pt>
                      <c:pt idx="7821">
                        <c:v>202</c:v>
                      </c:pt>
                      <c:pt idx="7822">
                        <c:v>234</c:v>
                      </c:pt>
                      <c:pt idx="7823">
                        <c:v>197</c:v>
                      </c:pt>
                      <c:pt idx="7824">
                        <c:v>245</c:v>
                      </c:pt>
                      <c:pt idx="7825">
                        <c:v>199</c:v>
                      </c:pt>
                      <c:pt idx="7826">
                        <c:v>177</c:v>
                      </c:pt>
                      <c:pt idx="7827">
                        <c:v>215</c:v>
                      </c:pt>
                      <c:pt idx="7828">
                        <c:v>225</c:v>
                      </c:pt>
                      <c:pt idx="7829">
                        <c:v>204</c:v>
                      </c:pt>
                      <c:pt idx="7830">
                        <c:v>236</c:v>
                      </c:pt>
                      <c:pt idx="7831">
                        <c:v>245</c:v>
                      </c:pt>
                      <c:pt idx="7832">
                        <c:v>166</c:v>
                      </c:pt>
                      <c:pt idx="7833">
                        <c:v>215</c:v>
                      </c:pt>
                      <c:pt idx="7834">
                        <c:v>236</c:v>
                      </c:pt>
                      <c:pt idx="7835">
                        <c:v>247</c:v>
                      </c:pt>
                      <c:pt idx="7836">
                        <c:v>221</c:v>
                      </c:pt>
                      <c:pt idx="7837">
                        <c:v>227</c:v>
                      </c:pt>
                      <c:pt idx="7838">
                        <c:v>180</c:v>
                      </c:pt>
                      <c:pt idx="7839">
                        <c:v>183</c:v>
                      </c:pt>
                      <c:pt idx="7840">
                        <c:v>225</c:v>
                      </c:pt>
                      <c:pt idx="7841">
                        <c:v>200</c:v>
                      </c:pt>
                      <c:pt idx="7842">
                        <c:v>246</c:v>
                      </c:pt>
                      <c:pt idx="7843">
                        <c:v>219</c:v>
                      </c:pt>
                      <c:pt idx="7844">
                        <c:v>228</c:v>
                      </c:pt>
                      <c:pt idx="7845">
                        <c:v>242</c:v>
                      </c:pt>
                      <c:pt idx="7846">
                        <c:v>188</c:v>
                      </c:pt>
                      <c:pt idx="7847">
                        <c:v>245</c:v>
                      </c:pt>
                      <c:pt idx="7848">
                        <c:v>221</c:v>
                      </c:pt>
                      <c:pt idx="7849">
                        <c:v>203</c:v>
                      </c:pt>
                      <c:pt idx="7850">
                        <c:v>227</c:v>
                      </c:pt>
                      <c:pt idx="7851">
                        <c:v>211</c:v>
                      </c:pt>
                      <c:pt idx="7852">
                        <c:v>1</c:v>
                      </c:pt>
                      <c:pt idx="7853">
                        <c:v>173</c:v>
                      </c:pt>
                      <c:pt idx="7854">
                        <c:v>82</c:v>
                      </c:pt>
                      <c:pt idx="7855">
                        <c:v>150</c:v>
                      </c:pt>
                      <c:pt idx="7856">
                        <c:v>235</c:v>
                      </c:pt>
                      <c:pt idx="7857">
                        <c:v>253</c:v>
                      </c:pt>
                      <c:pt idx="7858">
                        <c:v>131</c:v>
                      </c:pt>
                      <c:pt idx="7859">
                        <c:v>175</c:v>
                      </c:pt>
                      <c:pt idx="7860">
                        <c:v>240</c:v>
                      </c:pt>
                      <c:pt idx="7861">
                        <c:v>224</c:v>
                      </c:pt>
                      <c:pt idx="7862">
                        <c:v>2</c:v>
                      </c:pt>
                      <c:pt idx="7863">
                        <c:v>253</c:v>
                      </c:pt>
                      <c:pt idx="7864">
                        <c:v>241</c:v>
                      </c:pt>
                      <c:pt idx="7865">
                        <c:v>246</c:v>
                      </c:pt>
                      <c:pt idx="7866">
                        <c:v>236</c:v>
                      </c:pt>
                      <c:pt idx="7867">
                        <c:v>245</c:v>
                      </c:pt>
                      <c:pt idx="7868">
                        <c:v>186</c:v>
                      </c:pt>
                      <c:pt idx="7869">
                        <c:v>223</c:v>
                      </c:pt>
                      <c:pt idx="7870">
                        <c:v>247</c:v>
                      </c:pt>
                      <c:pt idx="7871">
                        <c:v>235</c:v>
                      </c:pt>
                      <c:pt idx="7872">
                        <c:v>235</c:v>
                      </c:pt>
                      <c:pt idx="7873">
                        <c:v>212</c:v>
                      </c:pt>
                      <c:pt idx="7874">
                        <c:v>215</c:v>
                      </c:pt>
                      <c:pt idx="7875">
                        <c:v>234</c:v>
                      </c:pt>
                      <c:pt idx="7876">
                        <c:v>211</c:v>
                      </c:pt>
                      <c:pt idx="7877">
                        <c:v>234</c:v>
                      </c:pt>
                      <c:pt idx="7878">
                        <c:v>131</c:v>
                      </c:pt>
                      <c:pt idx="7879">
                        <c:v>253</c:v>
                      </c:pt>
                      <c:pt idx="7880">
                        <c:v>240</c:v>
                      </c:pt>
                      <c:pt idx="7881">
                        <c:v>220</c:v>
                      </c:pt>
                      <c:pt idx="7882">
                        <c:v>245</c:v>
                      </c:pt>
                      <c:pt idx="7883">
                        <c:v>63</c:v>
                      </c:pt>
                      <c:pt idx="7884">
                        <c:v>247</c:v>
                      </c:pt>
                      <c:pt idx="7885">
                        <c:v>246</c:v>
                      </c:pt>
                      <c:pt idx="7886">
                        <c:v>236</c:v>
                      </c:pt>
                      <c:pt idx="7887">
                        <c:v>245</c:v>
                      </c:pt>
                      <c:pt idx="7888">
                        <c:v>214</c:v>
                      </c:pt>
                      <c:pt idx="7889">
                        <c:v>92</c:v>
                      </c:pt>
                      <c:pt idx="7890">
                        <c:v>101</c:v>
                      </c:pt>
                      <c:pt idx="7891">
                        <c:v>250</c:v>
                      </c:pt>
                      <c:pt idx="7892">
                        <c:v>237</c:v>
                      </c:pt>
                      <c:pt idx="7893">
                        <c:v>246</c:v>
                      </c:pt>
                      <c:pt idx="7894">
                        <c:v>237</c:v>
                      </c:pt>
                      <c:pt idx="7895">
                        <c:v>245</c:v>
                      </c:pt>
                      <c:pt idx="7896">
                        <c:v>235</c:v>
                      </c:pt>
                      <c:pt idx="7897">
                        <c:v>241</c:v>
                      </c:pt>
                      <c:pt idx="7898">
                        <c:v>4</c:v>
                      </c:pt>
                      <c:pt idx="7899">
                        <c:v>252</c:v>
                      </c:pt>
                      <c:pt idx="7900">
                        <c:v>240</c:v>
                      </c:pt>
                      <c:pt idx="7901">
                        <c:v>247</c:v>
                      </c:pt>
                      <c:pt idx="7902">
                        <c:v>237</c:v>
                      </c:pt>
                      <c:pt idx="7903">
                        <c:v>247</c:v>
                      </c:pt>
                      <c:pt idx="7904">
                        <c:v>235</c:v>
                      </c:pt>
                      <c:pt idx="7905">
                        <c:v>246</c:v>
                      </c:pt>
                      <c:pt idx="7906">
                        <c:v>236</c:v>
                      </c:pt>
                      <c:pt idx="7907">
                        <c:v>201</c:v>
                      </c:pt>
                      <c:pt idx="7908">
                        <c:v>239</c:v>
                      </c:pt>
                      <c:pt idx="7909">
                        <c:v>211</c:v>
                      </c:pt>
                      <c:pt idx="7910">
                        <c:v>239</c:v>
                      </c:pt>
                      <c:pt idx="7911">
                        <c:v>207</c:v>
                      </c:pt>
                      <c:pt idx="7912">
                        <c:v>218</c:v>
                      </c:pt>
                      <c:pt idx="7913">
                        <c:v>242</c:v>
                      </c:pt>
                      <c:pt idx="7914">
                        <c:v>212</c:v>
                      </c:pt>
                      <c:pt idx="7915">
                        <c:v>248</c:v>
                      </c:pt>
                      <c:pt idx="7916">
                        <c:v>222</c:v>
                      </c:pt>
                      <c:pt idx="7917">
                        <c:v>227</c:v>
                      </c:pt>
                      <c:pt idx="7918">
                        <c:v>222</c:v>
                      </c:pt>
                      <c:pt idx="7919">
                        <c:v>196</c:v>
                      </c:pt>
                      <c:pt idx="7920">
                        <c:v>244</c:v>
                      </c:pt>
                      <c:pt idx="7921">
                        <c:v>219</c:v>
                      </c:pt>
                      <c:pt idx="7922">
                        <c:v>221</c:v>
                      </c:pt>
                      <c:pt idx="7923">
                        <c:v>205</c:v>
                      </c:pt>
                      <c:pt idx="7924">
                        <c:v>44</c:v>
                      </c:pt>
                      <c:pt idx="7925">
                        <c:v>238</c:v>
                      </c:pt>
                      <c:pt idx="7926">
                        <c:v>245</c:v>
                      </c:pt>
                      <c:pt idx="7927">
                        <c:v>178</c:v>
                      </c:pt>
                      <c:pt idx="7928">
                        <c:v>234</c:v>
                      </c:pt>
                      <c:pt idx="7929">
                        <c:v>236</c:v>
                      </c:pt>
                      <c:pt idx="7930">
                        <c:v>23</c:v>
                      </c:pt>
                      <c:pt idx="7931">
                        <c:v>176</c:v>
                      </c:pt>
                      <c:pt idx="7932">
                        <c:v>241</c:v>
                      </c:pt>
                      <c:pt idx="7933">
                        <c:v>220</c:v>
                      </c:pt>
                      <c:pt idx="7934">
                        <c:v>4</c:v>
                      </c:pt>
                      <c:pt idx="7935">
                        <c:v>252</c:v>
                      </c:pt>
                      <c:pt idx="7936">
                        <c:v>221</c:v>
                      </c:pt>
                      <c:pt idx="7937">
                        <c:v>216</c:v>
                      </c:pt>
                      <c:pt idx="7938">
                        <c:v>240</c:v>
                      </c:pt>
                      <c:pt idx="7939">
                        <c:v>204</c:v>
                      </c:pt>
                      <c:pt idx="7940">
                        <c:v>246</c:v>
                      </c:pt>
                      <c:pt idx="7941">
                        <c:v>218</c:v>
                      </c:pt>
                      <c:pt idx="7942">
                        <c:v>246</c:v>
                      </c:pt>
                      <c:pt idx="7943">
                        <c:v>205</c:v>
                      </c:pt>
                      <c:pt idx="7944">
                        <c:v>238</c:v>
                      </c:pt>
                      <c:pt idx="7945">
                        <c:v>246</c:v>
                      </c:pt>
                      <c:pt idx="7946">
                        <c:v>197</c:v>
                      </c:pt>
                      <c:pt idx="7947">
                        <c:v>212</c:v>
                      </c:pt>
                      <c:pt idx="7948">
                        <c:v>230</c:v>
                      </c:pt>
                      <c:pt idx="7949">
                        <c:v>200</c:v>
                      </c:pt>
                      <c:pt idx="7950">
                        <c:v>226</c:v>
                      </c:pt>
                      <c:pt idx="7951">
                        <c:v>237</c:v>
                      </c:pt>
                      <c:pt idx="7952">
                        <c:v>230</c:v>
                      </c:pt>
                      <c:pt idx="7953">
                        <c:v>211</c:v>
                      </c:pt>
                      <c:pt idx="7954">
                        <c:v>212</c:v>
                      </c:pt>
                      <c:pt idx="7955">
                        <c:v>245</c:v>
                      </c:pt>
                      <c:pt idx="7956">
                        <c:v>183</c:v>
                      </c:pt>
                      <c:pt idx="7957">
                        <c:v>202</c:v>
                      </c:pt>
                      <c:pt idx="7958">
                        <c:v>3</c:v>
                      </c:pt>
                      <c:pt idx="7959">
                        <c:v>216</c:v>
                      </c:pt>
                      <c:pt idx="7960">
                        <c:v>236</c:v>
                      </c:pt>
                      <c:pt idx="7961">
                        <c:v>228</c:v>
                      </c:pt>
                      <c:pt idx="7962">
                        <c:v>208</c:v>
                      </c:pt>
                      <c:pt idx="7963">
                        <c:v>7</c:v>
                      </c:pt>
                      <c:pt idx="7964">
                        <c:v>253</c:v>
                      </c:pt>
                      <c:pt idx="7965">
                        <c:v>237</c:v>
                      </c:pt>
                      <c:pt idx="7966">
                        <c:v>185</c:v>
                      </c:pt>
                      <c:pt idx="7967">
                        <c:v>245</c:v>
                      </c:pt>
                      <c:pt idx="7968">
                        <c:v>230</c:v>
                      </c:pt>
                      <c:pt idx="7969">
                        <c:v>234</c:v>
                      </c:pt>
                      <c:pt idx="7970">
                        <c:v>235</c:v>
                      </c:pt>
                      <c:pt idx="7971">
                        <c:v>244</c:v>
                      </c:pt>
                      <c:pt idx="7972">
                        <c:v>231</c:v>
                      </c:pt>
                      <c:pt idx="7973">
                        <c:v>235</c:v>
                      </c:pt>
                      <c:pt idx="7974">
                        <c:v>229</c:v>
                      </c:pt>
                      <c:pt idx="7975">
                        <c:v>225</c:v>
                      </c:pt>
                      <c:pt idx="7976">
                        <c:v>202</c:v>
                      </c:pt>
                      <c:pt idx="7977">
                        <c:v>214</c:v>
                      </c:pt>
                      <c:pt idx="7978">
                        <c:v>235</c:v>
                      </c:pt>
                      <c:pt idx="7979">
                        <c:v>215</c:v>
                      </c:pt>
                      <c:pt idx="7980">
                        <c:v>194</c:v>
                      </c:pt>
                      <c:pt idx="7981">
                        <c:v>226</c:v>
                      </c:pt>
                      <c:pt idx="7982">
                        <c:v>207</c:v>
                      </c:pt>
                      <c:pt idx="7983">
                        <c:v>231</c:v>
                      </c:pt>
                      <c:pt idx="7984">
                        <c:v>228</c:v>
                      </c:pt>
                      <c:pt idx="7985">
                        <c:v>246</c:v>
                      </c:pt>
                      <c:pt idx="7986">
                        <c:v>219</c:v>
                      </c:pt>
                      <c:pt idx="7987">
                        <c:v>187</c:v>
                      </c:pt>
                      <c:pt idx="7988">
                        <c:v>243</c:v>
                      </c:pt>
                      <c:pt idx="7989">
                        <c:v>199</c:v>
                      </c:pt>
                      <c:pt idx="7990">
                        <c:v>245</c:v>
                      </c:pt>
                      <c:pt idx="7991">
                        <c:v>125</c:v>
                      </c:pt>
                      <c:pt idx="7992">
                        <c:v>240</c:v>
                      </c:pt>
                      <c:pt idx="7993">
                        <c:v>215</c:v>
                      </c:pt>
                      <c:pt idx="7994">
                        <c:v>221</c:v>
                      </c:pt>
                      <c:pt idx="7995">
                        <c:v>228</c:v>
                      </c:pt>
                      <c:pt idx="7996">
                        <c:v>205</c:v>
                      </c:pt>
                      <c:pt idx="7997">
                        <c:v>246</c:v>
                      </c:pt>
                      <c:pt idx="7998">
                        <c:v>236</c:v>
                      </c:pt>
                      <c:pt idx="7999">
                        <c:v>146</c:v>
                      </c:pt>
                      <c:pt idx="8000">
                        <c:v>145</c:v>
                      </c:pt>
                      <c:pt idx="8001">
                        <c:v>123</c:v>
                      </c:pt>
                      <c:pt idx="8002">
                        <c:v>245</c:v>
                      </c:pt>
                      <c:pt idx="8003">
                        <c:v>218</c:v>
                      </c:pt>
                      <c:pt idx="8004">
                        <c:v>197</c:v>
                      </c:pt>
                      <c:pt idx="8005">
                        <c:v>245</c:v>
                      </c:pt>
                      <c:pt idx="8006">
                        <c:v>107</c:v>
                      </c:pt>
                      <c:pt idx="8007">
                        <c:v>73</c:v>
                      </c:pt>
                      <c:pt idx="8008">
                        <c:v>250</c:v>
                      </c:pt>
                      <c:pt idx="8009">
                        <c:v>238</c:v>
                      </c:pt>
                      <c:pt idx="8010">
                        <c:v>246</c:v>
                      </c:pt>
                      <c:pt idx="8011">
                        <c:v>235</c:v>
                      </c:pt>
                      <c:pt idx="8012">
                        <c:v>152</c:v>
                      </c:pt>
                      <c:pt idx="8013">
                        <c:v>85</c:v>
                      </c:pt>
                      <c:pt idx="8014">
                        <c:v>252</c:v>
                      </c:pt>
                      <c:pt idx="8015">
                        <c:v>239</c:v>
                      </c:pt>
                      <c:pt idx="8016">
                        <c:v>152</c:v>
                      </c:pt>
                      <c:pt idx="8017">
                        <c:v>252</c:v>
                      </c:pt>
                      <c:pt idx="8018">
                        <c:v>245</c:v>
                      </c:pt>
                      <c:pt idx="8019">
                        <c:v>245</c:v>
                      </c:pt>
                      <c:pt idx="8020">
                        <c:v>195</c:v>
                      </c:pt>
                      <c:pt idx="8021">
                        <c:v>247</c:v>
                      </c:pt>
                      <c:pt idx="8022">
                        <c:v>206</c:v>
                      </c:pt>
                      <c:pt idx="8023">
                        <c:v>244</c:v>
                      </c:pt>
                      <c:pt idx="8024">
                        <c:v>204</c:v>
                      </c:pt>
                      <c:pt idx="8025">
                        <c:v>235</c:v>
                      </c:pt>
                      <c:pt idx="8026">
                        <c:v>228</c:v>
                      </c:pt>
                      <c:pt idx="8027">
                        <c:v>242</c:v>
                      </c:pt>
                      <c:pt idx="8028">
                        <c:v>201</c:v>
                      </c:pt>
                      <c:pt idx="8029">
                        <c:v>213</c:v>
                      </c:pt>
                      <c:pt idx="8030">
                        <c:v>240</c:v>
                      </c:pt>
                      <c:pt idx="8031">
                        <c:v>247</c:v>
                      </c:pt>
                      <c:pt idx="8032">
                        <c:v>200</c:v>
                      </c:pt>
                      <c:pt idx="8033">
                        <c:v>208</c:v>
                      </c:pt>
                      <c:pt idx="8034">
                        <c:v>240</c:v>
                      </c:pt>
                      <c:pt idx="8035">
                        <c:v>205</c:v>
                      </c:pt>
                      <c:pt idx="8036">
                        <c:v>53</c:v>
                      </c:pt>
                      <c:pt idx="8037">
                        <c:v>200</c:v>
                      </c:pt>
                      <c:pt idx="8038">
                        <c:v>239</c:v>
                      </c:pt>
                      <c:pt idx="8039">
                        <c:v>132</c:v>
                      </c:pt>
                      <c:pt idx="8040">
                        <c:v>223</c:v>
                      </c:pt>
                      <c:pt idx="8041">
                        <c:v>229</c:v>
                      </c:pt>
                      <c:pt idx="8042">
                        <c:v>240</c:v>
                      </c:pt>
                      <c:pt idx="8043">
                        <c:v>244</c:v>
                      </c:pt>
                      <c:pt idx="8044">
                        <c:v>219</c:v>
                      </c:pt>
                      <c:pt idx="8045">
                        <c:v>237</c:v>
                      </c:pt>
                      <c:pt idx="8046">
                        <c:v>206</c:v>
                      </c:pt>
                      <c:pt idx="8047">
                        <c:v>201</c:v>
                      </c:pt>
                      <c:pt idx="8048">
                        <c:v>211</c:v>
                      </c:pt>
                      <c:pt idx="8049">
                        <c:v>235</c:v>
                      </c:pt>
                      <c:pt idx="8050">
                        <c:v>197</c:v>
                      </c:pt>
                      <c:pt idx="8051">
                        <c:v>246</c:v>
                      </c:pt>
                      <c:pt idx="8052">
                        <c:v>199</c:v>
                      </c:pt>
                      <c:pt idx="8053">
                        <c:v>223</c:v>
                      </c:pt>
                      <c:pt idx="8054">
                        <c:v>245</c:v>
                      </c:pt>
                      <c:pt idx="8055">
                        <c:v>43</c:v>
                      </c:pt>
                      <c:pt idx="8056">
                        <c:v>253</c:v>
                      </c:pt>
                      <c:pt idx="8057">
                        <c:v>129</c:v>
                      </c:pt>
                      <c:pt idx="8058">
                        <c:v>248</c:v>
                      </c:pt>
                      <c:pt idx="8059">
                        <c:v>11</c:v>
                      </c:pt>
                      <c:pt idx="8060">
                        <c:v>148</c:v>
                      </c:pt>
                      <c:pt idx="8061">
                        <c:v>241</c:v>
                      </c:pt>
                      <c:pt idx="8062">
                        <c:v>246</c:v>
                      </c:pt>
                      <c:pt idx="8063">
                        <c:v>177</c:v>
                      </c:pt>
                      <c:pt idx="8064">
                        <c:v>232</c:v>
                      </c:pt>
                      <c:pt idx="8065">
                        <c:v>188</c:v>
                      </c:pt>
                      <c:pt idx="8066">
                        <c:v>214</c:v>
                      </c:pt>
                      <c:pt idx="8067">
                        <c:v>224</c:v>
                      </c:pt>
                      <c:pt idx="8068">
                        <c:v>247</c:v>
                      </c:pt>
                      <c:pt idx="8069">
                        <c:v>228</c:v>
                      </c:pt>
                      <c:pt idx="8070">
                        <c:v>205</c:v>
                      </c:pt>
                      <c:pt idx="8071">
                        <c:v>231</c:v>
                      </c:pt>
                      <c:pt idx="8072">
                        <c:v>246</c:v>
                      </c:pt>
                      <c:pt idx="8073">
                        <c:v>241</c:v>
                      </c:pt>
                      <c:pt idx="8074">
                        <c:v>196</c:v>
                      </c:pt>
                      <c:pt idx="8075">
                        <c:v>216</c:v>
                      </c:pt>
                      <c:pt idx="8076">
                        <c:v>244</c:v>
                      </c:pt>
                      <c:pt idx="8077">
                        <c:v>209</c:v>
                      </c:pt>
                      <c:pt idx="8078">
                        <c:v>246</c:v>
                      </c:pt>
                      <c:pt idx="8079">
                        <c:v>225</c:v>
                      </c:pt>
                      <c:pt idx="8080">
                        <c:v>135</c:v>
                      </c:pt>
                      <c:pt idx="8081">
                        <c:v>189</c:v>
                      </c:pt>
                      <c:pt idx="8082">
                        <c:v>245</c:v>
                      </c:pt>
                      <c:pt idx="8083">
                        <c:v>180</c:v>
                      </c:pt>
                      <c:pt idx="8084">
                        <c:v>220</c:v>
                      </c:pt>
                      <c:pt idx="8085">
                        <c:v>230</c:v>
                      </c:pt>
                      <c:pt idx="8086">
                        <c:v>199</c:v>
                      </c:pt>
                      <c:pt idx="8087">
                        <c:v>211</c:v>
                      </c:pt>
                      <c:pt idx="8088">
                        <c:v>169</c:v>
                      </c:pt>
                      <c:pt idx="8089">
                        <c:v>184</c:v>
                      </c:pt>
                      <c:pt idx="8090">
                        <c:v>184</c:v>
                      </c:pt>
                      <c:pt idx="8091">
                        <c:v>239</c:v>
                      </c:pt>
                      <c:pt idx="8092">
                        <c:v>215</c:v>
                      </c:pt>
                      <c:pt idx="8093">
                        <c:v>179</c:v>
                      </c:pt>
                      <c:pt idx="8094">
                        <c:v>207</c:v>
                      </c:pt>
                      <c:pt idx="8095">
                        <c:v>245</c:v>
                      </c:pt>
                      <c:pt idx="8096">
                        <c:v>95</c:v>
                      </c:pt>
                      <c:pt idx="8097">
                        <c:v>244</c:v>
                      </c:pt>
                      <c:pt idx="8098">
                        <c:v>210</c:v>
                      </c:pt>
                      <c:pt idx="8099">
                        <c:v>207</c:v>
                      </c:pt>
                      <c:pt idx="8100">
                        <c:v>221</c:v>
                      </c:pt>
                      <c:pt idx="8101">
                        <c:v>229</c:v>
                      </c:pt>
                      <c:pt idx="8102">
                        <c:v>206</c:v>
                      </c:pt>
                      <c:pt idx="8103">
                        <c:v>39</c:v>
                      </c:pt>
                      <c:pt idx="8104">
                        <c:v>248</c:v>
                      </c:pt>
                      <c:pt idx="8105">
                        <c:v>9</c:v>
                      </c:pt>
                      <c:pt idx="8106">
                        <c:v>73</c:v>
                      </c:pt>
                      <c:pt idx="8107">
                        <c:v>250</c:v>
                      </c:pt>
                      <c:pt idx="8108">
                        <c:v>190</c:v>
                      </c:pt>
                      <c:pt idx="8109">
                        <c:v>253</c:v>
                      </c:pt>
                      <c:pt idx="8110">
                        <c:v>239</c:v>
                      </c:pt>
                      <c:pt idx="8111">
                        <c:v>245</c:v>
                      </c:pt>
                      <c:pt idx="8112">
                        <c:v>237</c:v>
                      </c:pt>
                      <c:pt idx="8113">
                        <c:v>245</c:v>
                      </c:pt>
                      <c:pt idx="8114">
                        <c:v>235</c:v>
                      </c:pt>
                      <c:pt idx="8115">
                        <c:v>207</c:v>
                      </c:pt>
                      <c:pt idx="8116">
                        <c:v>222</c:v>
                      </c:pt>
                      <c:pt idx="8117">
                        <c:v>245</c:v>
                      </c:pt>
                      <c:pt idx="8118">
                        <c:v>235</c:v>
                      </c:pt>
                      <c:pt idx="8119">
                        <c:v>245</c:v>
                      </c:pt>
                      <c:pt idx="8120">
                        <c:v>235</c:v>
                      </c:pt>
                      <c:pt idx="8121">
                        <c:v>217</c:v>
                      </c:pt>
                      <c:pt idx="8122">
                        <c:v>236</c:v>
                      </c:pt>
                      <c:pt idx="8123">
                        <c:v>244</c:v>
                      </c:pt>
                      <c:pt idx="8124">
                        <c:v>222</c:v>
                      </c:pt>
                      <c:pt idx="8125">
                        <c:v>244</c:v>
                      </c:pt>
                      <c:pt idx="8126">
                        <c:v>212</c:v>
                      </c:pt>
                      <c:pt idx="8127">
                        <c:v>206</c:v>
                      </c:pt>
                      <c:pt idx="8128">
                        <c:v>210</c:v>
                      </c:pt>
                      <c:pt idx="8129">
                        <c:v>216</c:v>
                      </c:pt>
                      <c:pt idx="8130">
                        <c:v>238</c:v>
                      </c:pt>
                      <c:pt idx="8131">
                        <c:v>210</c:v>
                      </c:pt>
                      <c:pt idx="8132">
                        <c:v>210</c:v>
                      </c:pt>
                      <c:pt idx="8133">
                        <c:v>210</c:v>
                      </c:pt>
                      <c:pt idx="8134">
                        <c:v>245</c:v>
                      </c:pt>
                      <c:pt idx="8135">
                        <c:v>201</c:v>
                      </c:pt>
                      <c:pt idx="8136">
                        <c:v>233</c:v>
                      </c:pt>
                      <c:pt idx="8137">
                        <c:v>239</c:v>
                      </c:pt>
                      <c:pt idx="8138">
                        <c:v>210</c:v>
                      </c:pt>
                      <c:pt idx="8139">
                        <c:v>236</c:v>
                      </c:pt>
                      <c:pt idx="8140">
                        <c:v>120</c:v>
                      </c:pt>
                      <c:pt idx="8141">
                        <c:v>219</c:v>
                      </c:pt>
                      <c:pt idx="8142">
                        <c:v>203</c:v>
                      </c:pt>
                      <c:pt idx="8143">
                        <c:v>215</c:v>
                      </c:pt>
                      <c:pt idx="8144">
                        <c:v>195</c:v>
                      </c:pt>
                      <c:pt idx="8145">
                        <c:v>223</c:v>
                      </c:pt>
                      <c:pt idx="8146">
                        <c:v>215</c:v>
                      </c:pt>
                      <c:pt idx="8147">
                        <c:v>229</c:v>
                      </c:pt>
                      <c:pt idx="8148">
                        <c:v>218</c:v>
                      </c:pt>
                      <c:pt idx="8149">
                        <c:v>204</c:v>
                      </c:pt>
                      <c:pt idx="8150">
                        <c:v>218</c:v>
                      </c:pt>
                      <c:pt idx="8151">
                        <c:v>171</c:v>
                      </c:pt>
                      <c:pt idx="8152">
                        <c:v>211</c:v>
                      </c:pt>
                      <c:pt idx="8153">
                        <c:v>213</c:v>
                      </c:pt>
                      <c:pt idx="8154">
                        <c:v>48</c:v>
                      </c:pt>
                      <c:pt idx="8155">
                        <c:v>191</c:v>
                      </c:pt>
                      <c:pt idx="8156">
                        <c:v>244</c:v>
                      </c:pt>
                      <c:pt idx="8157">
                        <c:v>77</c:v>
                      </c:pt>
                      <c:pt idx="8158">
                        <c:v>247</c:v>
                      </c:pt>
                      <c:pt idx="8159">
                        <c:v>237</c:v>
                      </c:pt>
                      <c:pt idx="8160">
                        <c:v>191</c:v>
                      </c:pt>
                      <c:pt idx="8161">
                        <c:v>223</c:v>
                      </c:pt>
                      <c:pt idx="8162">
                        <c:v>247</c:v>
                      </c:pt>
                      <c:pt idx="8163">
                        <c:v>226</c:v>
                      </c:pt>
                      <c:pt idx="8164">
                        <c:v>220</c:v>
                      </c:pt>
                      <c:pt idx="8165">
                        <c:v>222</c:v>
                      </c:pt>
                      <c:pt idx="8166">
                        <c:v>212</c:v>
                      </c:pt>
                      <c:pt idx="8167">
                        <c:v>239</c:v>
                      </c:pt>
                      <c:pt idx="8168">
                        <c:v>217</c:v>
                      </c:pt>
                      <c:pt idx="8169">
                        <c:v>205</c:v>
                      </c:pt>
                      <c:pt idx="8170">
                        <c:v>231</c:v>
                      </c:pt>
                      <c:pt idx="8171">
                        <c:v>211</c:v>
                      </c:pt>
                      <c:pt idx="8172">
                        <c:v>230</c:v>
                      </c:pt>
                      <c:pt idx="8173">
                        <c:v>224</c:v>
                      </c:pt>
                      <c:pt idx="8174">
                        <c:v>226</c:v>
                      </c:pt>
                      <c:pt idx="8175">
                        <c:v>177</c:v>
                      </c:pt>
                      <c:pt idx="8176">
                        <c:v>237</c:v>
                      </c:pt>
                      <c:pt idx="8177">
                        <c:v>123</c:v>
                      </c:pt>
                      <c:pt idx="8178">
                        <c:v>212</c:v>
                      </c:pt>
                      <c:pt idx="8179">
                        <c:v>201</c:v>
                      </c:pt>
                      <c:pt idx="8180">
                        <c:v>245</c:v>
                      </c:pt>
                      <c:pt idx="8181">
                        <c:v>243</c:v>
                      </c:pt>
                      <c:pt idx="8182">
                        <c:v>219</c:v>
                      </c:pt>
                      <c:pt idx="8183">
                        <c:v>213</c:v>
                      </c:pt>
                      <c:pt idx="8184">
                        <c:v>207</c:v>
                      </c:pt>
                      <c:pt idx="8185">
                        <c:v>235</c:v>
                      </c:pt>
                      <c:pt idx="8186">
                        <c:v>190</c:v>
                      </c:pt>
                      <c:pt idx="8187">
                        <c:v>245</c:v>
                      </c:pt>
                      <c:pt idx="8188">
                        <c:v>225</c:v>
                      </c:pt>
                      <c:pt idx="8189">
                        <c:v>219</c:v>
                      </c:pt>
                      <c:pt idx="8190">
                        <c:v>96</c:v>
                      </c:pt>
                      <c:pt idx="8191">
                        <c:v>216</c:v>
                      </c:pt>
                      <c:pt idx="8192">
                        <c:v>215</c:v>
                      </c:pt>
                      <c:pt idx="8193">
                        <c:v>222</c:v>
                      </c:pt>
                      <c:pt idx="8194">
                        <c:v>205</c:v>
                      </c:pt>
                      <c:pt idx="8195">
                        <c:v>214</c:v>
                      </c:pt>
                      <c:pt idx="8196">
                        <c:v>219</c:v>
                      </c:pt>
                      <c:pt idx="8197">
                        <c:v>211</c:v>
                      </c:pt>
                      <c:pt idx="8198">
                        <c:v>225</c:v>
                      </c:pt>
                      <c:pt idx="8199">
                        <c:v>240</c:v>
                      </c:pt>
                      <c:pt idx="8200">
                        <c:v>116</c:v>
                      </c:pt>
                      <c:pt idx="8201">
                        <c:v>209</c:v>
                      </c:pt>
                      <c:pt idx="8202">
                        <c:v>211</c:v>
                      </c:pt>
                      <c:pt idx="8203">
                        <c:v>247</c:v>
                      </c:pt>
                      <c:pt idx="8204">
                        <c:v>138</c:v>
                      </c:pt>
                      <c:pt idx="8205">
                        <c:v>69</c:v>
                      </c:pt>
                      <c:pt idx="8206">
                        <c:v>61</c:v>
                      </c:pt>
                      <c:pt idx="8207">
                        <c:v>229</c:v>
                      </c:pt>
                      <c:pt idx="8208">
                        <c:v>194</c:v>
                      </c:pt>
                      <c:pt idx="8209">
                        <c:v>231</c:v>
                      </c:pt>
                      <c:pt idx="8210">
                        <c:v>226</c:v>
                      </c:pt>
                      <c:pt idx="8211">
                        <c:v>241</c:v>
                      </c:pt>
                      <c:pt idx="8212">
                        <c:v>212</c:v>
                      </c:pt>
                      <c:pt idx="8213">
                        <c:v>247</c:v>
                      </c:pt>
                      <c:pt idx="8214">
                        <c:v>196</c:v>
                      </c:pt>
                      <c:pt idx="8215">
                        <c:v>227</c:v>
                      </c:pt>
                      <c:pt idx="8216">
                        <c:v>230</c:v>
                      </c:pt>
                      <c:pt idx="8217">
                        <c:v>220</c:v>
                      </c:pt>
                      <c:pt idx="8218">
                        <c:v>238</c:v>
                      </c:pt>
                      <c:pt idx="8219">
                        <c:v>241</c:v>
                      </c:pt>
                      <c:pt idx="8220">
                        <c:v>246</c:v>
                      </c:pt>
                      <c:pt idx="8221">
                        <c:v>181</c:v>
                      </c:pt>
                      <c:pt idx="8222">
                        <c:v>225</c:v>
                      </c:pt>
                      <c:pt idx="8223">
                        <c:v>131</c:v>
                      </c:pt>
                      <c:pt idx="8224">
                        <c:v>74</c:v>
                      </c:pt>
                      <c:pt idx="8225">
                        <c:v>252</c:v>
                      </c:pt>
                      <c:pt idx="8226">
                        <c:v>238</c:v>
                      </c:pt>
                      <c:pt idx="8227">
                        <c:v>247</c:v>
                      </c:pt>
                      <c:pt idx="8228">
                        <c:v>210</c:v>
                      </c:pt>
                      <c:pt idx="8229">
                        <c:v>210</c:v>
                      </c:pt>
                      <c:pt idx="8230">
                        <c:v>231</c:v>
                      </c:pt>
                      <c:pt idx="8231">
                        <c:v>200</c:v>
                      </c:pt>
                      <c:pt idx="8232">
                        <c:v>242</c:v>
                      </c:pt>
                      <c:pt idx="8233">
                        <c:v>231</c:v>
                      </c:pt>
                      <c:pt idx="8234">
                        <c:v>39</c:v>
                      </c:pt>
                      <c:pt idx="8235">
                        <c:v>252</c:v>
                      </c:pt>
                      <c:pt idx="8236">
                        <c:v>239</c:v>
                      </c:pt>
                      <c:pt idx="8237">
                        <c:v>247</c:v>
                      </c:pt>
                      <c:pt idx="8238">
                        <c:v>236</c:v>
                      </c:pt>
                      <c:pt idx="8239">
                        <c:v>198</c:v>
                      </c:pt>
                      <c:pt idx="8240">
                        <c:v>240</c:v>
                      </c:pt>
                      <c:pt idx="8241">
                        <c:v>227</c:v>
                      </c:pt>
                      <c:pt idx="8242">
                        <c:v>245</c:v>
                      </c:pt>
                      <c:pt idx="8243">
                        <c:v>204</c:v>
                      </c:pt>
                      <c:pt idx="8244">
                        <c:v>214</c:v>
                      </c:pt>
                      <c:pt idx="8245">
                        <c:v>247</c:v>
                      </c:pt>
                      <c:pt idx="8246">
                        <c:v>208</c:v>
                      </c:pt>
                      <c:pt idx="8247">
                        <c:v>242</c:v>
                      </c:pt>
                      <c:pt idx="8248">
                        <c:v>200</c:v>
                      </c:pt>
                      <c:pt idx="8249">
                        <c:v>247</c:v>
                      </c:pt>
                      <c:pt idx="8250">
                        <c:v>10</c:v>
                      </c:pt>
                      <c:pt idx="8251">
                        <c:v>253</c:v>
                      </c:pt>
                      <c:pt idx="8252">
                        <c:v>199</c:v>
                      </c:pt>
                      <c:pt idx="8253">
                        <c:v>240</c:v>
                      </c:pt>
                      <c:pt idx="8254">
                        <c:v>215</c:v>
                      </c:pt>
                      <c:pt idx="8255">
                        <c:v>244</c:v>
                      </c:pt>
                      <c:pt idx="8256">
                        <c:v>247</c:v>
                      </c:pt>
                      <c:pt idx="8257">
                        <c:v>221</c:v>
                      </c:pt>
                      <c:pt idx="8258">
                        <c:v>228</c:v>
                      </c:pt>
                      <c:pt idx="8259">
                        <c:v>74</c:v>
                      </c:pt>
                      <c:pt idx="8260">
                        <c:v>202</c:v>
                      </c:pt>
                      <c:pt idx="8261">
                        <c:v>240</c:v>
                      </c:pt>
                      <c:pt idx="8262">
                        <c:v>190</c:v>
                      </c:pt>
                      <c:pt idx="8263">
                        <c:v>232</c:v>
                      </c:pt>
                      <c:pt idx="8264">
                        <c:v>246</c:v>
                      </c:pt>
                      <c:pt idx="8265">
                        <c:v>206</c:v>
                      </c:pt>
                      <c:pt idx="8266">
                        <c:v>246</c:v>
                      </c:pt>
                      <c:pt idx="8267">
                        <c:v>235</c:v>
                      </c:pt>
                      <c:pt idx="8268">
                        <c:v>209</c:v>
                      </c:pt>
                      <c:pt idx="8269">
                        <c:v>228</c:v>
                      </c:pt>
                      <c:pt idx="8270">
                        <c:v>208</c:v>
                      </c:pt>
                      <c:pt idx="8271">
                        <c:v>119</c:v>
                      </c:pt>
                      <c:pt idx="8272">
                        <c:v>253</c:v>
                      </c:pt>
                      <c:pt idx="8273">
                        <c:v>240</c:v>
                      </c:pt>
                      <c:pt idx="8274">
                        <c:v>246</c:v>
                      </c:pt>
                      <c:pt idx="8275">
                        <c:v>238</c:v>
                      </c:pt>
                      <c:pt idx="8276">
                        <c:v>46</c:v>
                      </c:pt>
                      <c:pt idx="8277">
                        <c:v>252</c:v>
                      </c:pt>
                      <c:pt idx="8278">
                        <c:v>237</c:v>
                      </c:pt>
                      <c:pt idx="8279">
                        <c:v>245</c:v>
                      </c:pt>
                      <c:pt idx="8280">
                        <c:v>33</c:v>
                      </c:pt>
                      <c:pt idx="8281">
                        <c:v>253</c:v>
                      </c:pt>
                      <c:pt idx="8282">
                        <c:v>240</c:v>
                      </c:pt>
                      <c:pt idx="8283">
                        <c:v>248</c:v>
                      </c:pt>
                      <c:pt idx="8284">
                        <c:v>236</c:v>
                      </c:pt>
                      <c:pt idx="8285">
                        <c:v>247</c:v>
                      </c:pt>
                      <c:pt idx="8286">
                        <c:v>235</c:v>
                      </c:pt>
                      <c:pt idx="8287">
                        <c:v>245</c:v>
                      </c:pt>
                      <c:pt idx="8288">
                        <c:v>235</c:v>
                      </c:pt>
                      <c:pt idx="8289">
                        <c:v>244</c:v>
                      </c:pt>
                      <c:pt idx="8290">
                        <c:v>123</c:v>
                      </c:pt>
                      <c:pt idx="8291">
                        <c:v>173</c:v>
                      </c:pt>
                      <c:pt idx="8292">
                        <c:v>237</c:v>
                      </c:pt>
                      <c:pt idx="8293">
                        <c:v>246</c:v>
                      </c:pt>
                      <c:pt idx="8294">
                        <c:v>238</c:v>
                      </c:pt>
                      <c:pt idx="8295">
                        <c:v>246</c:v>
                      </c:pt>
                      <c:pt idx="8296">
                        <c:v>143</c:v>
                      </c:pt>
                      <c:pt idx="8297">
                        <c:v>251</c:v>
                      </c:pt>
                      <c:pt idx="8298">
                        <c:v>241</c:v>
                      </c:pt>
                      <c:pt idx="8299">
                        <c:v>247</c:v>
                      </c:pt>
                      <c:pt idx="8300">
                        <c:v>237</c:v>
                      </c:pt>
                      <c:pt idx="8301">
                        <c:v>246</c:v>
                      </c:pt>
                      <c:pt idx="8302">
                        <c:v>235</c:v>
                      </c:pt>
                      <c:pt idx="8303">
                        <c:v>245</c:v>
                      </c:pt>
                      <c:pt idx="8304">
                        <c:v>236</c:v>
                      </c:pt>
                      <c:pt idx="8305">
                        <c:v>202</c:v>
                      </c:pt>
                      <c:pt idx="8306">
                        <c:v>245</c:v>
                      </c:pt>
                      <c:pt idx="8307">
                        <c:v>224</c:v>
                      </c:pt>
                      <c:pt idx="8308">
                        <c:v>245</c:v>
                      </c:pt>
                      <c:pt idx="8309">
                        <c:v>234</c:v>
                      </c:pt>
                      <c:pt idx="8310">
                        <c:v>246</c:v>
                      </c:pt>
                      <c:pt idx="8311">
                        <c:v>229</c:v>
                      </c:pt>
                      <c:pt idx="8312">
                        <c:v>210</c:v>
                      </c:pt>
                      <c:pt idx="8313">
                        <c:v>242</c:v>
                      </c:pt>
                      <c:pt idx="8314">
                        <c:v>204</c:v>
                      </c:pt>
                      <c:pt idx="8315">
                        <c:v>246</c:v>
                      </c:pt>
                      <c:pt idx="8316">
                        <c:v>236</c:v>
                      </c:pt>
                      <c:pt idx="8317">
                        <c:v>242</c:v>
                      </c:pt>
                      <c:pt idx="8318">
                        <c:v>175</c:v>
                      </c:pt>
                      <c:pt idx="8319">
                        <c:v>252</c:v>
                      </c:pt>
                      <c:pt idx="8320">
                        <c:v>239</c:v>
                      </c:pt>
                      <c:pt idx="8321">
                        <c:v>246</c:v>
                      </c:pt>
                      <c:pt idx="8322">
                        <c:v>235</c:v>
                      </c:pt>
                      <c:pt idx="8323">
                        <c:v>179</c:v>
                      </c:pt>
                      <c:pt idx="8324">
                        <c:v>249</c:v>
                      </c:pt>
                      <c:pt idx="8325">
                        <c:v>6</c:v>
                      </c:pt>
                      <c:pt idx="8326">
                        <c:v>227</c:v>
                      </c:pt>
                      <c:pt idx="8327">
                        <c:v>241</c:v>
                      </c:pt>
                      <c:pt idx="8328">
                        <c:v>246</c:v>
                      </c:pt>
                      <c:pt idx="8329">
                        <c:v>237</c:v>
                      </c:pt>
                      <c:pt idx="8330">
                        <c:v>245</c:v>
                      </c:pt>
                      <c:pt idx="8331">
                        <c:v>234</c:v>
                      </c:pt>
                      <c:pt idx="8332">
                        <c:v>246</c:v>
                      </c:pt>
                      <c:pt idx="8333">
                        <c:v>235</c:v>
                      </c:pt>
                      <c:pt idx="8334">
                        <c:v>245</c:v>
                      </c:pt>
                      <c:pt idx="8335">
                        <c:v>236</c:v>
                      </c:pt>
                      <c:pt idx="8336">
                        <c:v>180</c:v>
                      </c:pt>
                      <c:pt idx="8337">
                        <c:v>245</c:v>
                      </c:pt>
                      <c:pt idx="8338">
                        <c:v>236</c:v>
                      </c:pt>
                      <c:pt idx="8339">
                        <c:v>246</c:v>
                      </c:pt>
                      <c:pt idx="8340">
                        <c:v>221</c:v>
                      </c:pt>
                      <c:pt idx="8341">
                        <c:v>238</c:v>
                      </c:pt>
                      <c:pt idx="8342">
                        <c:v>215</c:v>
                      </c:pt>
                      <c:pt idx="8343">
                        <c:v>246</c:v>
                      </c:pt>
                      <c:pt idx="8344">
                        <c:v>221</c:v>
                      </c:pt>
                      <c:pt idx="8345">
                        <c:v>183</c:v>
                      </c:pt>
                      <c:pt idx="8346">
                        <c:v>233</c:v>
                      </c:pt>
                      <c:pt idx="8347">
                        <c:v>244</c:v>
                      </c:pt>
                      <c:pt idx="8348">
                        <c:v>233</c:v>
                      </c:pt>
                      <c:pt idx="8349">
                        <c:v>190</c:v>
                      </c:pt>
                      <c:pt idx="8350">
                        <c:v>245</c:v>
                      </c:pt>
                      <c:pt idx="8351">
                        <c:v>245</c:v>
                      </c:pt>
                      <c:pt idx="8352">
                        <c:v>134</c:v>
                      </c:pt>
                      <c:pt idx="8353">
                        <c:v>175</c:v>
                      </c:pt>
                      <c:pt idx="8354">
                        <c:v>239</c:v>
                      </c:pt>
                      <c:pt idx="8355">
                        <c:v>200</c:v>
                      </c:pt>
                      <c:pt idx="8356">
                        <c:v>246</c:v>
                      </c:pt>
                      <c:pt idx="8357">
                        <c:v>199</c:v>
                      </c:pt>
                      <c:pt idx="8358">
                        <c:v>218</c:v>
                      </c:pt>
                      <c:pt idx="8359">
                        <c:v>246</c:v>
                      </c:pt>
                      <c:pt idx="8360">
                        <c:v>217</c:v>
                      </c:pt>
                      <c:pt idx="8361">
                        <c:v>244</c:v>
                      </c:pt>
                      <c:pt idx="8362">
                        <c:v>207</c:v>
                      </c:pt>
                      <c:pt idx="8363">
                        <c:v>222</c:v>
                      </c:pt>
                      <c:pt idx="8364">
                        <c:v>245</c:v>
                      </c:pt>
                      <c:pt idx="8365">
                        <c:v>200</c:v>
                      </c:pt>
                      <c:pt idx="8366">
                        <c:v>245</c:v>
                      </c:pt>
                      <c:pt idx="8367">
                        <c:v>222</c:v>
                      </c:pt>
                      <c:pt idx="8368">
                        <c:v>237</c:v>
                      </c:pt>
                      <c:pt idx="8369">
                        <c:v>244</c:v>
                      </c:pt>
                      <c:pt idx="8370">
                        <c:v>229</c:v>
                      </c:pt>
                      <c:pt idx="8371">
                        <c:v>187</c:v>
                      </c:pt>
                      <c:pt idx="8372">
                        <c:v>235</c:v>
                      </c:pt>
                      <c:pt idx="8373">
                        <c:v>226</c:v>
                      </c:pt>
                      <c:pt idx="8374">
                        <c:v>219</c:v>
                      </c:pt>
                      <c:pt idx="8375">
                        <c:v>225</c:v>
                      </c:pt>
                      <c:pt idx="8376">
                        <c:v>219</c:v>
                      </c:pt>
                      <c:pt idx="8377">
                        <c:v>156</c:v>
                      </c:pt>
                      <c:pt idx="8378">
                        <c:v>1</c:v>
                      </c:pt>
                      <c:pt idx="8379">
                        <c:v>250</c:v>
                      </c:pt>
                      <c:pt idx="8380">
                        <c:v>236</c:v>
                      </c:pt>
                      <c:pt idx="8381">
                        <c:v>24</c:v>
                      </c:pt>
                      <c:pt idx="8382">
                        <c:v>176</c:v>
                      </c:pt>
                      <c:pt idx="8383">
                        <c:v>240</c:v>
                      </c:pt>
                      <c:pt idx="8384">
                        <c:v>246</c:v>
                      </c:pt>
                      <c:pt idx="8385">
                        <c:v>108</c:v>
                      </c:pt>
                      <c:pt idx="8386">
                        <c:v>249</c:v>
                      </c:pt>
                      <c:pt idx="8387">
                        <c:v>184</c:v>
                      </c:pt>
                      <c:pt idx="8388">
                        <c:v>246</c:v>
                      </c:pt>
                      <c:pt idx="8389">
                        <c:v>236</c:v>
                      </c:pt>
                      <c:pt idx="8390">
                        <c:v>246</c:v>
                      </c:pt>
                      <c:pt idx="8391">
                        <c:v>238</c:v>
                      </c:pt>
                      <c:pt idx="8392">
                        <c:v>202</c:v>
                      </c:pt>
                      <c:pt idx="8393">
                        <c:v>245</c:v>
                      </c:pt>
                      <c:pt idx="8394">
                        <c:v>228</c:v>
                      </c:pt>
                      <c:pt idx="8395">
                        <c:v>227</c:v>
                      </c:pt>
                      <c:pt idx="8396">
                        <c:v>244</c:v>
                      </c:pt>
                      <c:pt idx="8397">
                        <c:v>235</c:v>
                      </c:pt>
                      <c:pt idx="8398">
                        <c:v>200</c:v>
                      </c:pt>
                      <c:pt idx="8399">
                        <c:v>244</c:v>
                      </c:pt>
                      <c:pt idx="8400">
                        <c:v>220</c:v>
                      </c:pt>
                      <c:pt idx="8401">
                        <c:v>245</c:v>
                      </c:pt>
                      <c:pt idx="8402">
                        <c:v>226</c:v>
                      </c:pt>
                      <c:pt idx="8403">
                        <c:v>218</c:v>
                      </c:pt>
                      <c:pt idx="8404">
                        <c:v>218</c:v>
                      </c:pt>
                      <c:pt idx="8405">
                        <c:v>237</c:v>
                      </c:pt>
                      <c:pt idx="8406">
                        <c:v>229</c:v>
                      </c:pt>
                      <c:pt idx="8407">
                        <c:v>223</c:v>
                      </c:pt>
                      <c:pt idx="8408">
                        <c:v>246</c:v>
                      </c:pt>
                      <c:pt idx="8409">
                        <c:v>206</c:v>
                      </c:pt>
                      <c:pt idx="8410">
                        <c:v>223</c:v>
                      </c:pt>
                      <c:pt idx="8411">
                        <c:v>207</c:v>
                      </c:pt>
                      <c:pt idx="8412">
                        <c:v>246</c:v>
                      </c:pt>
                      <c:pt idx="8413">
                        <c:v>231</c:v>
                      </c:pt>
                      <c:pt idx="8414">
                        <c:v>240</c:v>
                      </c:pt>
                      <c:pt idx="8415">
                        <c:v>237</c:v>
                      </c:pt>
                      <c:pt idx="8416">
                        <c:v>209</c:v>
                      </c:pt>
                      <c:pt idx="8417">
                        <c:v>210</c:v>
                      </c:pt>
                      <c:pt idx="8418">
                        <c:v>227</c:v>
                      </c:pt>
                      <c:pt idx="8419">
                        <c:v>219</c:v>
                      </c:pt>
                      <c:pt idx="8420">
                        <c:v>235</c:v>
                      </c:pt>
                      <c:pt idx="8421">
                        <c:v>212</c:v>
                      </c:pt>
                      <c:pt idx="8422">
                        <c:v>163</c:v>
                      </c:pt>
                      <c:pt idx="8423">
                        <c:v>211</c:v>
                      </c:pt>
                      <c:pt idx="8424">
                        <c:v>219</c:v>
                      </c:pt>
                      <c:pt idx="8425">
                        <c:v>181</c:v>
                      </c:pt>
                      <c:pt idx="8426">
                        <c:v>150</c:v>
                      </c:pt>
                      <c:pt idx="8427">
                        <c:v>231</c:v>
                      </c:pt>
                      <c:pt idx="8428">
                        <c:v>252</c:v>
                      </c:pt>
                      <c:pt idx="8429">
                        <c:v>5</c:v>
                      </c:pt>
                      <c:pt idx="8430">
                        <c:v>254</c:v>
                      </c:pt>
                      <c:pt idx="8431">
                        <c:v>241</c:v>
                      </c:pt>
                      <c:pt idx="8432">
                        <c:v>246</c:v>
                      </c:pt>
                      <c:pt idx="8433">
                        <c:v>28</c:v>
                      </c:pt>
                      <c:pt idx="8434">
                        <c:v>100</c:v>
                      </c:pt>
                      <c:pt idx="8435">
                        <c:v>251</c:v>
                      </c:pt>
                      <c:pt idx="8436">
                        <c:v>233</c:v>
                      </c:pt>
                      <c:pt idx="8437">
                        <c:v>184</c:v>
                      </c:pt>
                      <c:pt idx="8438">
                        <c:v>227</c:v>
                      </c:pt>
                      <c:pt idx="8439">
                        <c:v>241</c:v>
                      </c:pt>
                      <c:pt idx="8440">
                        <c:v>247</c:v>
                      </c:pt>
                      <c:pt idx="8441">
                        <c:v>236</c:v>
                      </c:pt>
                      <c:pt idx="8442">
                        <c:v>247</c:v>
                      </c:pt>
                      <c:pt idx="8443">
                        <c:v>83</c:v>
                      </c:pt>
                      <c:pt idx="8444">
                        <c:v>243</c:v>
                      </c:pt>
                      <c:pt idx="8445">
                        <c:v>245</c:v>
                      </c:pt>
                      <c:pt idx="8446">
                        <c:v>236</c:v>
                      </c:pt>
                      <c:pt idx="8447">
                        <c:v>246</c:v>
                      </c:pt>
                      <c:pt idx="8448">
                        <c:v>53</c:v>
                      </c:pt>
                      <c:pt idx="8449">
                        <c:v>251</c:v>
                      </c:pt>
                      <c:pt idx="8450">
                        <c:v>4</c:v>
                      </c:pt>
                      <c:pt idx="8451">
                        <c:v>253</c:v>
                      </c:pt>
                      <c:pt idx="8452">
                        <c:v>240</c:v>
                      </c:pt>
                      <c:pt idx="8453">
                        <c:v>246</c:v>
                      </c:pt>
                      <c:pt idx="8454">
                        <c:v>236</c:v>
                      </c:pt>
                      <c:pt idx="8455">
                        <c:v>245</c:v>
                      </c:pt>
                      <c:pt idx="8456">
                        <c:v>238</c:v>
                      </c:pt>
                      <c:pt idx="8457">
                        <c:v>245</c:v>
                      </c:pt>
                      <c:pt idx="8458">
                        <c:v>235</c:v>
                      </c:pt>
                      <c:pt idx="8459">
                        <c:v>245</c:v>
                      </c:pt>
                      <c:pt idx="8460">
                        <c:v>198</c:v>
                      </c:pt>
                      <c:pt idx="8461">
                        <c:v>233</c:v>
                      </c:pt>
                      <c:pt idx="8462">
                        <c:v>220</c:v>
                      </c:pt>
                      <c:pt idx="8463">
                        <c:v>246</c:v>
                      </c:pt>
                      <c:pt idx="8464">
                        <c:v>245</c:v>
                      </c:pt>
                      <c:pt idx="8465">
                        <c:v>226</c:v>
                      </c:pt>
                      <c:pt idx="8466">
                        <c:v>234</c:v>
                      </c:pt>
                      <c:pt idx="8467">
                        <c:v>217</c:v>
                      </c:pt>
                      <c:pt idx="8468">
                        <c:v>238</c:v>
                      </c:pt>
                      <c:pt idx="8469">
                        <c:v>216</c:v>
                      </c:pt>
                      <c:pt idx="8470">
                        <c:v>243</c:v>
                      </c:pt>
                      <c:pt idx="8471">
                        <c:v>227</c:v>
                      </c:pt>
                      <c:pt idx="8472">
                        <c:v>246</c:v>
                      </c:pt>
                      <c:pt idx="8473">
                        <c:v>238</c:v>
                      </c:pt>
                      <c:pt idx="8474">
                        <c:v>245</c:v>
                      </c:pt>
                      <c:pt idx="8475">
                        <c:v>221</c:v>
                      </c:pt>
                      <c:pt idx="8476">
                        <c:v>245</c:v>
                      </c:pt>
                      <c:pt idx="8477">
                        <c:v>215</c:v>
                      </c:pt>
                      <c:pt idx="8478">
                        <c:v>222</c:v>
                      </c:pt>
                      <c:pt idx="8479">
                        <c:v>234</c:v>
                      </c:pt>
                      <c:pt idx="8480">
                        <c:v>244</c:v>
                      </c:pt>
                      <c:pt idx="8481">
                        <c:v>191</c:v>
                      </c:pt>
                      <c:pt idx="8482">
                        <c:v>217</c:v>
                      </c:pt>
                      <c:pt idx="8483">
                        <c:v>245</c:v>
                      </c:pt>
                      <c:pt idx="8484">
                        <c:v>245</c:v>
                      </c:pt>
                      <c:pt idx="8485">
                        <c:v>230</c:v>
                      </c:pt>
                      <c:pt idx="8486">
                        <c:v>212</c:v>
                      </c:pt>
                      <c:pt idx="8487">
                        <c:v>235</c:v>
                      </c:pt>
                      <c:pt idx="8488">
                        <c:v>219</c:v>
                      </c:pt>
                      <c:pt idx="8489">
                        <c:v>244</c:v>
                      </c:pt>
                      <c:pt idx="8490">
                        <c:v>215</c:v>
                      </c:pt>
                      <c:pt idx="8491">
                        <c:v>241</c:v>
                      </c:pt>
                      <c:pt idx="8492">
                        <c:v>221</c:v>
                      </c:pt>
                      <c:pt idx="8493">
                        <c:v>232</c:v>
                      </c:pt>
                      <c:pt idx="8494">
                        <c:v>246</c:v>
                      </c:pt>
                      <c:pt idx="8495">
                        <c:v>204</c:v>
                      </c:pt>
                      <c:pt idx="8496">
                        <c:v>233</c:v>
                      </c:pt>
                      <c:pt idx="8497">
                        <c:v>213</c:v>
                      </c:pt>
                      <c:pt idx="8498">
                        <c:v>224</c:v>
                      </c:pt>
                      <c:pt idx="8499">
                        <c:v>234</c:v>
                      </c:pt>
                      <c:pt idx="8500">
                        <c:v>217</c:v>
                      </c:pt>
                      <c:pt idx="8501">
                        <c:v>221</c:v>
                      </c:pt>
                      <c:pt idx="8502">
                        <c:v>240</c:v>
                      </c:pt>
                      <c:pt idx="8503">
                        <c:v>239</c:v>
                      </c:pt>
                      <c:pt idx="8504">
                        <c:v>207</c:v>
                      </c:pt>
                      <c:pt idx="8505">
                        <c:v>82</c:v>
                      </c:pt>
                      <c:pt idx="8506">
                        <c:v>157</c:v>
                      </c:pt>
                      <c:pt idx="8507">
                        <c:v>227</c:v>
                      </c:pt>
                      <c:pt idx="8508">
                        <c:v>235</c:v>
                      </c:pt>
                      <c:pt idx="8509">
                        <c:v>222</c:v>
                      </c:pt>
                      <c:pt idx="8510">
                        <c:v>201</c:v>
                      </c:pt>
                      <c:pt idx="8511">
                        <c:v>180</c:v>
                      </c:pt>
                      <c:pt idx="8512">
                        <c:v>214</c:v>
                      </c:pt>
                      <c:pt idx="8513">
                        <c:v>237</c:v>
                      </c:pt>
                      <c:pt idx="8514">
                        <c:v>211</c:v>
                      </c:pt>
                      <c:pt idx="8515">
                        <c:v>226</c:v>
                      </c:pt>
                      <c:pt idx="8516">
                        <c:v>68</c:v>
                      </c:pt>
                      <c:pt idx="8517">
                        <c:v>200</c:v>
                      </c:pt>
                      <c:pt idx="8518">
                        <c:v>56</c:v>
                      </c:pt>
                      <c:pt idx="8519">
                        <c:v>249</c:v>
                      </c:pt>
                      <c:pt idx="8520">
                        <c:v>7</c:v>
                      </c:pt>
                      <c:pt idx="8521">
                        <c:v>253</c:v>
                      </c:pt>
                      <c:pt idx="8522">
                        <c:v>239</c:v>
                      </c:pt>
                      <c:pt idx="8523">
                        <c:v>247</c:v>
                      </c:pt>
                      <c:pt idx="8524">
                        <c:v>28</c:v>
                      </c:pt>
                      <c:pt idx="8525">
                        <c:v>152</c:v>
                      </c:pt>
                      <c:pt idx="8526">
                        <c:v>106</c:v>
                      </c:pt>
                      <c:pt idx="8527">
                        <c:v>253</c:v>
                      </c:pt>
                      <c:pt idx="8528">
                        <c:v>240</c:v>
                      </c:pt>
                      <c:pt idx="8529">
                        <c:v>247</c:v>
                      </c:pt>
                      <c:pt idx="8530">
                        <c:v>237</c:v>
                      </c:pt>
                      <c:pt idx="8531">
                        <c:v>246</c:v>
                      </c:pt>
                      <c:pt idx="8532">
                        <c:v>237</c:v>
                      </c:pt>
                      <c:pt idx="8533">
                        <c:v>247</c:v>
                      </c:pt>
                      <c:pt idx="8534">
                        <c:v>235</c:v>
                      </c:pt>
                      <c:pt idx="8535">
                        <c:v>244</c:v>
                      </c:pt>
                      <c:pt idx="8536">
                        <c:v>245</c:v>
                      </c:pt>
                      <c:pt idx="8537">
                        <c:v>248</c:v>
                      </c:pt>
                      <c:pt idx="8538">
                        <c:v>137</c:v>
                      </c:pt>
                      <c:pt idx="8539">
                        <c:v>99</c:v>
                      </c:pt>
                      <c:pt idx="8540">
                        <c:v>239</c:v>
                      </c:pt>
                      <c:pt idx="8541">
                        <c:v>246</c:v>
                      </c:pt>
                      <c:pt idx="8542">
                        <c:v>234</c:v>
                      </c:pt>
                      <c:pt idx="8543">
                        <c:v>245</c:v>
                      </c:pt>
                      <c:pt idx="8544">
                        <c:v>234</c:v>
                      </c:pt>
                      <c:pt idx="8545">
                        <c:v>245</c:v>
                      </c:pt>
                      <c:pt idx="8546">
                        <c:v>245</c:v>
                      </c:pt>
                      <c:pt idx="8547">
                        <c:v>5</c:v>
                      </c:pt>
                      <c:pt idx="8548">
                        <c:v>122</c:v>
                      </c:pt>
                      <c:pt idx="8549">
                        <c:v>237</c:v>
                      </c:pt>
                      <c:pt idx="8550">
                        <c:v>247</c:v>
                      </c:pt>
                      <c:pt idx="8551">
                        <c:v>220</c:v>
                      </c:pt>
                      <c:pt idx="8552">
                        <c:v>217</c:v>
                      </c:pt>
                      <c:pt idx="8553">
                        <c:v>110</c:v>
                      </c:pt>
                      <c:pt idx="8554">
                        <c:v>185</c:v>
                      </c:pt>
                      <c:pt idx="8555">
                        <c:v>247</c:v>
                      </c:pt>
                      <c:pt idx="8556">
                        <c:v>236</c:v>
                      </c:pt>
                      <c:pt idx="8557">
                        <c:v>228</c:v>
                      </c:pt>
                      <c:pt idx="8558">
                        <c:v>244</c:v>
                      </c:pt>
                      <c:pt idx="8559">
                        <c:v>212</c:v>
                      </c:pt>
                      <c:pt idx="8560">
                        <c:v>207</c:v>
                      </c:pt>
                      <c:pt idx="8561">
                        <c:v>245</c:v>
                      </c:pt>
                      <c:pt idx="8562">
                        <c:v>209</c:v>
                      </c:pt>
                      <c:pt idx="8563">
                        <c:v>220</c:v>
                      </c:pt>
                      <c:pt idx="8564">
                        <c:v>245</c:v>
                      </c:pt>
                      <c:pt idx="8565">
                        <c:v>213</c:v>
                      </c:pt>
                      <c:pt idx="8566">
                        <c:v>233</c:v>
                      </c:pt>
                      <c:pt idx="8567">
                        <c:v>228</c:v>
                      </c:pt>
                      <c:pt idx="8568">
                        <c:v>246</c:v>
                      </c:pt>
                      <c:pt idx="8569">
                        <c:v>206</c:v>
                      </c:pt>
                      <c:pt idx="8570">
                        <c:v>229</c:v>
                      </c:pt>
                      <c:pt idx="8571">
                        <c:v>245</c:v>
                      </c:pt>
                      <c:pt idx="8572">
                        <c:v>148</c:v>
                      </c:pt>
                      <c:pt idx="8573">
                        <c:v>253</c:v>
                      </c:pt>
                      <c:pt idx="8574">
                        <c:v>132</c:v>
                      </c:pt>
                      <c:pt idx="8575">
                        <c:v>212</c:v>
                      </c:pt>
                      <c:pt idx="8576">
                        <c:v>246</c:v>
                      </c:pt>
                      <c:pt idx="8577">
                        <c:v>236</c:v>
                      </c:pt>
                      <c:pt idx="8578">
                        <c:v>237</c:v>
                      </c:pt>
                      <c:pt idx="8579">
                        <c:v>246</c:v>
                      </c:pt>
                      <c:pt idx="8580">
                        <c:v>240</c:v>
                      </c:pt>
                      <c:pt idx="8581">
                        <c:v>245</c:v>
                      </c:pt>
                      <c:pt idx="8582">
                        <c:v>4</c:v>
                      </c:pt>
                      <c:pt idx="8583">
                        <c:v>99</c:v>
                      </c:pt>
                      <c:pt idx="8584">
                        <c:v>236</c:v>
                      </c:pt>
                      <c:pt idx="8585">
                        <c:v>246</c:v>
                      </c:pt>
                      <c:pt idx="8586">
                        <c:v>184</c:v>
                      </c:pt>
                      <c:pt idx="8587">
                        <c:v>252</c:v>
                      </c:pt>
                      <c:pt idx="8588">
                        <c:v>239</c:v>
                      </c:pt>
                      <c:pt idx="8589">
                        <c:v>246</c:v>
                      </c:pt>
                      <c:pt idx="8590">
                        <c:v>237</c:v>
                      </c:pt>
                      <c:pt idx="8591">
                        <c:v>246</c:v>
                      </c:pt>
                      <c:pt idx="8592">
                        <c:v>237</c:v>
                      </c:pt>
                      <c:pt idx="8593">
                        <c:v>246</c:v>
                      </c:pt>
                      <c:pt idx="8594">
                        <c:v>235</c:v>
                      </c:pt>
                      <c:pt idx="8595">
                        <c:v>245</c:v>
                      </c:pt>
                      <c:pt idx="8596">
                        <c:v>247</c:v>
                      </c:pt>
                      <c:pt idx="8597">
                        <c:v>30</c:v>
                      </c:pt>
                      <c:pt idx="8598">
                        <c:v>228</c:v>
                      </c:pt>
                      <c:pt idx="8599">
                        <c:v>3</c:v>
                      </c:pt>
                      <c:pt idx="8600">
                        <c:v>246</c:v>
                      </c:pt>
                      <c:pt idx="8601">
                        <c:v>238</c:v>
                      </c:pt>
                      <c:pt idx="8602">
                        <c:v>246</c:v>
                      </c:pt>
                      <c:pt idx="8603">
                        <c:v>237</c:v>
                      </c:pt>
                      <c:pt idx="8604">
                        <c:v>245</c:v>
                      </c:pt>
                      <c:pt idx="8605">
                        <c:v>67</c:v>
                      </c:pt>
                      <c:pt idx="8606">
                        <c:v>201</c:v>
                      </c:pt>
                      <c:pt idx="8607">
                        <c:v>241</c:v>
                      </c:pt>
                      <c:pt idx="8608">
                        <c:v>246</c:v>
                      </c:pt>
                      <c:pt idx="8609">
                        <c:v>206</c:v>
                      </c:pt>
                      <c:pt idx="8610">
                        <c:v>253</c:v>
                      </c:pt>
                      <c:pt idx="8611">
                        <c:v>240</c:v>
                      </c:pt>
                      <c:pt idx="8612">
                        <c:v>246</c:v>
                      </c:pt>
                      <c:pt idx="8613">
                        <c:v>236</c:v>
                      </c:pt>
                      <c:pt idx="8614">
                        <c:v>246</c:v>
                      </c:pt>
                      <c:pt idx="8615">
                        <c:v>62</c:v>
                      </c:pt>
                      <c:pt idx="8616">
                        <c:v>99</c:v>
                      </c:pt>
                      <c:pt idx="8617">
                        <c:v>158</c:v>
                      </c:pt>
                      <c:pt idx="8618">
                        <c:v>253</c:v>
                      </c:pt>
                      <c:pt idx="8619">
                        <c:v>241</c:v>
                      </c:pt>
                      <c:pt idx="8620">
                        <c:v>245</c:v>
                      </c:pt>
                      <c:pt idx="8621">
                        <c:v>237</c:v>
                      </c:pt>
                      <c:pt idx="8622">
                        <c:v>245</c:v>
                      </c:pt>
                      <c:pt idx="8623">
                        <c:v>236</c:v>
                      </c:pt>
                      <c:pt idx="8624">
                        <c:v>245</c:v>
                      </c:pt>
                      <c:pt idx="8625">
                        <c:v>217</c:v>
                      </c:pt>
                      <c:pt idx="8626">
                        <c:v>4</c:v>
                      </c:pt>
                      <c:pt idx="8627">
                        <c:v>251</c:v>
                      </c:pt>
                      <c:pt idx="8628">
                        <c:v>128</c:v>
                      </c:pt>
                      <c:pt idx="8629">
                        <c:v>125</c:v>
                      </c:pt>
                      <c:pt idx="8630">
                        <c:v>240</c:v>
                      </c:pt>
                      <c:pt idx="8631">
                        <c:v>246</c:v>
                      </c:pt>
                      <c:pt idx="8632">
                        <c:v>236</c:v>
                      </c:pt>
                      <c:pt idx="8633">
                        <c:v>246</c:v>
                      </c:pt>
                      <c:pt idx="8634">
                        <c:v>236</c:v>
                      </c:pt>
                      <c:pt idx="8635">
                        <c:v>246</c:v>
                      </c:pt>
                      <c:pt idx="8636">
                        <c:v>236</c:v>
                      </c:pt>
                      <c:pt idx="8637">
                        <c:v>245</c:v>
                      </c:pt>
                      <c:pt idx="8638">
                        <c:v>247</c:v>
                      </c:pt>
                      <c:pt idx="8639">
                        <c:v>236</c:v>
                      </c:pt>
                      <c:pt idx="8640">
                        <c:v>24</c:v>
                      </c:pt>
                      <c:pt idx="8641">
                        <c:v>251</c:v>
                      </c:pt>
                      <c:pt idx="8642">
                        <c:v>237</c:v>
                      </c:pt>
                      <c:pt idx="8643">
                        <c:v>246</c:v>
                      </c:pt>
                      <c:pt idx="8644">
                        <c:v>236</c:v>
                      </c:pt>
                      <c:pt idx="8645">
                        <c:v>245</c:v>
                      </c:pt>
                      <c:pt idx="8646">
                        <c:v>234</c:v>
                      </c:pt>
                      <c:pt idx="8647">
                        <c:v>244</c:v>
                      </c:pt>
                      <c:pt idx="8648">
                        <c:v>236</c:v>
                      </c:pt>
                      <c:pt idx="8649">
                        <c:v>185</c:v>
                      </c:pt>
                      <c:pt idx="8650">
                        <c:v>217</c:v>
                      </c:pt>
                      <c:pt idx="8651">
                        <c:v>229</c:v>
                      </c:pt>
                      <c:pt idx="8652">
                        <c:v>242</c:v>
                      </c:pt>
                      <c:pt idx="8653">
                        <c:v>224</c:v>
                      </c:pt>
                      <c:pt idx="8654">
                        <c:v>246</c:v>
                      </c:pt>
                      <c:pt idx="8655">
                        <c:v>221</c:v>
                      </c:pt>
                      <c:pt idx="8656">
                        <c:v>222</c:v>
                      </c:pt>
                      <c:pt idx="8657">
                        <c:v>246</c:v>
                      </c:pt>
                      <c:pt idx="8658">
                        <c:v>209</c:v>
                      </c:pt>
                      <c:pt idx="8659">
                        <c:v>201</c:v>
                      </c:pt>
                      <c:pt idx="8660">
                        <c:v>246</c:v>
                      </c:pt>
                      <c:pt idx="8661">
                        <c:v>218</c:v>
                      </c:pt>
                      <c:pt idx="8662">
                        <c:v>205</c:v>
                      </c:pt>
                      <c:pt idx="8663">
                        <c:v>245</c:v>
                      </c:pt>
                      <c:pt idx="8664">
                        <c:v>220</c:v>
                      </c:pt>
                      <c:pt idx="8665">
                        <c:v>216</c:v>
                      </c:pt>
                      <c:pt idx="8666">
                        <c:v>227</c:v>
                      </c:pt>
                      <c:pt idx="8667">
                        <c:v>196</c:v>
                      </c:pt>
                      <c:pt idx="8668">
                        <c:v>237</c:v>
                      </c:pt>
                      <c:pt idx="8669">
                        <c:v>245</c:v>
                      </c:pt>
                      <c:pt idx="8670">
                        <c:v>159</c:v>
                      </c:pt>
                      <c:pt idx="8671">
                        <c:v>173</c:v>
                      </c:pt>
                      <c:pt idx="8672">
                        <c:v>238</c:v>
                      </c:pt>
                      <c:pt idx="8673">
                        <c:v>230</c:v>
                      </c:pt>
                      <c:pt idx="8674">
                        <c:v>248</c:v>
                      </c:pt>
                      <c:pt idx="8675">
                        <c:v>230</c:v>
                      </c:pt>
                      <c:pt idx="8676">
                        <c:v>186</c:v>
                      </c:pt>
                      <c:pt idx="8677">
                        <c:v>232</c:v>
                      </c:pt>
                      <c:pt idx="8678">
                        <c:v>246</c:v>
                      </c:pt>
                      <c:pt idx="8679">
                        <c:v>235</c:v>
                      </c:pt>
                      <c:pt idx="8680">
                        <c:v>31</c:v>
                      </c:pt>
                      <c:pt idx="8681">
                        <c:v>252</c:v>
                      </c:pt>
                      <c:pt idx="8682">
                        <c:v>133</c:v>
                      </c:pt>
                      <c:pt idx="8683">
                        <c:v>254</c:v>
                      </c:pt>
                      <c:pt idx="8684">
                        <c:v>129</c:v>
                      </c:pt>
                      <c:pt idx="8685">
                        <c:v>236</c:v>
                      </c:pt>
                      <c:pt idx="8686">
                        <c:v>23</c:v>
                      </c:pt>
                      <c:pt idx="8687">
                        <c:v>252</c:v>
                      </c:pt>
                      <c:pt idx="8688">
                        <c:v>129</c:v>
                      </c:pt>
                      <c:pt idx="8689">
                        <c:v>253</c:v>
                      </c:pt>
                      <c:pt idx="8690">
                        <c:v>240</c:v>
                      </c:pt>
                      <c:pt idx="8691">
                        <c:v>246</c:v>
                      </c:pt>
                      <c:pt idx="8692">
                        <c:v>159</c:v>
                      </c:pt>
                      <c:pt idx="8693">
                        <c:v>253</c:v>
                      </c:pt>
                      <c:pt idx="8694">
                        <c:v>130</c:v>
                      </c:pt>
                      <c:pt idx="8695">
                        <c:v>187</c:v>
                      </c:pt>
                      <c:pt idx="8696">
                        <c:v>198</c:v>
                      </c:pt>
                      <c:pt idx="8697">
                        <c:v>254</c:v>
                      </c:pt>
                      <c:pt idx="8698">
                        <c:v>240</c:v>
                      </c:pt>
                      <c:pt idx="8699">
                        <c:v>147</c:v>
                      </c:pt>
                      <c:pt idx="8700">
                        <c:v>249</c:v>
                      </c:pt>
                      <c:pt idx="8701">
                        <c:v>5</c:v>
                      </c:pt>
                      <c:pt idx="8702">
                        <c:v>253</c:v>
                      </c:pt>
                      <c:pt idx="8703">
                        <c:v>240</c:v>
                      </c:pt>
                      <c:pt idx="8704">
                        <c:v>246</c:v>
                      </c:pt>
                      <c:pt idx="8705">
                        <c:v>237</c:v>
                      </c:pt>
                      <c:pt idx="8706">
                        <c:v>247</c:v>
                      </c:pt>
                      <c:pt idx="8707">
                        <c:v>237</c:v>
                      </c:pt>
                      <c:pt idx="8708">
                        <c:v>246</c:v>
                      </c:pt>
                      <c:pt idx="8709">
                        <c:v>235</c:v>
                      </c:pt>
                      <c:pt idx="8710">
                        <c:v>246</c:v>
                      </c:pt>
                      <c:pt idx="8711">
                        <c:v>244</c:v>
                      </c:pt>
                      <c:pt idx="8712">
                        <c:v>247</c:v>
                      </c:pt>
                      <c:pt idx="8713">
                        <c:v>244</c:v>
                      </c:pt>
                      <c:pt idx="8714">
                        <c:v>236</c:v>
                      </c:pt>
                      <c:pt idx="8715">
                        <c:v>245</c:v>
                      </c:pt>
                      <c:pt idx="8716">
                        <c:v>238</c:v>
                      </c:pt>
                      <c:pt idx="8717">
                        <c:v>72</c:v>
                      </c:pt>
                      <c:pt idx="8718">
                        <c:v>250</c:v>
                      </c:pt>
                      <c:pt idx="8719">
                        <c:v>6</c:v>
                      </c:pt>
                      <c:pt idx="8720">
                        <c:v>253</c:v>
                      </c:pt>
                      <c:pt idx="8721">
                        <c:v>239</c:v>
                      </c:pt>
                      <c:pt idx="8722">
                        <c:v>247</c:v>
                      </c:pt>
                      <c:pt idx="8723">
                        <c:v>238</c:v>
                      </c:pt>
                      <c:pt idx="8724">
                        <c:v>246</c:v>
                      </c:pt>
                      <c:pt idx="8725">
                        <c:v>234</c:v>
                      </c:pt>
                      <c:pt idx="8726">
                        <c:v>245</c:v>
                      </c:pt>
                      <c:pt idx="8727">
                        <c:v>236</c:v>
                      </c:pt>
                      <c:pt idx="8728">
                        <c:v>246</c:v>
                      </c:pt>
                      <c:pt idx="8729">
                        <c:v>246</c:v>
                      </c:pt>
                      <c:pt idx="8730">
                        <c:v>247</c:v>
                      </c:pt>
                      <c:pt idx="8731">
                        <c:v>141</c:v>
                      </c:pt>
                      <c:pt idx="8732">
                        <c:v>236</c:v>
                      </c:pt>
                      <c:pt idx="8733">
                        <c:v>19</c:v>
                      </c:pt>
                      <c:pt idx="8734">
                        <c:v>125</c:v>
                      </c:pt>
                      <c:pt idx="8735">
                        <c:v>251</c:v>
                      </c:pt>
                      <c:pt idx="8736">
                        <c:v>31</c:v>
                      </c:pt>
                      <c:pt idx="8737">
                        <c:v>253</c:v>
                      </c:pt>
                      <c:pt idx="8738">
                        <c:v>243</c:v>
                      </c:pt>
                      <c:pt idx="8739">
                        <c:v>247</c:v>
                      </c:pt>
                      <c:pt idx="8740">
                        <c:v>5</c:v>
                      </c:pt>
                      <c:pt idx="8741">
                        <c:v>251</c:v>
                      </c:pt>
                      <c:pt idx="8742">
                        <c:v>3</c:v>
                      </c:pt>
                      <c:pt idx="8743">
                        <c:v>201</c:v>
                      </c:pt>
                      <c:pt idx="8744">
                        <c:v>241</c:v>
                      </c:pt>
                      <c:pt idx="8745">
                        <c:v>246</c:v>
                      </c:pt>
                      <c:pt idx="8746">
                        <c:v>237</c:v>
                      </c:pt>
                      <c:pt idx="8747">
                        <c:v>246</c:v>
                      </c:pt>
                      <c:pt idx="8748">
                        <c:v>236</c:v>
                      </c:pt>
                      <c:pt idx="8749">
                        <c:v>247</c:v>
                      </c:pt>
                      <c:pt idx="8750">
                        <c:v>244</c:v>
                      </c:pt>
                      <c:pt idx="8751">
                        <c:v>236</c:v>
                      </c:pt>
                      <c:pt idx="8752">
                        <c:v>245</c:v>
                      </c:pt>
                      <c:pt idx="8753">
                        <c:v>236</c:v>
                      </c:pt>
                      <c:pt idx="8754">
                        <c:v>244</c:v>
                      </c:pt>
                      <c:pt idx="8755">
                        <c:v>235</c:v>
                      </c:pt>
                      <c:pt idx="8756">
                        <c:v>245</c:v>
                      </c:pt>
                      <c:pt idx="8757">
                        <c:v>237</c:v>
                      </c:pt>
                      <c:pt idx="8758">
                        <c:v>246</c:v>
                      </c:pt>
                      <c:pt idx="8759">
                        <c:v>236</c:v>
                      </c:pt>
                      <c:pt idx="8760">
                        <c:v>166</c:v>
                      </c:pt>
                      <c:pt idx="8761">
                        <c:v>127</c:v>
                      </c:pt>
                      <c:pt idx="8762">
                        <c:v>226</c:v>
                      </c:pt>
                      <c:pt idx="8763">
                        <c:v>240</c:v>
                      </c:pt>
                      <c:pt idx="8764">
                        <c:v>246</c:v>
                      </c:pt>
                      <c:pt idx="8765">
                        <c:v>238</c:v>
                      </c:pt>
                      <c:pt idx="8766">
                        <c:v>247</c:v>
                      </c:pt>
                      <c:pt idx="8767">
                        <c:v>237</c:v>
                      </c:pt>
                      <c:pt idx="8768">
                        <c:v>246</c:v>
                      </c:pt>
                      <c:pt idx="8769">
                        <c:v>240</c:v>
                      </c:pt>
                      <c:pt idx="8770">
                        <c:v>253</c:v>
                      </c:pt>
                      <c:pt idx="8771">
                        <c:v>237</c:v>
                      </c:pt>
                      <c:pt idx="8772">
                        <c:v>245</c:v>
                      </c:pt>
                      <c:pt idx="8773">
                        <c:v>235</c:v>
                      </c:pt>
                      <c:pt idx="8774">
                        <c:v>246</c:v>
                      </c:pt>
                      <c:pt idx="8775">
                        <c:v>235</c:v>
                      </c:pt>
                      <c:pt idx="8776">
                        <c:v>245</c:v>
                      </c:pt>
                      <c:pt idx="8777">
                        <c:v>236</c:v>
                      </c:pt>
                      <c:pt idx="8778">
                        <c:v>246</c:v>
                      </c:pt>
                      <c:pt idx="8779">
                        <c:v>236</c:v>
                      </c:pt>
                      <c:pt idx="8780">
                        <c:v>245</c:v>
                      </c:pt>
                      <c:pt idx="8781">
                        <c:v>234</c:v>
                      </c:pt>
                      <c:pt idx="8782">
                        <c:v>246</c:v>
                      </c:pt>
                      <c:pt idx="8783">
                        <c:v>236</c:v>
                      </c:pt>
                      <c:pt idx="8784">
                        <c:v>245</c:v>
                      </c:pt>
                      <c:pt idx="8785">
                        <c:v>221</c:v>
                      </c:pt>
                      <c:pt idx="8786">
                        <c:v>253</c:v>
                      </c:pt>
                      <c:pt idx="8787">
                        <c:v>252</c:v>
                      </c:pt>
                      <c:pt idx="8788">
                        <c:v>236</c:v>
                      </c:pt>
                      <c:pt idx="8789">
                        <c:v>28</c:v>
                      </c:pt>
                      <c:pt idx="8790">
                        <c:v>238</c:v>
                      </c:pt>
                      <c:pt idx="8791">
                        <c:v>17</c:v>
                      </c:pt>
                      <c:pt idx="8792">
                        <c:v>150</c:v>
                      </c:pt>
                      <c:pt idx="8793">
                        <c:v>234</c:v>
                      </c:pt>
                      <c:pt idx="8794">
                        <c:v>253</c:v>
                      </c:pt>
                      <c:pt idx="8795">
                        <c:v>240</c:v>
                      </c:pt>
                      <c:pt idx="8796">
                        <c:v>246</c:v>
                      </c:pt>
                      <c:pt idx="8797">
                        <c:v>236</c:v>
                      </c:pt>
                      <c:pt idx="8798">
                        <c:v>246</c:v>
                      </c:pt>
                      <c:pt idx="8799">
                        <c:v>235</c:v>
                      </c:pt>
                      <c:pt idx="8800">
                        <c:v>245</c:v>
                      </c:pt>
                      <c:pt idx="8801">
                        <c:v>235</c:v>
                      </c:pt>
                      <c:pt idx="8802">
                        <c:v>246</c:v>
                      </c:pt>
                      <c:pt idx="8803">
                        <c:v>246</c:v>
                      </c:pt>
                      <c:pt idx="8804">
                        <c:v>6</c:v>
                      </c:pt>
                      <c:pt idx="8805">
                        <c:v>200</c:v>
                      </c:pt>
                      <c:pt idx="8806">
                        <c:v>182</c:v>
                      </c:pt>
                      <c:pt idx="8807">
                        <c:v>253</c:v>
                      </c:pt>
                      <c:pt idx="8808">
                        <c:v>240</c:v>
                      </c:pt>
                      <c:pt idx="8809">
                        <c:v>247</c:v>
                      </c:pt>
                      <c:pt idx="8810">
                        <c:v>236</c:v>
                      </c:pt>
                      <c:pt idx="8811">
                        <c:v>246</c:v>
                      </c:pt>
                      <c:pt idx="8812">
                        <c:v>188</c:v>
                      </c:pt>
                      <c:pt idx="8813">
                        <c:v>253</c:v>
                      </c:pt>
                      <c:pt idx="8814">
                        <c:v>240</c:v>
                      </c:pt>
                      <c:pt idx="8815">
                        <c:v>244</c:v>
                      </c:pt>
                      <c:pt idx="8816">
                        <c:v>157</c:v>
                      </c:pt>
                      <c:pt idx="8817">
                        <c:v>197</c:v>
                      </c:pt>
                      <c:pt idx="8818">
                        <c:v>187</c:v>
                      </c:pt>
                      <c:pt idx="8819">
                        <c:v>9</c:v>
                      </c:pt>
                      <c:pt idx="8820">
                        <c:v>231</c:v>
                      </c:pt>
                      <c:pt idx="8821">
                        <c:v>20</c:v>
                      </c:pt>
                      <c:pt idx="8822">
                        <c:v>253</c:v>
                      </c:pt>
                      <c:pt idx="8823">
                        <c:v>241</c:v>
                      </c:pt>
                      <c:pt idx="8824">
                        <c:v>246</c:v>
                      </c:pt>
                      <c:pt idx="8825">
                        <c:v>154</c:v>
                      </c:pt>
                      <c:pt idx="8826">
                        <c:v>162</c:v>
                      </c:pt>
                      <c:pt idx="8827">
                        <c:v>246</c:v>
                      </c:pt>
                      <c:pt idx="8828">
                        <c:v>236</c:v>
                      </c:pt>
                      <c:pt idx="8829">
                        <c:v>248</c:v>
                      </c:pt>
                      <c:pt idx="8830">
                        <c:v>245</c:v>
                      </c:pt>
                      <c:pt idx="8831">
                        <c:v>237</c:v>
                      </c:pt>
                      <c:pt idx="8832">
                        <c:v>245</c:v>
                      </c:pt>
                      <c:pt idx="8833">
                        <c:v>45</c:v>
                      </c:pt>
                      <c:pt idx="8834">
                        <c:v>227</c:v>
                      </c:pt>
                      <c:pt idx="8835">
                        <c:v>242</c:v>
                      </c:pt>
                      <c:pt idx="8836">
                        <c:v>247</c:v>
                      </c:pt>
                      <c:pt idx="8837">
                        <c:v>184</c:v>
                      </c:pt>
                      <c:pt idx="8838">
                        <c:v>252</c:v>
                      </c:pt>
                      <c:pt idx="8839">
                        <c:v>239</c:v>
                      </c:pt>
                      <c:pt idx="8840">
                        <c:v>246</c:v>
                      </c:pt>
                      <c:pt idx="8841">
                        <c:v>235</c:v>
                      </c:pt>
                      <c:pt idx="8842">
                        <c:v>247</c:v>
                      </c:pt>
                      <c:pt idx="8843">
                        <c:v>236</c:v>
                      </c:pt>
                      <c:pt idx="8844">
                        <c:v>245</c:v>
                      </c:pt>
                      <c:pt idx="8845">
                        <c:v>235</c:v>
                      </c:pt>
                      <c:pt idx="8846">
                        <c:v>245</c:v>
                      </c:pt>
                      <c:pt idx="8847">
                        <c:v>247</c:v>
                      </c:pt>
                      <c:pt idx="8848">
                        <c:v>3</c:v>
                      </c:pt>
                      <c:pt idx="8849">
                        <c:v>117</c:v>
                      </c:pt>
                      <c:pt idx="8850">
                        <c:v>245</c:v>
                      </c:pt>
                      <c:pt idx="8851">
                        <c:v>151</c:v>
                      </c:pt>
                      <c:pt idx="8852">
                        <c:v>252</c:v>
                      </c:pt>
                      <c:pt idx="8853">
                        <c:v>252</c:v>
                      </c:pt>
                      <c:pt idx="8854">
                        <c:v>30</c:v>
                      </c:pt>
                      <c:pt idx="8855">
                        <c:v>104</c:v>
                      </c:pt>
                      <c:pt idx="8856">
                        <c:v>229</c:v>
                      </c:pt>
                      <c:pt idx="8857">
                        <c:v>28</c:v>
                      </c:pt>
                      <c:pt idx="8858">
                        <c:v>227</c:v>
                      </c:pt>
                      <c:pt idx="8859">
                        <c:v>161</c:v>
                      </c:pt>
                      <c:pt idx="8860">
                        <c:v>253</c:v>
                      </c:pt>
                      <c:pt idx="8861">
                        <c:v>242</c:v>
                      </c:pt>
                      <c:pt idx="8862">
                        <c:v>246</c:v>
                      </c:pt>
                      <c:pt idx="8863">
                        <c:v>153</c:v>
                      </c:pt>
                      <c:pt idx="8864">
                        <c:v>253</c:v>
                      </c:pt>
                      <c:pt idx="8865">
                        <c:v>240</c:v>
                      </c:pt>
                      <c:pt idx="8866">
                        <c:v>245</c:v>
                      </c:pt>
                      <c:pt idx="8867">
                        <c:v>158</c:v>
                      </c:pt>
                      <c:pt idx="8868">
                        <c:v>254</c:v>
                      </c:pt>
                      <c:pt idx="8869">
                        <c:v>130</c:v>
                      </c:pt>
                      <c:pt idx="8870">
                        <c:v>227</c:v>
                      </c:pt>
                      <c:pt idx="8871">
                        <c:v>155</c:v>
                      </c:pt>
                      <c:pt idx="8872">
                        <c:v>252</c:v>
                      </c:pt>
                      <c:pt idx="8873">
                        <c:v>133</c:v>
                      </c:pt>
                      <c:pt idx="8874">
                        <c:v>202</c:v>
                      </c:pt>
                      <c:pt idx="8875">
                        <c:v>54</c:v>
                      </c:pt>
                      <c:pt idx="8876">
                        <c:v>253</c:v>
                      </c:pt>
                      <c:pt idx="8877">
                        <c:v>239</c:v>
                      </c:pt>
                      <c:pt idx="8878">
                        <c:v>245</c:v>
                      </c:pt>
                      <c:pt idx="8879">
                        <c:v>236</c:v>
                      </c:pt>
                      <c:pt idx="8880">
                        <c:v>245</c:v>
                      </c:pt>
                      <c:pt idx="8881">
                        <c:v>236</c:v>
                      </c:pt>
                      <c:pt idx="8882">
                        <c:v>246</c:v>
                      </c:pt>
                      <c:pt idx="8883">
                        <c:v>219</c:v>
                      </c:pt>
                      <c:pt idx="8884">
                        <c:v>126</c:v>
                      </c:pt>
                      <c:pt idx="8885">
                        <c:v>251</c:v>
                      </c:pt>
                      <c:pt idx="8886">
                        <c:v>36</c:v>
                      </c:pt>
                      <c:pt idx="8887">
                        <c:v>252</c:v>
                      </c:pt>
                      <c:pt idx="8888">
                        <c:v>107</c:v>
                      </c:pt>
                      <c:pt idx="8889">
                        <c:v>252</c:v>
                      </c:pt>
                      <c:pt idx="8890">
                        <c:v>240</c:v>
                      </c:pt>
                      <c:pt idx="8891">
                        <c:v>247</c:v>
                      </c:pt>
                      <c:pt idx="8892">
                        <c:v>153</c:v>
                      </c:pt>
                      <c:pt idx="8893">
                        <c:v>253</c:v>
                      </c:pt>
                      <c:pt idx="8894">
                        <c:v>240</c:v>
                      </c:pt>
                      <c:pt idx="8895">
                        <c:v>149</c:v>
                      </c:pt>
                      <c:pt idx="8896">
                        <c:v>127</c:v>
                      </c:pt>
                      <c:pt idx="8897">
                        <c:v>74</c:v>
                      </c:pt>
                      <c:pt idx="8898">
                        <c:v>253</c:v>
                      </c:pt>
                      <c:pt idx="8899">
                        <c:v>238</c:v>
                      </c:pt>
                      <c:pt idx="8900">
                        <c:v>246</c:v>
                      </c:pt>
                      <c:pt idx="8901">
                        <c:v>236</c:v>
                      </c:pt>
                      <c:pt idx="8902">
                        <c:v>246</c:v>
                      </c:pt>
                      <c:pt idx="8903">
                        <c:v>117</c:v>
                      </c:pt>
                      <c:pt idx="8904">
                        <c:v>253</c:v>
                      </c:pt>
                      <c:pt idx="8905">
                        <c:v>129</c:v>
                      </c:pt>
                      <c:pt idx="8906">
                        <c:v>253</c:v>
                      </c:pt>
                      <c:pt idx="8907">
                        <c:v>132</c:v>
                      </c:pt>
                      <c:pt idx="8908">
                        <c:v>254</c:v>
                      </c:pt>
                      <c:pt idx="8909">
                        <c:v>129</c:v>
                      </c:pt>
                      <c:pt idx="8910">
                        <c:v>255</c:v>
                      </c:pt>
                      <c:pt idx="8911">
                        <c:v>132</c:v>
                      </c:pt>
                      <c:pt idx="8912">
                        <c:v>127</c:v>
                      </c:pt>
                      <c:pt idx="8913">
                        <c:v>229</c:v>
                      </c:pt>
                      <c:pt idx="8914">
                        <c:v>27</c:v>
                      </c:pt>
                      <c:pt idx="8915">
                        <c:v>176</c:v>
                      </c:pt>
                      <c:pt idx="8916">
                        <c:v>242</c:v>
                      </c:pt>
                      <c:pt idx="8917">
                        <c:v>247</c:v>
                      </c:pt>
                      <c:pt idx="8918">
                        <c:v>228</c:v>
                      </c:pt>
                      <c:pt idx="8919">
                        <c:v>246</c:v>
                      </c:pt>
                      <c:pt idx="8920">
                        <c:v>141</c:v>
                      </c:pt>
                      <c:pt idx="8921">
                        <c:v>248</c:v>
                      </c:pt>
                      <c:pt idx="8922">
                        <c:v>247</c:v>
                      </c:pt>
                      <c:pt idx="8923">
                        <c:v>236</c:v>
                      </c:pt>
                      <c:pt idx="8924">
                        <c:v>246</c:v>
                      </c:pt>
                      <c:pt idx="8925">
                        <c:v>48</c:v>
                      </c:pt>
                      <c:pt idx="8926">
                        <c:v>253</c:v>
                      </c:pt>
                      <c:pt idx="8927">
                        <c:v>132</c:v>
                      </c:pt>
                      <c:pt idx="8928">
                        <c:v>253</c:v>
                      </c:pt>
                      <c:pt idx="8929">
                        <c:v>129</c:v>
                      </c:pt>
                      <c:pt idx="8930">
                        <c:v>225</c:v>
                      </c:pt>
                      <c:pt idx="8931">
                        <c:v>33</c:v>
                      </c:pt>
                      <c:pt idx="8932">
                        <c:v>255</c:v>
                      </c:pt>
                      <c:pt idx="8933">
                        <c:v>130</c:v>
                      </c:pt>
                      <c:pt idx="8934">
                        <c:v>201</c:v>
                      </c:pt>
                      <c:pt idx="8935">
                        <c:v>182</c:v>
                      </c:pt>
                      <c:pt idx="8936">
                        <c:v>253</c:v>
                      </c:pt>
                      <c:pt idx="8937">
                        <c:v>132</c:v>
                      </c:pt>
                      <c:pt idx="8938">
                        <c:v>255</c:v>
                      </c:pt>
                      <c:pt idx="8939">
                        <c:v>128</c:v>
                      </c:pt>
                      <c:pt idx="8940">
                        <c:v>254</c:v>
                      </c:pt>
                      <c:pt idx="8941">
                        <c:v>240</c:v>
                      </c:pt>
                      <c:pt idx="8942">
                        <c:v>246</c:v>
                      </c:pt>
                      <c:pt idx="8943">
                        <c:v>159</c:v>
                      </c:pt>
                      <c:pt idx="8944">
                        <c:v>149</c:v>
                      </c:pt>
                      <c:pt idx="8945">
                        <c:v>232</c:v>
                      </c:pt>
                      <c:pt idx="8946">
                        <c:v>253</c:v>
                      </c:pt>
                      <c:pt idx="8947">
                        <c:v>132</c:v>
                      </c:pt>
                      <c:pt idx="8948">
                        <c:v>253</c:v>
                      </c:pt>
                      <c:pt idx="8949">
                        <c:v>130</c:v>
                      </c:pt>
                      <c:pt idx="8950">
                        <c:v>253</c:v>
                      </c:pt>
                      <c:pt idx="8951">
                        <c:v>132</c:v>
                      </c:pt>
                      <c:pt idx="8952">
                        <c:v>253</c:v>
                      </c:pt>
                      <c:pt idx="8953">
                        <c:v>130</c:v>
                      </c:pt>
                      <c:pt idx="8954">
                        <c:v>134</c:v>
                      </c:pt>
                      <c:pt idx="8955">
                        <c:v>229</c:v>
                      </c:pt>
                      <c:pt idx="8956">
                        <c:v>239</c:v>
                      </c:pt>
                      <c:pt idx="8957">
                        <c:v>246</c:v>
                      </c:pt>
                      <c:pt idx="8958">
                        <c:v>236</c:v>
                      </c:pt>
                      <c:pt idx="8959">
                        <c:v>246</c:v>
                      </c:pt>
                      <c:pt idx="8960">
                        <c:v>236</c:v>
                      </c:pt>
                      <c:pt idx="8961">
                        <c:v>246</c:v>
                      </c:pt>
                      <c:pt idx="8962">
                        <c:v>238</c:v>
                      </c:pt>
                      <c:pt idx="8963">
                        <c:v>246</c:v>
                      </c:pt>
                      <c:pt idx="8964">
                        <c:v>236</c:v>
                      </c:pt>
                      <c:pt idx="8965">
                        <c:v>246</c:v>
                      </c:pt>
                      <c:pt idx="8966">
                        <c:v>236</c:v>
                      </c:pt>
                      <c:pt idx="8967">
                        <c:v>246</c:v>
                      </c:pt>
                      <c:pt idx="8968">
                        <c:v>201</c:v>
                      </c:pt>
                      <c:pt idx="8969">
                        <c:v>175</c:v>
                      </c:pt>
                      <c:pt idx="8970">
                        <c:v>207</c:v>
                      </c:pt>
                      <c:pt idx="8971">
                        <c:v>126</c:v>
                      </c:pt>
                      <c:pt idx="8972">
                        <c:v>252</c:v>
                      </c:pt>
                      <c:pt idx="8973">
                        <c:v>238</c:v>
                      </c:pt>
                      <c:pt idx="8974">
                        <c:v>246</c:v>
                      </c:pt>
                      <c:pt idx="8975">
                        <c:v>36</c:v>
                      </c:pt>
                      <c:pt idx="8976">
                        <c:v>253</c:v>
                      </c:pt>
                      <c:pt idx="8977">
                        <c:v>129</c:v>
                      </c:pt>
                      <c:pt idx="8978">
                        <c:v>176</c:v>
                      </c:pt>
                      <c:pt idx="8979">
                        <c:v>242</c:v>
                      </c:pt>
                      <c:pt idx="8980">
                        <c:v>247</c:v>
                      </c:pt>
                      <c:pt idx="8981">
                        <c:v>231</c:v>
                      </c:pt>
                      <c:pt idx="8982">
                        <c:v>98</c:v>
                      </c:pt>
                      <c:pt idx="8983">
                        <c:v>252</c:v>
                      </c:pt>
                      <c:pt idx="8984">
                        <c:v>37</c:v>
                      </c:pt>
                      <c:pt idx="8985">
                        <c:v>253</c:v>
                      </c:pt>
                      <c:pt idx="8986">
                        <c:v>129</c:v>
                      </c:pt>
                      <c:pt idx="8987">
                        <c:v>254</c:v>
                      </c:pt>
                      <c:pt idx="8988">
                        <c:v>132</c:v>
                      </c:pt>
                      <c:pt idx="8989">
                        <c:v>252</c:v>
                      </c:pt>
                      <c:pt idx="8990">
                        <c:v>132</c:v>
                      </c:pt>
                      <c:pt idx="8991">
                        <c:v>252</c:v>
                      </c:pt>
                      <c:pt idx="8992">
                        <c:v>130</c:v>
                      </c:pt>
                      <c:pt idx="8993">
                        <c:v>252</c:v>
                      </c:pt>
                      <c:pt idx="8994">
                        <c:v>4</c:v>
                      </c:pt>
                      <c:pt idx="8995">
                        <c:v>175</c:v>
                      </c:pt>
                      <c:pt idx="8996">
                        <c:v>82</c:v>
                      </c:pt>
                      <c:pt idx="8997">
                        <c:v>125</c:v>
                      </c:pt>
                      <c:pt idx="8998">
                        <c:v>252</c:v>
                      </c:pt>
                      <c:pt idx="8999">
                        <c:v>35</c:v>
                      </c:pt>
                      <c:pt idx="9000">
                        <c:v>252</c:v>
                      </c:pt>
                      <c:pt idx="9001">
                        <c:v>105</c:v>
                      </c:pt>
                      <c:pt idx="9002">
                        <c:v>253</c:v>
                      </c:pt>
                      <c:pt idx="9003">
                        <c:v>130</c:v>
                      </c:pt>
                      <c:pt idx="9004">
                        <c:v>227</c:v>
                      </c:pt>
                      <c:pt idx="9005">
                        <c:v>158</c:v>
                      </c:pt>
                      <c:pt idx="9006">
                        <c:v>255</c:v>
                      </c:pt>
                      <c:pt idx="9007">
                        <c:v>128</c:v>
                      </c:pt>
                      <c:pt idx="9008">
                        <c:v>203</c:v>
                      </c:pt>
                      <c:pt idx="9009">
                        <c:v>181</c:v>
                      </c:pt>
                      <c:pt idx="9010">
                        <c:v>254</c:v>
                      </c:pt>
                      <c:pt idx="9011">
                        <c:v>240</c:v>
                      </c:pt>
                      <c:pt idx="9012">
                        <c:v>246</c:v>
                      </c:pt>
                      <c:pt idx="9013">
                        <c:v>156</c:v>
                      </c:pt>
                      <c:pt idx="9014">
                        <c:v>255</c:v>
                      </c:pt>
                      <c:pt idx="9015">
                        <c:v>240</c:v>
                      </c:pt>
                      <c:pt idx="9016">
                        <c:v>246</c:v>
                      </c:pt>
                      <c:pt idx="9017">
                        <c:v>159</c:v>
                      </c:pt>
                      <c:pt idx="9018">
                        <c:v>125</c:v>
                      </c:pt>
                      <c:pt idx="9019">
                        <c:v>250</c:v>
                      </c:pt>
                      <c:pt idx="9020">
                        <c:v>5</c:v>
                      </c:pt>
                      <c:pt idx="9021">
                        <c:v>100</c:v>
                      </c:pt>
                      <c:pt idx="9022">
                        <c:v>252</c:v>
                      </c:pt>
                      <c:pt idx="9023">
                        <c:v>38</c:v>
                      </c:pt>
                      <c:pt idx="9024">
                        <c:v>251</c:v>
                      </c:pt>
                      <c:pt idx="9025">
                        <c:v>242</c:v>
                      </c:pt>
                      <c:pt idx="9026">
                        <c:v>246</c:v>
                      </c:pt>
                      <c:pt idx="9027">
                        <c:v>156</c:v>
                      </c:pt>
                      <c:pt idx="9028">
                        <c:v>252</c:v>
                      </c:pt>
                      <c:pt idx="9029">
                        <c:v>128</c:v>
                      </c:pt>
                      <c:pt idx="9030">
                        <c:v>254</c:v>
                      </c:pt>
                      <c:pt idx="9031">
                        <c:v>240</c:v>
                      </c:pt>
                      <c:pt idx="9032">
                        <c:v>246</c:v>
                      </c:pt>
                      <c:pt idx="9033">
                        <c:v>158</c:v>
                      </c:pt>
                      <c:pt idx="9034">
                        <c:v>253</c:v>
                      </c:pt>
                      <c:pt idx="9035">
                        <c:v>241</c:v>
                      </c:pt>
                      <c:pt idx="9036">
                        <c:v>245</c:v>
                      </c:pt>
                      <c:pt idx="9037">
                        <c:v>157</c:v>
                      </c:pt>
                      <c:pt idx="9038">
                        <c:v>253</c:v>
                      </c:pt>
                      <c:pt idx="9039">
                        <c:v>239</c:v>
                      </c:pt>
                      <c:pt idx="9040">
                        <c:v>247</c:v>
                      </c:pt>
                      <c:pt idx="9041">
                        <c:v>28</c:v>
                      </c:pt>
                      <c:pt idx="9042">
                        <c:v>149</c:v>
                      </c:pt>
                      <c:pt idx="9043">
                        <c:v>109</c:v>
                      </c:pt>
                      <c:pt idx="9044">
                        <c:v>226</c:v>
                      </c:pt>
                      <c:pt idx="9045">
                        <c:v>159</c:v>
                      </c:pt>
                      <c:pt idx="9046">
                        <c:v>253</c:v>
                      </c:pt>
                      <c:pt idx="9047">
                        <c:v>242</c:v>
                      </c:pt>
                      <c:pt idx="9048">
                        <c:v>246</c:v>
                      </c:pt>
                      <c:pt idx="9049">
                        <c:v>153</c:v>
                      </c:pt>
                      <c:pt idx="9050">
                        <c:v>177</c:v>
                      </c:pt>
                      <c:pt idx="9051">
                        <c:v>240</c:v>
                      </c:pt>
                      <c:pt idx="9052">
                        <c:v>247</c:v>
                      </c:pt>
                      <c:pt idx="9053">
                        <c:v>236</c:v>
                      </c:pt>
                      <c:pt idx="9054">
                        <c:v>247</c:v>
                      </c:pt>
                      <c:pt idx="9055">
                        <c:v>137</c:v>
                      </c:pt>
                      <c:pt idx="9056">
                        <c:v>253</c:v>
                      </c:pt>
                      <c:pt idx="9057">
                        <c:v>127</c:v>
                      </c:pt>
                      <c:pt idx="9058">
                        <c:v>254</c:v>
                      </c:pt>
                      <c:pt idx="9059">
                        <c:v>130</c:v>
                      </c:pt>
                      <c:pt idx="9060">
                        <c:v>253</c:v>
                      </c:pt>
                      <c:pt idx="9061">
                        <c:v>239</c:v>
                      </c:pt>
                      <c:pt idx="9062">
                        <c:v>247</c:v>
                      </c:pt>
                      <c:pt idx="9063">
                        <c:v>236</c:v>
                      </c:pt>
                      <c:pt idx="9064">
                        <c:v>247</c:v>
                      </c:pt>
                      <c:pt idx="9065">
                        <c:v>236</c:v>
                      </c:pt>
                      <c:pt idx="9066">
                        <c:v>246</c:v>
                      </c:pt>
                      <c:pt idx="9067">
                        <c:v>236</c:v>
                      </c:pt>
                      <c:pt idx="9068">
                        <c:v>246</c:v>
                      </c:pt>
                      <c:pt idx="9069">
                        <c:v>246</c:v>
                      </c:pt>
                      <c:pt idx="9070">
                        <c:v>254</c:v>
                      </c:pt>
                      <c:pt idx="9071">
                        <c:v>130</c:v>
                      </c:pt>
                      <c:pt idx="9072">
                        <c:v>254</c:v>
                      </c:pt>
                      <c:pt idx="9073">
                        <c:v>132</c:v>
                      </c:pt>
                      <c:pt idx="9074">
                        <c:v>253</c:v>
                      </c:pt>
                      <c:pt idx="9075">
                        <c:v>133</c:v>
                      </c:pt>
                      <c:pt idx="9076">
                        <c:v>252</c:v>
                      </c:pt>
                      <c:pt idx="9077">
                        <c:v>128</c:v>
                      </c:pt>
                      <c:pt idx="9078">
                        <c:v>253</c:v>
                      </c:pt>
                      <c:pt idx="9079">
                        <c:v>131</c:v>
                      </c:pt>
                      <c:pt idx="9080">
                        <c:v>255</c:v>
                      </c:pt>
                      <c:pt idx="9081">
                        <c:v>129</c:v>
                      </c:pt>
                      <c:pt idx="9082">
                        <c:v>246</c:v>
                      </c:pt>
                      <c:pt idx="9083">
                        <c:v>235</c:v>
                      </c:pt>
                      <c:pt idx="9084">
                        <c:v>246</c:v>
                      </c:pt>
                      <c:pt idx="9085">
                        <c:v>172</c:v>
                      </c:pt>
                      <c:pt idx="9086">
                        <c:v>253</c:v>
                      </c:pt>
                      <c:pt idx="9087">
                        <c:v>240</c:v>
                      </c:pt>
                      <c:pt idx="9088">
                        <c:v>247</c:v>
                      </c:pt>
                      <c:pt idx="9089">
                        <c:v>237</c:v>
                      </c:pt>
                      <c:pt idx="9090">
                        <c:v>246</c:v>
                      </c:pt>
                      <c:pt idx="9091">
                        <c:v>184</c:v>
                      </c:pt>
                      <c:pt idx="9092">
                        <c:v>254</c:v>
                      </c:pt>
                      <c:pt idx="9093">
                        <c:v>241</c:v>
                      </c:pt>
                      <c:pt idx="9094">
                        <c:v>247</c:v>
                      </c:pt>
                      <c:pt idx="9095">
                        <c:v>153</c:v>
                      </c:pt>
                      <c:pt idx="9096">
                        <c:v>149</c:v>
                      </c:pt>
                      <c:pt idx="9097">
                        <c:v>241</c:v>
                      </c:pt>
                      <c:pt idx="9098">
                        <c:v>247</c:v>
                      </c:pt>
                      <c:pt idx="9099">
                        <c:v>245</c:v>
                      </c:pt>
                      <c:pt idx="9100">
                        <c:v>36</c:v>
                      </c:pt>
                      <c:pt idx="9101">
                        <c:v>251</c:v>
                      </c:pt>
                      <c:pt idx="9102">
                        <c:v>110</c:v>
                      </c:pt>
                      <c:pt idx="9103">
                        <c:v>201</c:v>
                      </c:pt>
                      <c:pt idx="9104">
                        <c:v>183</c:v>
                      </c:pt>
                      <c:pt idx="9105">
                        <c:v>253</c:v>
                      </c:pt>
                      <c:pt idx="9106">
                        <c:v>133</c:v>
                      </c:pt>
                      <c:pt idx="9107">
                        <c:v>253</c:v>
                      </c:pt>
                      <c:pt idx="9108">
                        <c:v>129</c:v>
                      </c:pt>
                      <c:pt idx="9109">
                        <c:v>253</c:v>
                      </c:pt>
                      <c:pt idx="9110">
                        <c:v>133</c:v>
                      </c:pt>
                      <c:pt idx="9111">
                        <c:v>201</c:v>
                      </c:pt>
                      <c:pt idx="9112">
                        <c:v>182</c:v>
                      </c:pt>
                      <c:pt idx="9113">
                        <c:v>148</c:v>
                      </c:pt>
                      <c:pt idx="9114">
                        <c:v>110</c:v>
                      </c:pt>
                      <c:pt idx="9115">
                        <c:v>253</c:v>
                      </c:pt>
                      <c:pt idx="9116">
                        <c:v>127</c:v>
                      </c:pt>
                      <c:pt idx="9117">
                        <c:v>100</c:v>
                      </c:pt>
                      <c:pt idx="9118">
                        <c:v>157</c:v>
                      </c:pt>
                      <c:pt idx="9119">
                        <c:v>201</c:v>
                      </c:pt>
                      <c:pt idx="9120">
                        <c:v>183</c:v>
                      </c:pt>
                      <c:pt idx="9121">
                        <c:v>253</c:v>
                      </c:pt>
                      <c:pt idx="9122">
                        <c:v>239</c:v>
                      </c:pt>
                      <c:pt idx="9123">
                        <c:v>247</c:v>
                      </c:pt>
                      <c:pt idx="9124">
                        <c:v>160</c:v>
                      </c:pt>
                      <c:pt idx="9125">
                        <c:v>215</c:v>
                      </c:pt>
                      <c:pt idx="9126">
                        <c:v>247</c:v>
                      </c:pt>
                      <c:pt idx="9127">
                        <c:v>236</c:v>
                      </c:pt>
                      <c:pt idx="9128">
                        <c:v>247</c:v>
                      </c:pt>
                      <c:pt idx="9129">
                        <c:v>236</c:v>
                      </c:pt>
                      <c:pt idx="9130">
                        <c:v>245</c:v>
                      </c:pt>
                      <c:pt idx="9131">
                        <c:v>237</c:v>
                      </c:pt>
                      <c:pt idx="9132">
                        <c:v>247</c:v>
                      </c:pt>
                      <c:pt idx="9133">
                        <c:v>138</c:v>
                      </c:pt>
                      <c:pt idx="9134">
                        <c:v>253</c:v>
                      </c:pt>
                      <c:pt idx="9135">
                        <c:v>130</c:v>
                      </c:pt>
                      <c:pt idx="9136">
                        <c:v>227</c:v>
                      </c:pt>
                      <c:pt idx="9137">
                        <c:v>33</c:v>
                      </c:pt>
                      <c:pt idx="9138">
                        <c:v>253</c:v>
                      </c:pt>
                      <c:pt idx="9139">
                        <c:v>129</c:v>
                      </c:pt>
                      <c:pt idx="9140">
                        <c:v>252</c:v>
                      </c:pt>
                      <c:pt idx="9141">
                        <c:v>131</c:v>
                      </c:pt>
                      <c:pt idx="9142">
                        <c:v>253</c:v>
                      </c:pt>
                      <c:pt idx="9143">
                        <c:v>240</c:v>
                      </c:pt>
                      <c:pt idx="9144">
                        <c:v>246</c:v>
                      </c:pt>
                      <c:pt idx="9145">
                        <c:v>236</c:v>
                      </c:pt>
                      <c:pt idx="9146">
                        <c:v>245</c:v>
                      </c:pt>
                      <c:pt idx="9147">
                        <c:v>236</c:v>
                      </c:pt>
                      <c:pt idx="9148">
                        <c:v>246</c:v>
                      </c:pt>
                      <c:pt idx="9149">
                        <c:v>235</c:v>
                      </c:pt>
                      <c:pt idx="9150">
                        <c:v>247</c:v>
                      </c:pt>
                      <c:pt idx="9151">
                        <c:v>246</c:v>
                      </c:pt>
                      <c:pt idx="9152">
                        <c:v>236</c:v>
                      </c:pt>
                      <c:pt idx="9153">
                        <c:v>244</c:v>
                      </c:pt>
                      <c:pt idx="9154">
                        <c:v>38</c:v>
                      </c:pt>
                      <c:pt idx="9155">
                        <c:v>251</c:v>
                      </c:pt>
                      <c:pt idx="9156">
                        <c:v>3</c:v>
                      </c:pt>
                      <c:pt idx="9157">
                        <c:v>252</c:v>
                      </c:pt>
                      <c:pt idx="9158">
                        <c:v>238</c:v>
                      </c:pt>
                      <c:pt idx="9159">
                        <c:v>247</c:v>
                      </c:pt>
                      <c:pt idx="9160">
                        <c:v>236</c:v>
                      </c:pt>
                      <c:pt idx="9161">
                        <c:v>245</c:v>
                      </c:pt>
                      <c:pt idx="9162">
                        <c:v>191</c:v>
                      </c:pt>
                      <c:pt idx="9163">
                        <c:v>204</c:v>
                      </c:pt>
                      <c:pt idx="9164">
                        <c:v>53</c:v>
                      </c:pt>
                      <c:pt idx="9165">
                        <c:v>175</c:v>
                      </c:pt>
                      <c:pt idx="9166">
                        <c:v>83</c:v>
                      </c:pt>
                      <c:pt idx="9167">
                        <c:v>253</c:v>
                      </c:pt>
                      <c:pt idx="9168">
                        <c:v>241</c:v>
                      </c:pt>
                      <c:pt idx="9169">
                        <c:v>246</c:v>
                      </c:pt>
                      <c:pt idx="9170">
                        <c:v>235</c:v>
                      </c:pt>
                      <c:pt idx="9171">
                        <c:v>246</c:v>
                      </c:pt>
                      <c:pt idx="9172">
                        <c:v>236</c:v>
                      </c:pt>
                      <c:pt idx="9173">
                        <c:v>245</c:v>
                      </c:pt>
                      <c:pt idx="9174">
                        <c:v>236</c:v>
                      </c:pt>
                      <c:pt idx="9175">
                        <c:v>246</c:v>
                      </c:pt>
                      <c:pt idx="9176">
                        <c:v>246</c:v>
                      </c:pt>
                      <c:pt idx="9177">
                        <c:v>236</c:v>
                      </c:pt>
                      <c:pt idx="9178">
                        <c:v>247</c:v>
                      </c:pt>
                      <c:pt idx="9179">
                        <c:v>235</c:v>
                      </c:pt>
                      <c:pt idx="9180">
                        <c:v>244</c:v>
                      </c:pt>
                      <c:pt idx="9181">
                        <c:v>64</c:v>
                      </c:pt>
                      <c:pt idx="9182">
                        <c:v>206</c:v>
                      </c:pt>
                      <c:pt idx="9183">
                        <c:v>53</c:v>
                      </c:pt>
                      <c:pt idx="9184">
                        <c:v>149</c:v>
                      </c:pt>
                      <c:pt idx="9185">
                        <c:v>239</c:v>
                      </c:pt>
                      <c:pt idx="9186">
                        <c:v>248</c:v>
                      </c:pt>
                      <c:pt idx="9187">
                        <c:v>134</c:v>
                      </c:pt>
                      <c:pt idx="9188">
                        <c:v>254</c:v>
                      </c:pt>
                      <c:pt idx="9189">
                        <c:v>240</c:v>
                      </c:pt>
                      <c:pt idx="9190">
                        <c:v>246</c:v>
                      </c:pt>
                      <c:pt idx="9191">
                        <c:v>237</c:v>
                      </c:pt>
                      <c:pt idx="9192">
                        <c:v>247</c:v>
                      </c:pt>
                      <c:pt idx="9193">
                        <c:v>236</c:v>
                      </c:pt>
                      <c:pt idx="9194">
                        <c:v>246</c:v>
                      </c:pt>
                      <c:pt idx="9195">
                        <c:v>237</c:v>
                      </c:pt>
                      <c:pt idx="9196">
                        <c:v>245</c:v>
                      </c:pt>
                      <c:pt idx="9197">
                        <c:v>244</c:v>
                      </c:pt>
                      <c:pt idx="9198">
                        <c:v>41</c:v>
                      </c:pt>
                      <c:pt idx="9199">
                        <c:v>240</c:v>
                      </c:pt>
                      <c:pt idx="9200">
                        <c:v>247</c:v>
                      </c:pt>
                      <c:pt idx="9201">
                        <c:v>240</c:v>
                      </c:pt>
                      <c:pt idx="9202">
                        <c:v>2</c:v>
                      </c:pt>
                      <c:pt idx="9203">
                        <c:v>252</c:v>
                      </c:pt>
                      <c:pt idx="9204">
                        <c:v>238</c:v>
                      </c:pt>
                      <c:pt idx="9205">
                        <c:v>248</c:v>
                      </c:pt>
                      <c:pt idx="9206">
                        <c:v>236</c:v>
                      </c:pt>
                      <c:pt idx="9207">
                        <c:v>246</c:v>
                      </c:pt>
                      <c:pt idx="9208">
                        <c:v>235</c:v>
                      </c:pt>
                      <c:pt idx="9209">
                        <c:v>81</c:v>
                      </c:pt>
                      <c:pt idx="9210">
                        <c:v>213</c:v>
                      </c:pt>
                      <c:pt idx="9211">
                        <c:v>234</c:v>
                      </c:pt>
                      <c:pt idx="9212">
                        <c:v>245</c:v>
                      </c:pt>
                      <c:pt idx="9213">
                        <c:v>236</c:v>
                      </c:pt>
                      <c:pt idx="9214">
                        <c:v>100</c:v>
                      </c:pt>
                      <c:pt idx="9215">
                        <c:v>104</c:v>
                      </c:pt>
                      <c:pt idx="9216">
                        <c:v>231</c:v>
                      </c:pt>
                      <c:pt idx="9217">
                        <c:v>247</c:v>
                      </c:pt>
                      <c:pt idx="9218">
                        <c:v>236</c:v>
                      </c:pt>
                      <c:pt idx="9219">
                        <c:v>206</c:v>
                      </c:pt>
                      <c:pt idx="9220">
                        <c:v>247</c:v>
                      </c:pt>
                      <c:pt idx="9221">
                        <c:v>246</c:v>
                      </c:pt>
                      <c:pt idx="9222">
                        <c:v>236</c:v>
                      </c:pt>
                      <c:pt idx="9223">
                        <c:v>42</c:v>
                      </c:pt>
                      <c:pt idx="9224">
                        <c:v>242</c:v>
                      </c:pt>
                      <c:pt idx="9225">
                        <c:v>245</c:v>
                      </c:pt>
                      <c:pt idx="9226">
                        <c:v>236</c:v>
                      </c:pt>
                      <c:pt idx="9227">
                        <c:v>169</c:v>
                      </c:pt>
                      <c:pt idx="9228">
                        <c:v>240</c:v>
                      </c:pt>
                      <c:pt idx="9229">
                        <c:v>247</c:v>
                      </c:pt>
                      <c:pt idx="9230">
                        <c:v>235</c:v>
                      </c:pt>
                      <c:pt idx="9231">
                        <c:v>246</c:v>
                      </c:pt>
                      <c:pt idx="9232">
                        <c:v>235</c:v>
                      </c:pt>
                      <c:pt idx="9233">
                        <c:v>245</c:v>
                      </c:pt>
                      <c:pt idx="9234">
                        <c:v>236</c:v>
                      </c:pt>
                      <c:pt idx="9235">
                        <c:v>245</c:v>
                      </c:pt>
                      <c:pt idx="9236">
                        <c:v>247</c:v>
                      </c:pt>
                      <c:pt idx="9237">
                        <c:v>246</c:v>
                      </c:pt>
                      <c:pt idx="9238">
                        <c:v>244</c:v>
                      </c:pt>
                      <c:pt idx="9239">
                        <c:v>32</c:v>
                      </c:pt>
                      <c:pt idx="9240">
                        <c:v>212</c:v>
                      </c:pt>
                      <c:pt idx="9241">
                        <c:v>37</c:v>
                      </c:pt>
                      <c:pt idx="9242">
                        <c:v>227</c:v>
                      </c:pt>
                      <c:pt idx="9243">
                        <c:v>157</c:v>
                      </c:pt>
                      <c:pt idx="9244">
                        <c:v>224</c:v>
                      </c:pt>
                      <c:pt idx="9245">
                        <c:v>33</c:v>
                      </c:pt>
                      <c:pt idx="9246">
                        <c:v>254</c:v>
                      </c:pt>
                      <c:pt idx="9247">
                        <c:v>130</c:v>
                      </c:pt>
                      <c:pt idx="9248">
                        <c:v>227</c:v>
                      </c:pt>
                      <c:pt idx="9249">
                        <c:v>157</c:v>
                      </c:pt>
                      <c:pt idx="9250">
                        <c:v>253</c:v>
                      </c:pt>
                      <c:pt idx="9251">
                        <c:v>35</c:v>
                      </c:pt>
                      <c:pt idx="9252">
                        <c:v>252</c:v>
                      </c:pt>
                      <c:pt idx="9253">
                        <c:v>240</c:v>
                      </c:pt>
                      <c:pt idx="9254">
                        <c:v>247</c:v>
                      </c:pt>
                      <c:pt idx="9255">
                        <c:v>238</c:v>
                      </c:pt>
                      <c:pt idx="9256">
                        <c:v>246</c:v>
                      </c:pt>
                      <c:pt idx="9257">
                        <c:v>154</c:v>
                      </c:pt>
                      <c:pt idx="9258">
                        <c:v>231</c:v>
                      </c:pt>
                      <c:pt idx="9259">
                        <c:v>238</c:v>
                      </c:pt>
                      <c:pt idx="9260">
                        <c:v>246</c:v>
                      </c:pt>
                      <c:pt idx="9261">
                        <c:v>236</c:v>
                      </c:pt>
                      <c:pt idx="9262">
                        <c:v>245</c:v>
                      </c:pt>
                      <c:pt idx="9263">
                        <c:v>234</c:v>
                      </c:pt>
                      <c:pt idx="9264">
                        <c:v>246</c:v>
                      </c:pt>
                      <c:pt idx="9265">
                        <c:v>237</c:v>
                      </c:pt>
                      <c:pt idx="9266">
                        <c:v>246</c:v>
                      </c:pt>
                      <c:pt idx="9267">
                        <c:v>149</c:v>
                      </c:pt>
                      <c:pt idx="9268">
                        <c:v>224</c:v>
                      </c:pt>
                      <c:pt idx="9269">
                        <c:v>33</c:v>
                      </c:pt>
                      <c:pt idx="9270">
                        <c:v>67</c:v>
                      </c:pt>
                      <c:pt idx="9271">
                        <c:v>240</c:v>
                      </c:pt>
                      <c:pt idx="9272">
                        <c:v>246</c:v>
                      </c:pt>
                      <c:pt idx="9273">
                        <c:v>238</c:v>
                      </c:pt>
                      <c:pt idx="9274">
                        <c:v>245</c:v>
                      </c:pt>
                      <c:pt idx="9275">
                        <c:v>242</c:v>
                      </c:pt>
                      <c:pt idx="9276">
                        <c:v>247</c:v>
                      </c:pt>
                      <c:pt idx="9277">
                        <c:v>245</c:v>
                      </c:pt>
                      <c:pt idx="9278">
                        <c:v>236</c:v>
                      </c:pt>
                      <c:pt idx="9279">
                        <c:v>245</c:v>
                      </c:pt>
                      <c:pt idx="9280">
                        <c:v>51</c:v>
                      </c:pt>
                      <c:pt idx="9281">
                        <c:v>223</c:v>
                      </c:pt>
                      <c:pt idx="9282">
                        <c:v>237</c:v>
                      </c:pt>
                      <c:pt idx="9283">
                        <c:v>246</c:v>
                      </c:pt>
                      <c:pt idx="9284">
                        <c:v>236</c:v>
                      </c:pt>
                      <c:pt idx="9285">
                        <c:v>248</c:v>
                      </c:pt>
                      <c:pt idx="9286">
                        <c:v>237</c:v>
                      </c:pt>
                      <c:pt idx="9287">
                        <c:v>246</c:v>
                      </c:pt>
                      <c:pt idx="9288">
                        <c:v>237</c:v>
                      </c:pt>
                      <c:pt idx="9289">
                        <c:v>245</c:v>
                      </c:pt>
                      <c:pt idx="9290">
                        <c:v>155</c:v>
                      </c:pt>
                      <c:pt idx="9291">
                        <c:v>252</c:v>
                      </c:pt>
                      <c:pt idx="9292">
                        <c:v>240</c:v>
                      </c:pt>
                      <c:pt idx="9293">
                        <c:v>247</c:v>
                      </c:pt>
                      <c:pt idx="9294">
                        <c:v>237</c:v>
                      </c:pt>
                      <c:pt idx="9295">
                        <c:v>245</c:v>
                      </c:pt>
                      <c:pt idx="9296">
                        <c:v>235</c:v>
                      </c:pt>
                      <c:pt idx="9297">
                        <c:v>245</c:v>
                      </c:pt>
                      <c:pt idx="9298">
                        <c:v>236</c:v>
                      </c:pt>
                      <c:pt idx="9299">
                        <c:v>246</c:v>
                      </c:pt>
                      <c:pt idx="9300">
                        <c:v>245</c:v>
                      </c:pt>
                      <c:pt idx="9301">
                        <c:v>246</c:v>
                      </c:pt>
                      <c:pt idx="9302">
                        <c:v>245</c:v>
                      </c:pt>
                      <c:pt idx="9303">
                        <c:v>235</c:v>
                      </c:pt>
                      <c:pt idx="9304">
                        <c:v>246</c:v>
                      </c:pt>
                      <c:pt idx="9305">
                        <c:v>236</c:v>
                      </c:pt>
                      <c:pt idx="9306">
                        <c:v>244</c:v>
                      </c:pt>
                      <c:pt idx="9307">
                        <c:v>86</c:v>
                      </c:pt>
                      <c:pt idx="9308">
                        <c:v>181</c:v>
                      </c:pt>
                      <c:pt idx="9309">
                        <c:v>79</c:v>
                      </c:pt>
                      <c:pt idx="9310">
                        <c:v>233</c:v>
                      </c:pt>
                      <c:pt idx="9311">
                        <c:v>24</c:v>
                      </c:pt>
                      <c:pt idx="9312">
                        <c:v>181</c:v>
                      </c:pt>
                      <c:pt idx="9313">
                        <c:v>76</c:v>
                      </c:pt>
                      <c:pt idx="9314">
                        <c:v>71</c:v>
                      </c:pt>
                      <c:pt idx="9315">
                        <c:v>241</c:v>
                      </c:pt>
                      <c:pt idx="9316">
                        <c:v>247</c:v>
                      </c:pt>
                      <c:pt idx="9317">
                        <c:v>237</c:v>
                      </c:pt>
                      <c:pt idx="9318">
                        <c:v>246</c:v>
                      </c:pt>
                      <c:pt idx="9319">
                        <c:v>239</c:v>
                      </c:pt>
                      <c:pt idx="9320">
                        <c:v>248</c:v>
                      </c:pt>
                      <c:pt idx="9321">
                        <c:v>246</c:v>
                      </c:pt>
                      <c:pt idx="9322">
                        <c:v>20</c:v>
                      </c:pt>
                      <c:pt idx="9323">
                        <c:v>227</c:v>
                      </c:pt>
                      <c:pt idx="9324">
                        <c:v>240</c:v>
                      </c:pt>
                      <c:pt idx="9325">
                        <c:v>246</c:v>
                      </c:pt>
                      <c:pt idx="9326">
                        <c:v>183</c:v>
                      </c:pt>
                      <c:pt idx="9327">
                        <c:v>226</c:v>
                      </c:pt>
                      <c:pt idx="9328">
                        <c:v>30</c:v>
                      </c:pt>
                      <c:pt idx="9329">
                        <c:v>95</c:v>
                      </c:pt>
                      <c:pt idx="9330">
                        <c:v>162</c:v>
                      </c:pt>
                      <c:pt idx="9331">
                        <c:v>208</c:v>
                      </c:pt>
                      <c:pt idx="9332">
                        <c:v>51</c:v>
                      </c:pt>
                      <c:pt idx="9333">
                        <c:v>223</c:v>
                      </c:pt>
                      <c:pt idx="9334">
                        <c:v>243</c:v>
                      </c:pt>
                      <c:pt idx="9335">
                        <c:v>252</c:v>
                      </c:pt>
                      <c:pt idx="9336">
                        <c:v>238</c:v>
                      </c:pt>
                      <c:pt idx="9337">
                        <c:v>245</c:v>
                      </c:pt>
                      <c:pt idx="9338">
                        <c:v>236</c:v>
                      </c:pt>
                      <c:pt idx="9339">
                        <c:v>247</c:v>
                      </c:pt>
                      <c:pt idx="9340">
                        <c:v>237</c:v>
                      </c:pt>
                      <c:pt idx="9341">
                        <c:v>246</c:v>
                      </c:pt>
                      <c:pt idx="9342">
                        <c:v>232</c:v>
                      </c:pt>
                      <c:pt idx="9343">
                        <c:v>245</c:v>
                      </c:pt>
                      <c:pt idx="9344">
                        <c:v>236</c:v>
                      </c:pt>
                      <c:pt idx="9345">
                        <c:v>245</c:v>
                      </c:pt>
                      <c:pt idx="9346">
                        <c:v>236</c:v>
                      </c:pt>
                      <c:pt idx="9347">
                        <c:v>247</c:v>
                      </c:pt>
                      <c:pt idx="9348">
                        <c:v>236</c:v>
                      </c:pt>
                      <c:pt idx="9349">
                        <c:v>248</c:v>
                      </c:pt>
                      <c:pt idx="9350">
                        <c:v>245</c:v>
                      </c:pt>
                      <c:pt idx="9351">
                        <c:v>236</c:v>
                      </c:pt>
                      <c:pt idx="9352">
                        <c:v>244</c:v>
                      </c:pt>
                      <c:pt idx="9353">
                        <c:v>235</c:v>
                      </c:pt>
                      <c:pt idx="9354">
                        <c:v>246</c:v>
                      </c:pt>
                      <c:pt idx="9355">
                        <c:v>237</c:v>
                      </c:pt>
                      <c:pt idx="9356">
                        <c:v>247</c:v>
                      </c:pt>
                      <c:pt idx="9357">
                        <c:v>236</c:v>
                      </c:pt>
                      <c:pt idx="9358">
                        <c:v>247</c:v>
                      </c:pt>
                      <c:pt idx="9359">
                        <c:v>236</c:v>
                      </c:pt>
                      <c:pt idx="9360">
                        <c:v>246</c:v>
                      </c:pt>
                      <c:pt idx="9361">
                        <c:v>238</c:v>
                      </c:pt>
                      <c:pt idx="9362">
                        <c:v>246</c:v>
                      </c:pt>
                      <c:pt idx="9363">
                        <c:v>199</c:v>
                      </c:pt>
                      <c:pt idx="9364">
                        <c:v>199</c:v>
                      </c:pt>
                    </c:numCache>
                  </c:numRef>
                </c:val>
                <c:smooth val="0"/>
              </c15:ser>
            </c15:filteredLineSeries>
            <c15:filteredLineSeries>
              <c15:ser>
                <c:idx val="2"/>
                <c:order val="2"/>
                <c:tx>
                  <c:strRef>
                    <c:extLst xmlns:c15="http://schemas.microsoft.com/office/drawing/2012/chart">
                      <c:ext xmlns:c15="http://schemas.microsoft.com/office/drawing/2012/chart" uri="{02D57815-91ED-43cb-92C2-25804820EDAC}">
                        <c15:formulaRef>
                          <c15:sqref>Sheet2!$E$1</c15:sqref>
                        </c15:formulaRef>
                      </c:ext>
                    </c:extLst>
                    <c:strCache>
                      <c:ptCount val="1"/>
                      <c:pt idx="0">
                        <c:v>1 min avg</c:v>
                      </c:pt>
                    </c:strCache>
                  </c:strRef>
                </c:tx>
                <c:spPr>
                  <a:ln w="28575" cap="rnd">
                    <a:solidFill>
                      <a:schemeClr val="accent3"/>
                    </a:solidFill>
                    <a:round/>
                  </a:ln>
                  <a:effectLst/>
                </c:spPr>
                <c:marker>
                  <c:symbol val="none"/>
                </c:marker>
                <c:val>
                  <c:numRef>
                    <c:extLst xmlns:c15="http://schemas.microsoft.com/office/drawing/2012/chart">
                      <c:ext xmlns:c15="http://schemas.microsoft.com/office/drawing/2012/chart" uri="{02D57815-91ED-43cb-92C2-25804820EDAC}">
                        <c15:formulaRef>
                          <c15:sqref>Sheet2!$E$2:$E$9366</c15:sqref>
                        </c15:formulaRef>
                      </c:ext>
                    </c:extLst>
                    <c:numCache>
                      <c:formatCode>General</c:formatCode>
                      <c:ptCount val="9365"/>
                      <c:pt idx="599">
                        <c:v>223.26499999999999</c:v>
                      </c:pt>
                      <c:pt idx="600">
                        <c:v>223.39500000000001</c:v>
                      </c:pt>
                      <c:pt idx="601">
                        <c:v>223.185</c:v>
                      </c:pt>
                      <c:pt idx="602">
                        <c:v>222.97166666666666</c:v>
                      </c:pt>
                      <c:pt idx="603">
                        <c:v>222.76</c:v>
                      </c:pt>
                      <c:pt idx="604">
                        <c:v>222.48333333333332</c:v>
                      </c:pt>
                      <c:pt idx="605">
                        <c:v>222.34166666666667</c:v>
                      </c:pt>
                      <c:pt idx="606">
                        <c:v>222.125</c:v>
                      </c:pt>
                      <c:pt idx="607">
                        <c:v>221.70666666666668</c:v>
                      </c:pt>
                      <c:pt idx="608">
                        <c:v>221.68833333333333</c:v>
                      </c:pt>
                      <c:pt idx="609">
                        <c:v>221.28333333333333</c:v>
                      </c:pt>
                      <c:pt idx="610">
                        <c:v>221.07499999999999</c:v>
                      </c:pt>
                      <c:pt idx="611">
                        <c:v>220.88</c:v>
                      </c:pt>
                      <c:pt idx="612">
                        <c:v>220.63333333333333</c:v>
                      </c:pt>
                      <c:pt idx="613">
                        <c:v>220.48166666666665</c:v>
                      </c:pt>
                      <c:pt idx="614">
                        <c:v>220.27333333333334</c:v>
                      </c:pt>
                      <c:pt idx="615">
                        <c:v>219.97833333333332</c:v>
                      </c:pt>
                      <c:pt idx="616">
                        <c:v>219.89166666666668</c:v>
                      </c:pt>
                      <c:pt idx="617">
                        <c:v>219.47333333333333</c:v>
                      </c:pt>
                      <c:pt idx="618">
                        <c:v>219.26333333333332</c:v>
                      </c:pt>
                      <c:pt idx="619">
                        <c:v>219.06666666666666</c:v>
                      </c:pt>
                      <c:pt idx="620">
                        <c:v>218.87333333333333</c:v>
                      </c:pt>
                      <c:pt idx="621">
                        <c:v>218.48833333333334</c:v>
                      </c:pt>
                      <c:pt idx="622">
                        <c:v>218.44666666666666</c:v>
                      </c:pt>
                      <c:pt idx="623">
                        <c:v>218.04666666666665</c:v>
                      </c:pt>
                      <c:pt idx="624">
                        <c:v>217.79</c:v>
                      </c:pt>
                      <c:pt idx="625">
                        <c:v>217.42500000000001</c:v>
                      </c:pt>
                      <c:pt idx="626">
                        <c:v>217.39</c:v>
                      </c:pt>
                      <c:pt idx="627">
                        <c:v>217.01666666666668</c:v>
                      </c:pt>
                      <c:pt idx="628">
                        <c:v>216.80666666666667</c:v>
                      </c:pt>
                      <c:pt idx="629">
                        <c:v>216.61333333333334</c:v>
                      </c:pt>
                      <c:pt idx="630">
                        <c:v>216.40666666666667</c:v>
                      </c:pt>
                      <c:pt idx="631">
                        <c:v>216.21166666666667</c:v>
                      </c:pt>
                      <c:pt idx="632">
                        <c:v>215.99166666666667</c:v>
                      </c:pt>
                      <c:pt idx="633">
                        <c:v>215.59666666666666</c:v>
                      </c:pt>
                      <c:pt idx="634">
                        <c:v>215.38333333333333</c:v>
                      </c:pt>
                      <c:pt idx="635">
                        <c:v>215.18833333333333</c:v>
                      </c:pt>
                      <c:pt idx="636">
                        <c:v>214.94</c:v>
                      </c:pt>
                      <c:pt idx="637">
                        <c:v>214.57666666666665</c:v>
                      </c:pt>
                      <c:pt idx="638">
                        <c:v>214.36333333333334</c:v>
                      </c:pt>
                      <c:pt idx="639">
                        <c:v>214.16499999999999</c:v>
                      </c:pt>
                      <c:pt idx="640">
                        <c:v>213.94333333333333</c:v>
                      </c:pt>
                      <c:pt idx="641">
                        <c:v>213.55166666666668</c:v>
                      </c:pt>
                      <c:pt idx="642">
                        <c:v>213.34</c:v>
                      </c:pt>
                      <c:pt idx="643">
                        <c:v>213.28666666666666</c:v>
                      </c:pt>
                      <c:pt idx="644">
                        <c:v>212.935</c:v>
                      </c:pt>
                      <c:pt idx="645">
                        <c:v>212.73833333333334</c:v>
                      </c:pt>
                      <c:pt idx="646">
                        <c:v>212.32</c:v>
                      </c:pt>
                      <c:pt idx="647">
                        <c:v>212.11833333333334</c:v>
                      </c:pt>
                      <c:pt idx="648">
                        <c:v>211.89500000000001</c:v>
                      </c:pt>
                      <c:pt idx="649">
                        <c:v>211.50166666666667</c:v>
                      </c:pt>
                      <c:pt idx="650">
                        <c:v>211.15833333333333</c:v>
                      </c:pt>
                      <c:pt idx="651">
                        <c:v>210.88333333333333</c:v>
                      </c:pt>
                      <c:pt idx="652">
                        <c:v>210.465</c:v>
                      </c:pt>
                      <c:pt idx="653">
                        <c:v>210.26666666666668</c:v>
                      </c:pt>
                      <c:pt idx="654">
                        <c:v>209.84833333333333</c:v>
                      </c:pt>
                      <c:pt idx="655">
                        <c:v>209.46</c:v>
                      </c:pt>
                      <c:pt idx="656">
                        <c:v>209.22666666666666</c:v>
                      </c:pt>
                      <c:pt idx="657">
                        <c:v>208.97499999999999</c:v>
                      </c:pt>
                      <c:pt idx="658">
                        <c:v>208.60833333333332</c:v>
                      </c:pt>
                      <c:pt idx="659">
                        <c:v>208.20666666666668</c:v>
                      </c:pt>
                      <c:pt idx="660">
                        <c:v>207.78666666666666</c:v>
                      </c:pt>
                      <c:pt idx="661">
                        <c:v>207.58</c:v>
                      </c:pt>
                      <c:pt idx="662">
                        <c:v>207.16166666666666</c:v>
                      </c:pt>
                      <c:pt idx="663">
                        <c:v>206.96333333333334</c:v>
                      </c:pt>
                      <c:pt idx="664">
                        <c:v>206.54333333333332</c:v>
                      </c:pt>
                      <c:pt idx="665">
                        <c:v>206.14166666666668</c:v>
                      </c:pt>
                      <c:pt idx="666">
                        <c:v>205.79499999999999</c:v>
                      </c:pt>
                      <c:pt idx="667">
                        <c:v>205.49833333333333</c:v>
                      </c:pt>
                      <c:pt idx="668">
                        <c:v>205.09666666666666</c:v>
                      </c:pt>
                      <c:pt idx="669">
                        <c:v>204.87666666666667</c:v>
                      </c:pt>
                      <c:pt idx="670">
                        <c:v>204.47333333333333</c:v>
                      </c:pt>
                      <c:pt idx="671">
                        <c:v>204.05333333333334</c:v>
                      </c:pt>
                      <c:pt idx="672">
                        <c:v>203.81666666666666</c:v>
                      </c:pt>
                      <c:pt idx="673">
                        <c:v>203.435</c:v>
                      </c:pt>
                      <c:pt idx="674">
                        <c:v>203.03333333333333</c:v>
                      </c:pt>
                      <c:pt idx="675">
                        <c:v>202.73833333333334</c:v>
                      </c:pt>
                      <c:pt idx="676">
                        <c:v>202.41333333333333</c:v>
                      </c:pt>
                      <c:pt idx="677">
                        <c:v>201.99666666666667</c:v>
                      </c:pt>
                      <c:pt idx="678">
                        <c:v>201.69</c:v>
                      </c:pt>
                      <c:pt idx="679">
                        <c:v>201.375</c:v>
                      </c:pt>
                      <c:pt idx="680">
                        <c:v>200.97833333333332</c:v>
                      </c:pt>
                      <c:pt idx="681">
                        <c:v>200.77166666666668</c:v>
                      </c:pt>
                      <c:pt idx="682">
                        <c:v>200.37833333333333</c:v>
                      </c:pt>
                      <c:pt idx="683">
                        <c:v>199.965</c:v>
                      </c:pt>
                      <c:pt idx="684">
                        <c:v>199.77333333333334</c:v>
                      </c:pt>
                      <c:pt idx="685">
                        <c:v>199.36333333333334</c:v>
                      </c:pt>
                      <c:pt idx="686">
                        <c:v>199.17333333333335</c:v>
                      </c:pt>
                      <c:pt idx="687">
                        <c:v>198.76499999999999</c:v>
                      </c:pt>
                      <c:pt idx="688">
                        <c:v>198.37166666666667</c:v>
                      </c:pt>
                      <c:pt idx="689">
                        <c:v>198.02</c:v>
                      </c:pt>
                      <c:pt idx="690">
                        <c:v>197.77</c:v>
                      </c:pt>
                      <c:pt idx="691">
                        <c:v>197.36</c:v>
                      </c:pt>
                      <c:pt idx="692">
                        <c:v>196.97</c:v>
                      </c:pt>
                      <c:pt idx="693">
                        <c:v>196.76</c:v>
                      </c:pt>
                      <c:pt idx="694">
                        <c:v>196.34833333333333</c:v>
                      </c:pt>
                      <c:pt idx="695">
                        <c:v>195.95500000000001</c:v>
                      </c:pt>
                      <c:pt idx="696">
                        <c:v>195.54666666666665</c:v>
                      </c:pt>
                      <c:pt idx="697">
                        <c:v>195.35166666666666</c:v>
                      </c:pt>
                      <c:pt idx="698">
                        <c:v>195.03</c:v>
                      </c:pt>
                      <c:pt idx="699">
                        <c:v>194.75666666666666</c:v>
                      </c:pt>
                      <c:pt idx="700">
                        <c:v>194.34833333333333</c:v>
                      </c:pt>
                      <c:pt idx="701">
                        <c:v>194.16</c:v>
                      </c:pt>
                      <c:pt idx="702">
                        <c:v>193.75</c:v>
                      </c:pt>
                      <c:pt idx="703">
                        <c:v>193.35499999999999</c:v>
                      </c:pt>
                      <c:pt idx="704">
                        <c:v>192.97</c:v>
                      </c:pt>
                      <c:pt idx="705">
                        <c:v>192.75333333333333</c:v>
                      </c:pt>
                      <c:pt idx="706">
                        <c:v>192.345</c:v>
                      </c:pt>
                      <c:pt idx="707">
                        <c:v>191.95166666666665</c:v>
                      </c:pt>
                      <c:pt idx="708">
                        <c:v>191.74333333333334</c:v>
                      </c:pt>
                      <c:pt idx="709">
                        <c:v>191.35166666666666</c:v>
                      </c:pt>
                      <c:pt idx="710">
                        <c:v>191.14666666666668</c:v>
                      </c:pt>
                      <c:pt idx="711">
                        <c:v>190.75333333333333</c:v>
                      </c:pt>
                      <c:pt idx="712">
                        <c:v>190.345</c:v>
                      </c:pt>
                      <c:pt idx="713">
                        <c:v>190.13666666666666</c:v>
                      </c:pt>
                      <c:pt idx="714">
                        <c:v>189.74333333333334</c:v>
                      </c:pt>
                      <c:pt idx="715">
                        <c:v>189.54</c:v>
                      </c:pt>
                      <c:pt idx="716">
                        <c:v>189.14666666666668</c:v>
                      </c:pt>
                      <c:pt idx="717">
                        <c:v>188.73833333333334</c:v>
                      </c:pt>
                      <c:pt idx="718">
                        <c:v>188.37166666666667</c:v>
                      </c:pt>
                      <c:pt idx="719">
                        <c:v>188.13833333333332</c:v>
                      </c:pt>
                      <c:pt idx="720">
                        <c:v>187.74666666666667</c:v>
                      </c:pt>
                      <c:pt idx="721">
                        <c:v>187.54333333333332</c:v>
                      </c:pt>
                      <c:pt idx="722">
                        <c:v>187.20833333333334</c:v>
                      </c:pt>
                      <c:pt idx="723">
                        <c:v>186.94666666666666</c:v>
                      </c:pt>
                      <c:pt idx="724">
                        <c:v>186.55500000000001</c:v>
                      </c:pt>
                      <c:pt idx="725">
                        <c:v>186.14833333333334</c:v>
                      </c:pt>
                      <c:pt idx="726">
                        <c:v>185.95666666666668</c:v>
                      </c:pt>
                      <c:pt idx="727">
                        <c:v>185.55</c:v>
                      </c:pt>
                      <c:pt idx="728">
                        <c:v>185.15666666666667</c:v>
                      </c:pt>
                      <c:pt idx="729">
                        <c:v>184.95</c:v>
                      </c:pt>
                      <c:pt idx="730">
                        <c:v>184.55666666666667</c:v>
                      </c:pt>
                      <c:pt idx="731">
                        <c:v>184.29666666666665</c:v>
                      </c:pt>
                      <c:pt idx="732">
                        <c:v>183.95500000000001</c:v>
                      </c:pt>
                      <c:pt idx="733">
                        <c:v>183.54666666666665</c:v>
                      </c:pt>
                      <c:pt idx="734">
                        <c:v>183.34</c:v>
                      </c:pt>
                      <c:pt idx="735">
                        <c:v>182.94833333333332</c:v>
                      </c:pt>
                      <c:pt idx="736">
                        <c:v>182.74666666666667</c:v>
                      </c:pt>
                      <c:pt idx="737">
                        <c:v>182.35499999999999</c:v>
                      </c:pt>
                      <c:pt idx="738">
                        <c:v>181.94666666666666</c:v>
                      </c:pt>
                      <c:pt idx="739">
                        <c:v>181.75666666666666</c:v>
                      </c:pt>
                      <c:pt idx="740">
                        <c:v>181.34833333333333</c:v>
                      </c:pt>
                      <c:pt idx="741">
                        <c:v>180.95666666666668</c:v>
                      </c:pt>
                      <c:pt idx="742">
                        <c:v>180.74833333333333</c:v>
                      </c:pt>
                      <c:pt idx="743">
                        <c:v>180.35666666666665</c:v>
                      </c:pt>
                      <c:pt idx="744">
                        <c:v>180.15333333333334</c:v>
                      </c:pt>
                      <c:pt idx="745">
                        <c:v>179.76333333333332</c:v>
                      </c:pt>
                      <c:pt idx="746">
                        <c:v>179.55833333333334</c:v>
                      </c:pt>
                      <c:pt idx="747">
                        <c:v>179.17</c:v>
                      </c:pt>
                      <c:pt idx="748">
                        <c:v>178.76499999999999</c:v>
                      </c:pt>
                      <c:pt idx="749">
                        <c:v>178.57</c:v>
                      </c:pt>
                      <c:pt idx="750">
                        <c:v>178.16499999999999</c:v>
                      </c:pt>
                      <c:pt idx="751">
                        <c:v>177.97833333333332</c:v>
                      </c:pt>
                      <c:pt idx="752">
                        <c:v>177.57</c:v>
                      </c:pt>
                      <c:pt idx="753">
                        <c:v>177.16333333333333</c:v>
                      </c:pt>
                      <c:pt idx="754">
                        <c:v>176.97333333333333</c:v>
                      </c:pt>
                      <c:pt idx="755">
                        <c:v>176.56666666666666</c:v>
                      </c:pt>
                      <c:pt idx="756">
                        <c:v>176.17666666666668</c:v>
                      </c:pt>
                      <c:pt idx="757">
                        <c:v>175.96833333333333</c:v>
                      </c:pt>
                      <c:pt idx="758">
                        <c:v>175.58</c:v>
                      </c:pt>
                      <c:pt idx="759">
                        <c:v>175.37666666666667</c:v>
                      </c:pt>
                      <c:pt idx="760">
                        <c:v>174.98666666666668</c:v>
                      </c:pt>
                      <c:pt idx="761">
                        <c:v>174.57833333333335</c:v>
                      </c:pt>
                      <c:pt idx="762">
                        <c:v>174.32499999999999</c:v>
                      </c:pt>
                      <c:pt idx="763">
                        <c:v>173.97666666666666</c:v>
                      </c:pt>
                      <c:pt idx="764">
                        <c:v>173.69166666666666</c:v>
                      </c:pt>
                      <c:pt idx="765">
                        <c:v>173.38166666666666</c:v>
                      </c:pt>
                      <c:pt idx="766">
                        <c:v>172.98833333333334</c:v>
                      </c:pt>
                      <c:pt idx="767">
                        <c:v>172.58</c:v>
                      </c:pt>
                      <c:pt idx="768">
                        <c:v>172.35333333333332</c:v>
                      </c:pt>
                      <c:pt idx="769">
                        <c:v>171.98</c:v>
                      </c:pt>
                      <c:pt idx="770">
                        <c:v>171.58666666666667</c:v>
                      </c:pt>
                      <c:pt idx="771">
                        <c:v>171.17833333333334</c:v>
                      </c:pt>
                      <c:pt idx="772">
                        <c:v>170.97</c:v>
                      </c:pt>
                      <c:pt idx="773">
                        <c:v>170.57833333333335</c:v>
                      </c:pt>
                      <c:pt idx="774">
                        <c:v>170.17</c:v>
                      </c:pt>
                      <c:pt idx="775">
                        <c:v>169.78</c:v>
                      </c:pt>
                      <c:pt idx="776">
                        <c:v>169.57166666666666</c:v>
                      </c:pt>
                      <c:pt idx="777">
                        <c:v>169.17833333333334</c:v>
                      </c:pt>
                      <c:pt idx="778">
                        <c:v>168.77166666666668</c:v>
                      </c:pt>
                      <c:pt idx="779">
                        <c:v>168.52666666666667</c:v>
                      </c:pt>
                      <c:pt idx="780">
                        <c:v>168.17</c:v>
                      </c:pt>
                      <c:pt idx="781">
                        <c:v>167.78166666666667</c:v>
                      </c:pt>
                      <c:pt idx="782">
                        <c:v>167.37666666666667</c:v>
                      </c:pt>
                      <c:pt idx="783">
                        <c:v>166.98666666666668</c:v>
                      </c:pt>
                      <c:pt idx="784">
                        <c:v>166.77333333333334</c:v>
                      </c:pt>
                      <c:pt idx="785">
                        <c:v>166.38333333333333</c:v>
                      </c:pt>
                      <c:pt idx="786">
                        <c:v>166.18</c:v>
                      </c:pt>
                      <c:pt idx="787">
                        <c:v>165.78833333333333</c:v>
                      </c:pt>
                      <c:pt idx="788">
                        <c:v>165.58333333333334</c:v>
                      </c:pt>
                      <c:pt idx="789">
                        <c:v>165.185</c:v>
                      </c:pt>
                      <c:pt idx="790">
                        <c:v>164.77333333333334</c:v>
                      </c:pt>
                      <c:pt idx="791">
                        <c:v>164.36833333333334</c:v>
                      </c:pt>
                      <c:pt idx="792">
                        <c:v>163.97666666666666</c:v>
                      </c:pt>
                      <c:pt idx="793">
                        <c:v>163.76666666666668</c:v>
                      </c:pt>
                      <c:pt idx="794">
                        <c:v>163.375</c:v>
                      </c:pt>
                      <c:pt idx="795">
                        <c:v>162.97</c:v>
                      </c:pt>
                      <c:pt idx="796">
                        <c:v>162.77500000000001</c:v>
                      </c:pt>
                      <c:pt idx="797">
                        <c:v>162.37</c:v>
                      </c:pt>
                      <c:pt idx="798">
                        <c:v>161.97999999999999</c:v>
                      </c:pt>
                      <c:pt idx="799">
                        <c:v>161.77166666666668</c:v>
                      </c:pt>
                      <c:pt idx="800">
                        <c:v>161.38333333333333</c:v>
                      </c:pt>
                      <c:pt idx="801">
                        <c:v>160.97833333333332</c:v>
                      </c:pt>
                      <c:pt idx="802">
                        <c:v>160.78666666666666</c:v>
                      </c:pt>
                      <c:pt idx="803">
                        <c:v>160.58833333333334</c:v>
                      </c:pt>
                      <c:pt idx="804">
                        <c:v>160.19499999999999</c:v>
                      </c:pt>
                      <c:pt idx="805">
                        <c:v>159.78666666666666</c:v>
                      </c:pt>
                      <c:pt idx="806">
                        <c:v>159.39500000000001</c:v>
                      </c:pt>
                      <c:pt idx="807">
                        <c:v>158.99</c:v>
                      </c:pt>
                      <c:pt idx="808">
                        <c:v>158.78666666666666</c:v>
                      </c:pt>
                      <c:pt idx="809">
                        <c:v>158.37666666666667</c:v>
                      </c:pt>
                      <c:pt idx="810">
                        <c:v>157.97</c:v>
                      </c:pt>
                      <c:pt idx="811">
                        <c:v>157.58000000000001</c:v>
                      </c:pt>
                      <c:pt idx="812">
                        <c:v>157.375</c:v>
                      </c:pt>
                      <c:pt idx="813">
                        <c:v>156.98500000000001</c:v>
                      </c:pt>
                      <c:pt idx="814">
                        <c:v>156.66499999999999</c:v>
                      </c:pt>
                      <c:pt idx="815">
                        <c:v>156.38499999999999</c:v>
                      </c:pt>
                      <c:pt idx="816">
                        <c:v>155.97833333333332</c:v>
                      </c:pt>
                      <c:pt idx="817">
                        <c:v>155.58833333333334</c:v>
                      </c:pt>
                      <c:pt idx="818">
                        <c:v>155.17833333333334</c:v>
                      </c:pt>
                      <c:pt idx="819">
                        <c:v>154.79499999999999</c:v>
                      </c:pt>
                      <c:pt idx="820">
                        <c:v>154.57499999999999</c:v>
                      </c:pt>
                      <c:pt idx="821">
                        <c:v>154.18333333333334</c:v>
                      </c:pt>
                      <c:pt idx="822">
                        <c:v>153.77500000000001</c:v>
                      </c:pt>
                      <c:pt idx="823">
                        <c:v>153.38666666666666</c:v>
                      </c:pt>
                      <c:pt idx="824">
                        <c:v>153.17666666666668</c:v>
                      </c:pt>
                      <c:pt idx="825">
                        <c:v>152.78833333333333</c:v>
                      </c:pt>
                      <c:pt idx="826">
                        <c:v>152.58500000000001</c:v>
                      </c:pt>
                      <c:pt idx="827">
                        <c:v>152.18333333333334</c:v>
                      </c:pt>
                      <c:pt idx="828">
                        <c:v>151.78333333333333</c:v>
                      </c:pt>
                      <c:pt idx="829">
                        <c:v>151.56833333333333</c:v>
                      </c:pt>
                      <c:pt idx="830">
                        <c:v>151.17666666666668</c:v>
                      </c:pt>
                      <c:pt idx="831">
                        <c:v>150.77000000000001</c:v>
                      </c:pt>
                      <c:pt idx="832">
                        <c:v>150.38</c:v>
                      </c:pt>
                      <c:pt idx="833">
                        <c:v>149.97333333333333</c:v>
                      </c:pt>
                      <c:pt idx="834">
                        <c:v>149.77666666666667</c:v>
                      </c:pt>
                      <c:pt idx="835">
                        <c:v>149.36833333333334</c:v>
                      </c:pt>
                      <c:pt idx="836">
                        <c:v>148.97999999999999</c:v>
                      </c:pt>
                      <c:pt idx="837">
                        <c:v>148.72166666666666</c:v>
                      </c:pt>
                      <c:pt idx="838">
                        <c:v>148.38166666666666</c:v>
                      </c:pt>
                      <c:pt idx="839">
                        <c:v>147.97666666666666</c:v>
                      </c:pt>
                      <c:pt idx="840">
                        <c:v>147.77666666666667</c:v>
                      </c:pt>
                      <c:pt idx="841">
                        <c:v>147.38</c:v>
                      </c:pt>
                      <c:pt idx="842">
                        <c:v>146.99166666666667</c:v>
                      </c:pt>
                      <c:pt idx="843">
                        <c:v>146.68166666666667</c:v>
                      </c:pt>
                      <c:pt idx="844">
                        <c:v>146.39666666666668</c:v>
                      </c:pt>
                      <c:pt idx="845">
                        <c:v>145.98833333333334</c:v>
                      </c:pt>
                      <c:pt idx="846">
                        <c:v>145.785</c:v>
                      </c:pt>
                      <c:pt idx="847">
                        <c:v>145.39333333333335</c:v>
                      </c:pt>
                      <c:pt idx="848">
                        <c:v>144.98833333333334</c:v>
                      </c:pt>
                      <c:pt idx="849">
                        <c:v>144.79833333333335</c:v>
                      </c:pt>
                      <c:pt idx="850">
                        <c:v>144.39166666666668</c:v>
                      </c:pt>
                      <c:pt idx="851">
                        <c:v>144.00166666666667</c:v>
                      </c:pt>
                      <c:pt idx="852">
                        <c:v>143.69333333333333</c:v>
                      </c:pt>
                      <c:pt idx="853">
                        <c:v>143.40666666666667</c:v>
                      </c:pt>
                      <c:pt idx="854">
                        <c:v>143.00166666666667</c:v>
                      </c:pt>
                      <c:pt idx="855">
                        <c:v>142.60833333333332</c:v>
                      </c:pt>
                      <c:pt idx="856">
                        <c:v>142.33333333333334</c:v>
                      </c:pt>
                      <c:pt idx="857">
                        <c:v>142.01</c:v>
                      </c:pt>
                      <c:pt idx="858">
                        <c:v>141.60166666666666</c:v>
                      </c:pt>
                      <c:pt idx="859">
                        <c:v>141.21</c:v>
                      </c:pt>
                      <c:pt idx="860">
                        <c:v>140.80333333333334</c:v>
                      </c:pt>
                      <c:pt idx="861">
                        <c:v>140.52666666666667</c:v>
                      </c:pt>
                      <c:pt idx="862">
                        <c:v>140.20333333333335</c:v>
                      </c:pt>
                      <c:pt idx="863">
                        <c:v>139.81166666666667</c:v>
                      </c:pt>
                      <c:pt idx="864">
                        <c:v>139.40333333333334</c:v>
                      </c:pt>
                      <c:pt idx="865">
                        <c:v>138.99666666666667</c:v>
                      </c:pt>
                      <c:pt idx="866">
                        <c:v>138.64166666666668</c:v>
                      </c:pt>
                      <c:pt idx="867">
                        <c:v>138.39500000000001</c:v>
                      </c:pt>
                      <c:pt idx="868">
                        <c:v>138.005</c:v>
                      </c:pt>
                      <c:pt idx="869">
                        <c:v>137.6</c:v>
                      </c:pt>
                      <c:pt idx="870">
                        <c:v>137.29833333333335</c:v>
                      </c:pt>
                      <c:pt idx="871">
                        <c:v>137.00166666666667</c:v>
                      </c:pt>
                      <c:pt idx="872">
                        <c:v>136.61333333333334</c:v>
                      </c:pt>
                      <c:pt idx="873">
                        <c:v>136.20666666666668</c:v>
                      </c:pt>
                      <c:pt idx="874">
                        <c:v>136.01166666666666</c:v>
                      </c:pt>
                      <c:pt idx="875">
                        <c:v>135.60333333333332</c:v>
                      </c:pt>
                      <c:pt idx="876">
                        <c:v>135.215</c:v>
                      </c:pt>
                      <c:pt idx="877">
                        <c:v>134.80833333333334</c:v>
                      </c:pt>
                      <c:pt idx="878">
                        <c:v>134.50166666666667</c:v>
                      </c:pt>
                      <c:pt idx="879">
                        <c:v>134.20500000000001</c:v>
                      </c:pt>
                      <c:pt idx="880">
                        <c:v>133.81666666666666</c:v>
                      </c:pt>
                      <c:pt idx="881">
                        <c:v>133.41166666666666</c:v>
                      </c:pt>
                      <c:pt idx="882">
                        <c:v>133.20833333333334</c:v>
                      </c:pt>
                      <c:pt idx="883">
                        <c:v>132.79833333333335</c:v>
                      </c:pt>
                      <c:pt idx="884">
                        <c:v>132.39500000000001</c:v>
                      </c:pt>
                      <c:pt idx="885">
                        <c:v>132.005</c:v>
                      </c:pt>
                      <c:pt idx="886">
                        <c:v>131.80333333333334</c:v>
                      </c:pt>
                      <c:pt idx="887">
                        <c:v>131.41333333333333</c:v>
                      </c:pt>
                      <c:pt idx="888">
                        <c:v>131.00666666666666</c:v>
                      </c:pt>
                      <c:pt idx="889">
                        <c:v>130.81666666666666</c:v>
                      </c:pt>
                      <c:pt idx="890">
                        <c:v>130.41166666666666</c:v>
                      </c:pt>
                      <c:pt idx="891">
                        <c:v>130.02333333333334</c:v>
                      </c:pt>
                      <c:pt idx="892">
                        <c:v>129.81333333333333</c:v>
                      </c:pt>
                      <c:pt idx="893">
                        <c:v>129.42500000000001</c:v>
                      </c:pt>
                      <c:pt idx="894">
                        <c:v>129.01833333333335</c:v>
                      </c:pt>
                      <c:pt idx="895">
                        <c:v>128.62833333333333</c:v>
                      </c:pt>
                      <c:pt idx="896">
                        <c:v>128.315</c:v>
                      </c:pt>
                      <c:pt idx="897">
                        <c:v>128.02833333333334</c:v>
                      </c:pt>
                      <c:pt idx="898">
                        <c:v>127.62333333333333</c:v>
                      </c:pt>
                      <c:pt idx="899">
                        <c:v>127.235</c:v>
                      </c:pt>
                      <c:pt idx="900">
                        <c:v>127.03333333333333</c:v>
                      </c:pt>
                      <c:pt idx="901">
                        <c:v>126.625</c:v>
                      </c:pt>
                      <c:pt idx="902">
                        <c:v>126.23666666666666</c:v>
                      </c:pt>
                      <c:pt idx="903">
                        <c:v>125.83166666666666</c:v>
                      </c:pt>
                      <c:pt idx="904">
                        <c:v>125.63833333333334</c:v>
                      </c:pt>
                      <c:pt idx="905">
                        <c:v>125.23333333333333</c:v>
                      </c:pt>
                      <c:pt idx="906">
                        <c:v>124.85</c:v>
                      </c:pt>
                      <c:pt idx="907">
                        <c:v>124.63666666666667</c:v>
                      </c:pt>
                      <c:pt idx="908">
                        <c:v>124.24833333333333</c:v>
                      </c:pt>
                      <c:pt idx="909">
                        <c:v>123.84333333333333</c:v>
                      </c:pt>
                      <c:pt idx="910">
                        <c:v>123.45166666666667</c:v>
                      </c:pt>
                      <c:pt idx="911">
                        <c:v>123.24</c:v>
                      </c:pt>
                      <c:pt idx="912">
                        <c:v>122.85166666666667</c:v>
                      </c:pt>
                      <c:pt idx="913">
                        <c:v>122.44499999999999</c:v>
                      </c:pt>
                      <c:pt idx="914">
                        <c:v>122.12833333333333</c:v>
                      </c:pt>
                      <c:pt idx="915">
                        <c:v>121.84666666666666</c:v>
                      </c:pt>
                      <c:pt idx="916">
                        <c:v>121.45666666666666</c:v>
                      </c:pt>
                      <c:pt idx="917">
                        <c:v>121.25333333333333</c:v>
                      </c:pt>
                      <c:pt idx="918">
                        <c:v>120.86333333333333</c:v>
                      </c:pt>
                      <c:pt idx="919">
                        <c:v>120.455</c:v>
                      </c:pt>
                      <c:pt idx="920">
                        <c:v>120.04833333333333</c:v>
                      </c:pt>
                      <c:pt idx="921">
                        <c:v>119.65666666666667</c:v>
                      </c:pt>
                      <c:pt idx="922">
                        <c:v>119.44666666666667</c:v>
                      </c:pt>
                      <c:pt idx="923">
                        <c:v>119.05500000000001</c:v>
                      </c:pt>
                      <c:pt idx="924">
                        <c:v>118.64833333333333</c:v>
                      </c:pt>
                      <c:pt idx="925">
                        <c:v>118.25833333333334</c:v>
                      </c:pt>
                      <c:pt idx="926">
                        <c:v>118.01</c:v>
                      </c:pt>
                      <c:pt idx="927">
                        <c:v>117.65833333333333</c:v>
                      </c:pt>
                      <c:pt idx="928">
                        <c:v>117.24666666666667</c:v>
                      </c:pt>
                      <c:pt idx="929">
                        <c:v>116.85666666666667</c:v>
                      </c:pt>
                      <c:pt idx="930">
                        <c:v>116.45</c:v>
                      </c:pt>
                      <c:pt idx="931">
                        <c:v>116.25333333333333</c:v>
                      </c:pt>
                      <c:pt idx="932">
                        <c:v>115.84666666666666</c:v>
                      </c:pt>
                      <c:pt idx="933">
                        <c:v>115.45666666666666</c:v>
                      </c:pt>
                      <c:pt idx="934">
                        <c:v>115.05166666666666</c:v>
                      </c:pt>
                      <c:pt idx="935">
                        <c:v>114.86166666666666</c:v>
                      </c:pt>
                      <c:pt idx="936">
                        <c:v>114.45833333333333</c:v>
                      </c:pt>
                      <c:pt idx="937">
                        <c:v>114.05166666666666</c:v>
                      </c:pt>
                      <c:pt idx="938">
                        <c:v>113.84166666666667</c:v>
                      </c:pt>
                      <c:pt idx="939">
                        <c:v>113.43666666666667</c:v>
                      </c:pt>
                      <c:pt idx="940">
                        <c:v>113.04666666666667</c:v>
                      </c:pt>
                      <c:pt idx="941">
                        <c:v>112.84166666666667</c:v>
                      </c:pt>
                      <c:pt idx="942">
                        <c:v>112.45166666666667</c:v>
                      </c:pt>
                      <c:pt idx="943">
                        <c:v>112.045</c:v>
                      </c:pt>
                      <c:pt idx="944">
                        <c:v>111.755</c:v>
                      </c:pt>
                      <c:pt idx="945">
                        <c:v>111.44666666666667</c:v>
                      </c:pt>
                      <c:pt idx="946">
                        <c:v>111.05500000000001</c:v>
                      </c:pt>
                      <c:pt idx="947">
                        <c:v>110.645</c:v>
                      </c:pt>
                      <c:pt idx="948">
                        <c:v>110.35833333333333</c:v>
                      </c:pt>
                      <c:pt idx="949">
                        <c:v>110.04833333333333</c:v>
                      </c:pt>
                      <c:pt idx="950">
                        <c:v>109.66</c:v>
                      </c:pt>
                      <c:pt idx="951">
                        <c:v>109.255</c:v>
                      </c:pt>
                      <c:pt idx="952">
                        <c:v>109.06333333333333</c:v>
                      </c:pt>
                      <c:pt idx="953">
                        <c:v>108.65833333333333</c:v>
                      </c:pt>
                      <c:pt idx="954">
                        <c:v>108.26833333333333</c:v>
                      </c:pt>
                      <c:pt idx="955">
                        <c:v>108.06333333333333</c:v>
                      </c:pt>
                      <c:pt idx="956">
                        <c:v>107.655</c:v>
                      </c:pt>
                      <c:pt idx="957">
                        <c:v>107.26333333333334</c:v>
                      </c:pt>
                      <c:pt idx="958">
                        <c:v>106.85833333333333</c:v>
                      </c:pt>
                      <c:pt idx="959">
                        <c:v>106.67</c:v>
                      </c:pt>
                      <c:pt idx="960">
                        <c:v>106.26333333333334</c:v>
                      </c:pt>
                      <c:pt idx="961">
                        <c:v>105.87166666666667</c:v>
                      </c:pt>
                      <c:pt idx="962">
                        <c:v>105.465</c:v>
                      </c:pt>
                      <c:pt idx="963">
                        <c:v>105.07666666666667</c:v>
                      </c:pt>
                      <c:pt idx="964">
                        <c:v>104.86666666666666</c:v>
                      </c:pt>
                      <c:pt idx="965">
                        <c:v>104.47666666666667</c:v>
                      </c:pt>
                      <c:pt idx="966">
                        <c:v>104.07</c:v>
                      </c:pt>
                      <c:pt idx="967">
                        <c:v>103.77</c:v>
                      </c:pt>
                      <c:pt idx="968">
                        <c:v>103.47666666666667</c:v>
                      </c:pt>
                      <c:pt idx="969">
                        <c:v>103.08833333333334</c:v>
                      </c:pt>
                      <c:pt idx="970">
                        <c:v>102.685</c:v>
                      </c:pt>
                      <c:pt idx="971">
                        <c:v>102.49333333333334</c:v>
                      </c:pt>
                      <c:pt idx="972">
                        <c:v>102.08833333333334</c:v>
                      </c:pt>
                      <c:pt idx="973">
                        <c:v>101.69333333333333</c:v>
                      </c:pt>
                      <c:pt idx="974">
                        <c:v>101.285</c:v>
                      </c:pt>
                      <c:pt idx="975">
                        <c:v>100.99666666666667</c:v>
                      </c:pt>
                      <c:pt idx="976">
                        <c:v>100.685</c:v>
                      </c:pt>
                      <c:pt idx="977">
                        <c:v>100.27833333333334</c:v>
                      </c:pt>
                      <c:pt idx="978">
                        <c:v>99.888333333333335</c:v>
                      </c:pt>
                      <c:pt idx="979">
                        <c:v>99.481666666666669</c:v>
                      </c:pt>
                      <c:pt idx="980">
                        <c:v>99.193333333333328</c:v>
                      </c:pt>
                      <c:pt idx="981">
                        <c:v>98.88</c:v>
                      </c:pt>
                      <c:pt idx="982">
                        <c:v>98.49166666666666</c:v>
                      </c:pt>
                      <c:pt idx="983">
                        <c:v>98.191666666666663</c:v>
                      </c:pt>
                      <c:pt idx="984">
                        <c:v>97.894999999999996</c:v>
                      </c:pt>
                      <c:pt idx="985">
                        <c:v>97.49</c:v>
                      </c:pt>
                      <c:pt idx="986">
                        <c:v>97.101666666666674</c:v>
                      </c:pt>
                      <c:pt idx="987">
                        <c:v>96.896666666666661</c:v>
                      </c:pt>
                      <c:pt idx="988">
                        <c:v>96.506666666666661</c:v>
                      </c:pt>
                      <c:pt idx="989">
                        <c:v>96.1</c:v>
                      </c:pt>
                      <c:pt idx="990">
                        <c:v>95.71</c:v>
                      </c:pt>
                      <c:pt idx="991">
                        <c:v>95.41</c:v>
                      </c:pt>
                      <c:pt idx="992">
                        <c:v>95.088333333333338</c:v>
                      </c:pt>
                      <c:pt idx="993">
                        <c:v>94.7</c:v>
                      </c:pt>
                      <c:pt idx="994">
                        <c:v>94.295000000000002</c:v>
                      </c:pt>
                      <c:pt idx="995">
                        <c:v>94.1</c:v>
                      </c:pt>
                      <c:pt idx="996">
                        <c:v>93.693333333333328</c:v>
                      </c:pt>
                      <c:pt idx="997">
                        <c:v>93.305000000000007</c:v>
                      </c:pt>
                      <c:pt idx="998">
                        <c:v>92.998333333333335</c:v>
                      </c:pt>
                      <c:pt idx="999">
                        <c:v>92.706666666666663</c:v>
                      </c:pt>
                      <c:pt idx="1000">
                        <c:v>92.3</c:v>
                      </c:pt>
                      <c:pt idx="1001">
                        <c:v>91.908333333333331</c:v>
                      </c:pt>
                      <c:pt idx="1002">
                        <c:v>91.598333333333329</c:v>
                      </c:pt>
                      <c:pt idx="1003">
                        <c:v>91.308333333333337</c:v>
                      </c:pt>
                      <c:pt idx="1004">
                        <c:v>90.901666666666671</c:v>
                      </c:pt>
                      <c:pt idx="1005">
                        <c:v>90.513333333333335</c:v>
                      </c:pt>
                      <c:pt idx="1006">
                        <c:v>90.306666666666672</c:v>
                      </c:pt>
                      <c:pt idx="1007">
                        <c:v>89.92</c:v>
                      </c:pt>
                      <c:pt idx="1008">
                        <c:v>89.513333333333335</c:v>
                      </c:pt>
                      <c:pt idx="1009">
                        <c:v>89.321666666666673</c:v>
                      </c:pt>
                      <c:pt idx="1010">
                        <c:v>88.911666666666662</c:v>
                      </c:pt>
                      <c:pt idx="1011">
                        <c:v>88.506666666666661</c:v>
                      </c:pt>
                      <c:pt idx="1012">
                        <c:v>88.278333333333336</c:v>
                      </c:pt>
                      <c:pt idx="1013">
                        <c:v>87.906666666666666</c:v>
                      </c:pt>
                      <c:pt idx="1014">
                        <c:v>87.516666666666666</c:v>
                      </c:pt>
                      <c:pt idx="1015">
                        <c:v>87.11</c:v>
                      </c:pt>
                      <c:pt idx="1016">
                        <c:v>86.723333333333329</c:v>
                      </c:pt>
                      <c:pt idx="1017">
                        <c:v>86.515000000000001</c:v>
                      </c:pt>
                      <c:pt idx="1018">
                        <c:v>86.12833333333333</c:v>
                      </c:pt>
                      <c:pt idx="1019">
                        <c:v>85.721666666666664</c:v>
                      </c:pt>
                      <c:pt idx="1020">
                        <c:v>85.333333333333329</c:v>
                      </c:pt>
                      <c:pt idx="1021">
                        <c:v>85.125</c:v>
                      </c:pt>
                      <c:pt idx="1022">
                        <c:v>84.734999999999999</c:v>
                      </c:pt>
                      <c:pt idx="1023">
                        <c:v>84.328333333333333</c:v>
                      </c:pt>
                      <c:pt idx="1024">
                        <c:v>84.135000000000005</c:v>
                      </c:pt>
                      <c:pt idx="1025">
                        <c:v>83.73</c:v>
                      </c:pt>
                      <c:pt idx="1026">
                        <c:v>83.34</c:v>
                      </c:pt>
                      <c:pt idx="1027">
                        <c:v>82.935000000000002</c:v>
                      </c:pt>
                      <c:pt idx="1028">
                        <c:v>82.67</c:v>
                      </c:pt>
                      <c:pt idx="1029">
                        <c:v>82.331666666666663</c:v>
                      </c:pt>
                      <c:pt idx="1030">
                        <c:v>81.926666666666662</c:v>
                      </c:pt>
                      <c:pt idx="1031">
                        <c:v>81.536666666666662</c:v>
                      </c:pt>
                      <c:pt idx="1032">
                        <c:v>81.321666666666673</c:v>
                      </c:pt>
                      <c:pt idx="1033">
                        <c:v>80.938333333333333</c:v>
                      </c:pt>
                      <c:pt idx="1034">
                        <c:v>80.533333333333331</c:v>
                      </c:pt>
                      <c:pt idx="1035">
                        <c:v>80.144999999999996</c:v>
                      </c:pt>
                      <c:pt idx="1036">
                        <c:v>79.938333333333333</c:v>
                      </c:pt>
                      <c:pt idx="1037">
                        <c:v>79.548333333333332</c:v>
                      </c:pt>
                      <c:pt idx="1038">
                        <c:v>79.143333333333331</c:v>
                      </c:pt>
                      <c:pt idx="1039">
                        <c:v>78.75333333333333</c:v>
                      </c:pt>
                      <c:pt idx="1040">
                        <c:v>78.540000000000006</c:v>
                      </c:pt>
                      <c:pt idx="1041">
                        <c:v>78.151666666666671</c:v>
                      </c:pt>
                      <c:pt idx="1042">
                        <c:v>77.74666666666667</c:v>
                      </c:pt>
                      <c:pt idx="1043">
                        <c:v>77.561666666666667</c:v>
                      </c:pt>
                      <c:pt idx="1044">
                        <c:v>77.156666666666666</c:v>
                      </c:pt>
                      <c:pt idx="1045">
                        <c:v>76.760000000000005</c:v>
                      </c:pt>
                      <c:pt idx="1046">
                        <c:v>76.553333333333327</c:v>
                      </c:pt>
                      <c:pt idx="1047">
                        <c:v>76.151666666666671</c:v>
                      </c:pt>
                      <c:pt idx="1048">
                        <c:v>75.763333333333335</c:v>
                      </c:pt>
                      <c:pt idx="1049">
                        <c:v>75.50833333333334</c:v>
                      </c:pt>
                      <c:pt idx="1050">
                        <c:v>75.166666666666671</c:v>
                      </c:pt>
                      <c:pt idx="1051">
                        <c:v>74.958333333333329</c:v>
                      </c:pt>
                      <c:pt idx="1052">
                        <c:v>74.576666666666668</c:v>
                      </c:pt>
                      <c:pt idx="1053">
                        <c:v>74.17</c:v>
                      </c:pt>
                      <c:pt idx="1054">
                        <c:v>73.781666666666666</c:v>
                      </c:pt>
                      <c:pt idx="1055">
                        <c:v>73.563333333333333</c:v>
                      </c:pt>
                      <c:pt idx="1056">
                        <c:v>73.185000000000002</c:v>
                      </c:pt>
                      <c:pt idx="1057">
                        <c:v>72.778333333333336</c:v>
                      </c:pt>
                      <c:pt idx="1058">
                        <c:v>72.39</c:v>
                      </c:pt>
                      <c:pt idx="1059">
                        <c:v>71.986666666666665</c:v>
                      </c:pt>
                      <c:pt idx="1060">
                        <c:v>71.793333333333337</c:v>
                      </c:pt>
                      <c:pt idx="1061">
                        <c:v>71.39</c:v>
                      </c:pt>
                      <c:pt idx="1062">
                        <c:v>71</c:v>
                      </c:pt>
                      <c:pt idx="1063">
                        <c:v>70.593333333333334</c:v>
                      </c:pt>
                      <c:pt idx="1064">
                        <c:v>70.385000000000005</c:v>
                      </c:pt>
                      <c:pt idx="1065">
                        <c:v>69.995000000000005</c:v>
                      </c:pt>
                      <c:pt idx="1066">
                        <c:v>69.591666666666669</c:v>
                      </c:pt>
                      <c:pt idx="1067">
                        <c:v>69.201666666666668</c:v>
                      </c:pt>
                      <c:pt idx="1068">
                        <c:v>68.795000000000002</c:v>
                      </c:pt>
                      <c:pt idx="1069">
                        <c:v>68.498333333333335</c:v>
                      </c:pt>
                      <c:pt idx="1070">
                        <c:v>68.193333333333328</c:v>
                      </c:pt>
                      <c:pt idx="1071">
                        <c:v>67.801666666666662</c:v>
                      </c:pt>
                      <c:pt idx="1072">
                        <c:v>67.391666666666666</c:v>
                      </c:pt>
                      <c:pt idx="1073">
                        <c:v>67</c:v>
                      </c:pt>
                      <c:pt idx="1074">
                        <c:v>66.680000000000007</c:v>
                      </c:pt>
                      <c:pt idx="1075">
                        <c:v>66.400000000000006</c:v>
                      </c:pt>
                      <c:pt idx="1076">
                        <c:v>65.99166666666666</c:v>
                      </c:pt>
                      <c:pt idx="1077">
                        <c:v>65.603333333333339</c:v>
                      </c:pt>
                      <c:pt idx="1078">
                        <c:v>65.23</c:v>
                      </c:pt>
                      <c:pt idx="1079">
                        <c:v>65.006666666666661</c:v>
                      </c:pt>
                      <c:pt idx="1080">
                        <c:v>64.601666666666674</c:v>
                      </c:pt>
                      <c:pt idx="1081">
                        <c:v>64.194999999999993</c:v>
                      </c:pt>
                      <c:pt idx="1082">
                        <c:v>63.973333333333336</c:v>
                      </c:pt>
                      <c:pt idx="1083">
                        <c:v>63.594999999999999</c:v>
                      </c:pt>
                      <c:pt idx="1084">
                        <c:v>63.206666666666663</c:v>
                      </c:pt>
                      <c:pt idx="1085">
                        <c:v>62.801666666666669</c:v>
                      </c:pt>
                      <c:pt idx="1086">
                        <c:v>62.413333333333334</c:v>
                      </c:pt>
                      <c:pt idx="1087">
                        <c:v>62.2</c:v>
                      </c:pt>
                      <c:pt idx="1088">
                        <c:v>61.81</c:v>
                      </c:pt>
                      <c:pt idx="1089">
                        <c:v>61.405000000000001</c:v>
                      </c:pt>
                      <c:pt idx="1090">
                        <c:v>61.041666666666664</c:v>
                      </c:pt>
                      <c:pt idx="1091">
                        <c:v>60.803333333333335</c:v>
                      </c:pt>
                      <c:pt idx="1092">
                        <c:v>60.414999999999999</c:v>
                      </c:pt>
                      <c:pt idx="1093">
                        <c:v>60.01</c:v>
                      </c:pt>
                      <c:pt idx="1094">
                        <c:v>59.62</c:v>
                      </c:pt>
                      <c:pt idx="1095">
                        <c:v>59.406666666666666</c:v>
                      </c:pt>
                      <c:pt idx="1096">
                        <c:v>59.018333333333331</c:v>
                      </c:pt>
                      <c:pt idx="1097">
                        <c:v>58.613333333333337</c:v>
                      </c:pt>
                      <c:pt idx="1098">
                        <c:v>58.215000000000003</c:v>
                      </c:pt>
                      <c:pt idx="1099">
                        <c:v>58.00333333333333</c:v>
                      </c:pt>
                      <c:pt idx="1100">
                        <c:v>57.7</c:v>
                      </c:pt>
                      <c:pt idx="1101">
                        <c:v>57.295000000000002</c:v>
                      </c:pt>
                      <c:pt idx="1102">
                        <c:v>57.145000000000003</c:v>
                      </c:pt>
                      <c:pt idx="1103">
                        <c:v>56.741666666666667</c:v>
                      </c:pt>
                      <c:pt idx="1104">
                        <c:v>56.446666666666665</c:v>
                      </c:pt>
                      <c:pt idx="1105">
                        <c:v>56.281666666666666</c:v>
                      </c:pt>
                      <c:pt idx="1106">
                        <c:v>55.94166666666667</c:v>
                      </c:pt>
                      <c:pt idx="1107">
                        <c:v>55.601666666666667</c:v>
                      </c:pt>
                      <c:pt idx="1108">
                        <c:v>55.408333333333331</c:v>
                      </c:pt>
                      <c:pt idx="1109">
                        <c:v>55.06</c:v>
                      </c:pt>
                      <c:pt idx="1110">
                        <c:v>54.711666666666666</c:v>
                      </c:pt>
                      <c:pt idx="1111">
                        <c:v>54.37833333333333</c:v>
                      </c:pt>
                      <c:pt idx="1112">
                        <c:v>54.201666666666668</c:v>
                      </c:pt>
                      <c:pt idx="1113">
                        <c:v>53.88</c:v>
                      </c:pt>
                      <c:pt idx="1114">
                        <c:v>53.52</c:v>
                      </c:pt>
                      <c:pt idx="1115">
                        <c:v>53.311666666666667</c:v>
                      </c:pt>
                      <c:pt idx="1116">
                        <c:v>53.024999999999999</c:v>
                      </c:pt>
                      <c:pt idx="1117">
                        <c:v>52.87166666666667</c:v>
                      </c:pt>
                      <c:pt idx="1118">
                        <c:v>52.66</c:v>
                      </c:pt>
                      <c:pt idx="1119">
                        <c:v>52.413333333333334</c:v>
                      </c:pt>
                      <c:pt idx="1120">
                        <c:v>52.134999999999998</c:v>
                      </c:pt>
                      <c:pt idx="1121">
                        <c:v>52.031666666666666</c:v>
                      </c:pt>
                      <c:pt idx="1122">
                        <c:v>51.906666666666666</c:v>
                      </c:pt>
                      <c:pt idx="1123">
                        <c:v>51.596666666666664</c:v>
                      </c:pt>
                      <c:pt idx="1124">
                        <c:v>51.445</c:v>
                      </c:pt>
                      <c:pt idx="1125">
                        <c:v>51.386666666666663</c:v>
                      </c:pt>
                      <c:pt idx="1126">
                        <c:v>51.283333333333331</c:v>
                      </c:pt>
                      <c:pt idx="1127">
                        <c:v>51.145000000000003</c:v>
                      </c:pt>
                      <c:pt idx="1128">
                        <c:v>50.953333333333333</c:v>
                      </c:pt>
                      <c:pt idx="1129">
                        <c:v>50.743333333333332</c:v>
                      </c:pt>
                      <c:pt idx="1130">
                        <c:v>50.731666666666669</c:v>
                      </c:pt>
                      <c:pt idx="1131">
                        <c:v>50.523333333333333</c:v>
                      </c:pt>
                      <c:pt idx="1132">
                        <c:v>50.484999999999999</c:v>
                      </c:pt>
                      <c:pt idx="1133">
                        <c:v>50.2</c:v>
                      </c:pt>
                      <c:pt idx="1134">
                        <c:v>50.298333333333332</c:v>
                      </c:pt>
                      <c:pt idx="1135">
                        <c:v>50.091666666666669</c:v>
                      </c:pt>
                      <c:pt idx="1136">
                        <c:v>49.884999999999998</c:v>
                      </c:pt>
                      <c:pt idx="1137">
                        <c:v>50.043333333333337</c:v>
                      </c:pt>
                      <c:pt idx="1138">
                        <c:v>50.085000000000001</c:v>
                      </c:pt>
                      <c:pt idx="1139">
                        <c:v>50</c:v>
                      </c:pt>
                      <c:pt idx="1140">
                        <c:v>49.881666666666668</c:v>
                      </c:pt>
                      <c:pt idx="1141">
                        <c:v>49.726666666666667</c:v>
                      </c:pt>
                      <c:pt idx="1142">
                        <c:v>49.866666666666667</c:v>
                      </c:pt>
                      <c:pt idx="1143">
                        <c:v>49.658333333333331</c:v>
                      </c:pt>
                      <c:pt idx="1144">
                        <c:v>49.451666666666668</c:v>
                      </c:pt>
                      <c:pt idx="1145">
                        <c:v>49.538333333333334</c:v>
                      </c:pt>
                      <c:pt idx="1146">
                        <c:v>49.443333333333335</c:v>
                      </c:pt>
                      <c:pt idx="1147">
                        <c:v>49.234999999999999</c:v>
                      </c:pt>
                      <c:pt idx="1148">
                        <c:v>49.188333333333333</c:v>
                      </c:pt>
                      <c:pt idx="1149">
                        <c:v>49.016666666666666</c:v>
                      </c:pt>
                      <c:pt idx="1150">
                        <c:v>48.993333333333332</c:v>
                      </c:pt>
                      <c:pt idx="1151">
                        <c:v>48.688333333333333</c:v>
                      </c:pt>
                      <c:pt idx="1152">
                        <c:v>48.801666666666669</c:v>
                      </c:pt>
                      <c:pt idx="1153">
                        <c:v>48.593333333333334</c:v>
                      </c:pt>
                      <c:pt idx="1154">
                        <c:v>48.274999999999999</c:v>
                      </c:pt>
                      <c:pt idx="1155">
                        <c:v>48.373333333333335</c:v>
                      </c:pt>
                      <c:pt idx="1156">
                        <c:v>48.166666666666664</c:v>
                      </c:pt>
                      <c:pt idx="1157">
                        <c:v>47.993333333333332</c:v>
                      </c:pt>
                      <c:pt idx="1158">
                        <c:v>47.896666666666668</c:v>
                      </c:pt>
                      <c:pt idx="1159">
                        <c:v>47.79</c:v>
                      </c:pt>
                      <c:pt idx="1160">
                        <c:v>47.738333333333337</c:v>
                      </c:pt>
                      <c:pt idx="1161">
                        <c:v>47.405000000000001</c:v>
                      </c:pt>
                      <c:pt idx="1162">
                        <c:v>47.321666666666665</c:v>
                      </c:pt>
                      <c:pt idx="1163">
                        <c:v>47.163333333333334</c:v>
                      </c:pt>
                      <c:pt idx="1164">
                        <c:v>47.17</c:v>
                      </c:pt>
                      <c:pt idx="1165">
                        <c:v>46.886666666666663</c:v>
                      </c:pt>
                      <c:pt idx="1166">
                        <c:v>46.678333333333335</c:v>
                      </c:pt>
                      <c:pt idx="1167">
                        <c:v>46.526666666666664</c:v>
                      </c:pt>
                      <c:pt idx="1168">
                        <c:v>46.64</c:v>
                      </c:pt>
                      <c:pt idx="1169">
                        <c:v>46.458333333333336</c:v>
                      </c:pt>
                      <c:pt idx="1170">
                        <c:v>46.206666666666663</c:v>
                      </c:pt>
                      <c:pt idx="1171">
                        <c:v>46.093333333333334</c:v>
                      </c:pt>
                      <c:pt idx="1172">
                        <c:v>46.028333333333336</c:v>
                      </c:pt>
                      <c:pt idx="1173">
                        <c:v>45.898333333333333</c:v>
                      </c:pt>
                      <c:pt idx="1174">
                        <c:v>45.821666666666665</c:v>
                      </c:pt>
                      <c:pt idx="1175">
                        <c:v>45.811666666666667</c:v>
                      </c:pt>
                      <c:pt idx="1176">
                        <c:v>45.603333333333332</c:v>
                      </c:pt>
                      <c:pt idx="1177">
                        <c:v>45.446666666666665</c:v>
                      </c:pt>
                      <c:pt idx="1178">
                        <c:v>45.186666666666667</c:v>
                      </c:pt>
                      <c:pt idx="1179">
                        <c:v>45.255000000000003</c:v>
                      </c:pt>
                      <c:pt idx="1180">
                        <c:v>44.963333333333331</c:v>
                      </c:pt>
                      <c:pt idx="1181">
                        <c:v>44.773333333333333</c:v>
                      </c:pt>
                      <c:pt idx="1182">
                        <c:v>44.774999999999999</c:v>
                      </c:pt>
                      <c:pt idx="1183">
                        <c:v>44.75</c:v>
                      </c:pt>
                      <c:pt idx="1184">
                        <c:v>44.461666666666666</c:v>
                      </c:pt>
                      <c:pt idx="1185">
                        <c:v>44.533333333333331</c:v>
                      </c:pt>
                      <c:pt idx="1186">
                        <c:v>44.323333333333331</c:v>
                      </c:pt>
                      <c:pt idx="1187">
                        <c:v>44.116666666666667</c:v>
                      </c:pt>
                      <c:pt idx="1188">
                        <c:v>43.998333333333335</c:v>
                      </c:pt>
                      <c:pt idx="1189">
                        <c:v>44.106666666666669</c:v>
                      </c:pt>
                      <c:pt idx="1190">
                        <c:v>43.898333333333333</c:v>
                      </c:pt>
                      <c:pt idx="1191">
                        <c:v>43.71</c:v>
                      </c:pt>
                      <c:pt idx="1192">
                        <c:v>43.664999999999999</c:v>
                      </c:pt>
                      <c:pt idx="1193">
                        <c:v>43.63</c:v>
                      </c:pt>
                      <c:pt idx="1194">
                        <c:v>43.393333333333331</c:v>
                      </c:pt>
                      <c:pt idx="1195">
                        <c:v>43.258333333333333</c:v>
                      </c:pt>
                      <c:pt idx="1196">
                        <c:v>43.006666666666668</c:v>
                      </c:pt>
                      <c:pt idx="1197">
                        <c:v>42.908333333333331</c:v>
                      </c:pt>
                      <c:pt idx="1198">
                        <c:v>43.034999999999997</c:v>
                      </c:pt>
                      <c:pt idx="1199">
                        <c:v>42.74666666666667</c:v>
                      </c:pt>
                      <c:pt idx="1200">
                        <c:v>42.62</c:v>
                      </c:pt>
                      <c:pt idx="1201">
                        <c:v>42.501666666666665</c:v>
                      </c:pt>
                      <c:pt idx="1202">
                        <c:v>42.398333333333333</c:v>
                      </c:pt>
                      <c:pt idx="1203">
                        <c:v>42.188333333333333</c:v>
                      </c:pt>
                      <c:pt idx="1204">
                        <c:v>42.045000000000002</c:v>
                      </c:pt>
                      <c:pt idx="1205">
                        <c:v>41.765000000000001</c:v>
                      </c:pt>
                      <c:pt idx="1206">
                        <c:v>41.756666666666668</c:v>
                      </c:pt>
                      <c:pt idx="1207">
                        <c:v>41.756666666666668</c:v>
                      </c:pt>
                      <c:pt idx="1208">
                        <c:v>41.356666666666669</c:v>
                      </c:pt>
                      <c:pt idx="1209">
                        <c:v>41.461666666666666</c:v>
                      </c:pt>
                      <c:pt idx="1210">
                        <c:v>41.331666666666663</c:v>
                      </c:pt>
                      <c:pt idx="1211">
                        <c:v>41.125</c:v>
                      </c:pt>
                      <c:pt idx="1212">
                        <c:v>40.956666666666663</c:v>
                      </c:pt>
                      <c:pt idx="1213">
                        <c:v>40.901666666666664</c:v>
                      </c:pt>
                      <c:pt idx="1214">
                        <c:v>40.69166666666667</c:v>
                      </c:pt>
                      <c:pt idx="1215">
                        <c:v>40.590000000000003</c:v>
                      </c:pt>
                      <c:pt idx="1216">
                        <c:v>40.274999999999999</c:v>
                      </c:pt>
                      <c:pt idx="1217">
                        <c:v>40.47</c:v>
                      </c:pt>
                      <c:pt idx="1218">
                        <c:v>40.276666666666664</c:v>
                      </c:pt>
                      <c:pt idx="1219">
                        <c:v>40.056666666666665</c:v>
                      </c:pt>
                      <c:pt idx="1220">
                        <c:v>39.87833333333333</c:v>
                      </c:pt>
                      <c:pt idx="1221">
                        <c:v>40.008333333333333</c:v>
                      </c:pt>
                      <c:pt idx="1222">
                        <c:v>39.645000000000003</c:v>
                      </c:pt>
                      <c:pt idx="1223">
                        <c:v>39.625</c:v>
                      </c:pt>
                      <c:pt idx="1224">
                        <c:v>39.475000000000001</c:v>
                      </c:pt>
                      <c:pt idx="1225">
                        <c:v>39.478333333333332</c:v>
                      </c:pt>
                      <c:pt idx="1226">
                        <c:v>39.241666666666667</c:v>
                      </c:pt>
                      <c:pt idx="1227">
                        <c:v>39.196666666666665</c:v>
                      </c:pt>
                      <c:pt idx="1228">
                        <c:v>38.99</c:v>
                      </c:pt>
                      <c:pt idx="1229">
                        <c:v>38.788333333333334</c:v>
                      </c:pt>
                      <c:pt idx="1230">
                        <c:v>38.766666666666666</c:v>
                      </c:pt>
                      <c:pt idx="1231">
                        <c:v>38.55833333333333</c:v>
                      </c:pt>
                      <c:pt idx="1232">
                        <c:v>38.46</c:v>
                      </c:pt>
                      <c:pt idx="1233">
                        <c:v>38.553333333333335</c:v>
                      </c:pt>
                      <c:pt idx="1234">
                        <c:v>38.346666666666664</c:v>
                      </c:pt>
                      <c:pt idx="1235">
                        <c:v>38.340000000000003</c:v>
                      </c:pt>
                      <c:pt idx="1236">
                        <c:v>38.17</c:v>
                      </c:pt>
                      <c:pt idx="1237">
                        <c:v>38.131666666666668</c:v>
                      </c:pt>
                      <c:pt idx="1238">
                        <c:v>38.049999999999997</c:v>
                      </c:pt>
                      <c:pt idx="1239">
                        <c:v>37.914999999999999</c:v>
                      </c:pt>
                      <c:pt idx="1240">
                        <c:v>37.718333333333334</c:v>
                      </c:pt>
                      <c:pt idx="1241">
                        <c:v>37.708333333333336</c:v>
                      </c:pt>
                      <c:pt idx="1242">
                        <c:v>37.696666666666665</c:v>
                      </c:pt>
                      <c:pt idx="1243">
                        <c:v>37.346666666666664</c:v>
                      </c:pt>
                      <c:pt idx="1244">
                        <c:v>37.28</c:v>
                      </c:pt>
                      <c:pt idx="1245">
                        <c:v>37.073333333333331</c:v>
                      </c:pt>
                      <c:pt idx="1246">
                        <c:v>37.268333333333331</c:v>
                      </c:pt>
                      <c:pt idx="1247">
                        <c:v>37.064999999999998</c:v>
                      </c:pt>
                      <c:pt idx="1248">
                        <c:v>36.869999999999997</c:v>
                      </c:pt>
                      <c:pt idx="1249">
                        <c:v>37.024999999999999</c:v>
                      </c:pt>
                      <c:pt idx="1250">
                        <c:v>36.979999999999997</c:v>
                      </c:pt>
                      <c:pt idx="1251">
                        <c:v>36.853333333333332</c:v>
                      </c:pt>
                      <c:pt idx="1252">
                        <c:v>36.853333333333332</c:v>
                      </c:pt>
                      <c:pt idx="1253">
                        <c:v>36.688333333333333</c:v>
                      </c:pt>
                      <c:pt idx="1254">
                        <c:v>36.843333333333334</c:v>
                      </c:pt>
                      <c:pt idx="1255">
                        <c:v>36.83</c:v>
                      </c:pt>
                      <c:pt idx="1256">
                        <c:v>36.645000000000003</c:v>
                      </c:pt>
                      <c:pt idx="1257">
                        <c:v>36.69</c:v>
                      </c:pt>
                      <c:pt idx="1258">
                        <c:v>36.636666666666663</c:v>
                      </c:pt>
                      <c:pt idx="1259">
                        <c:v>36.636666666666663</c:v>
                      </c:pt>
                      <c:pt idx="1260">
                        <c:v>36.636666666666663</c:v>
                      </c:pt>
                      <c:pt idx="1261">
                        <c:v>36.634999999999998</c:v>
                      </c:pt>
                      <c:pt idx="1262">
                        <c:v>36.634999999999998</c:v>
                      </c:pt>
                      <c:pt idx="1263">
                        <c:v>36.431666666666665</c:v>
                      </c:pt>
                      <c:pt idx="1264">
                        <c:v>36.506666666666668</c:v>
                      </c:pt>
                      <c:pt idx="1265">
                        <c:v>36.62833333333333</c:v>
                      </c:pt>
                      <c:pt idx="1266">
                        <c:v>36.555</c:v>
                      </c:pt>
                      <c:pt idx="1267">
                        <c:v>36.431666666666665</c:v>
                      </c:pt>
                      <c:pt idx="1268">
                        <c:v>36.62833333333333</c:v>
                      </c:pt>
                      <c:pt idx="1269">
                        <c:v>36.426666666666669</c:v>
                      </c:pt>
                      <c:pt idx="1270">
                        <c:v>36.428333333333335</c:v>
                      </c:pt>
                      <c:pt idx="1271">
                        <c:v>36.630000000000003</c:v>
                      </c:pt>
                      <c:pt idx="1272">
                        <c:v>36.463333333333331</c:v>
                      </c:pt>
                      <c:pt idx="1273">
                        <c:v>36.428333333333335</c:v>
                      </c:pt>
                      <c:pt idx="1274">
                        <c:v>36.43</c:v>
                      </c:pt>
                      <c:pt idx="1275">
                        <c:v>36.50333333333333</c:v>
                      </c:pt>
                      <c:pt idx="1276">
                        <c:v>36.426666666666669</c:v>
                      </c:pt>
                      <c:pt idx="1277">
                        <c:v>36.426666666666669</c:v>
                      </c:pt>
                      <c:pt idx="1278">
                        <c:v>36.33</c:v>
                      </c:pt>
                      <c:pt idx="1279">
                        <c:v>36.423333333333332</c:v>
                      </c:pt>
                      <c:pt idx="1280">
                        <c:v>36.423333333333332</c:v>
                      </c:pt>
                      <c:pt idx="1281">
                        <c:v>36.221666666666664</c:v>
                      </c:pt>
                      <c:pt idx="1282">
                        <c:v>36.418333333333337</c:v>
                      </c:pt>
                      <c:pt idx="1283">
                        <c:v>36.42</c:v>
                      </c:pt>
                      <c:pt idx="1284">
                        <c:v>36.221666666666664</c:v>
                      </c:pt>
                      <c:pt idx="1285">
                        <c:v>36.42</c:v>
                      </c:pt>
                      <c:pt idx="1286">
                        <c:v>36.216666666666669</c:v>
                      </c:pt>
                      <c:pt idx="1287">
                        <c:v>36.218333333333334</c:v>
                      </c:pt>
                      <c:pt idx="1288">
                        <c:v>36.418333333333337</c:v>
                      </c:pt>
                      <c:pt idx="1289">
                        <c:v>36.361666666666665</c:v>
                      </c:pt>
                      <c:pt idx="1290">
                        <c:v>36.22</c:v>
                      </c:pt>
                      <c:pt idx="1291">
                        <c:v>36.221666666666664</c:v>
                      </c:pt>
                      <c:pt idx="1292">
                        <c:v>36.416666666666664</c:v>
                      </c:pt>
                      <c:pt idx="1293">
                        <c:v>36.215000000000003</c:v>
                      </c:pt>
                      <c:pt idx="1294">
                        <c:v>36.216666666666669</c:v>
                      </c:pt>
                      <c:pt idx="1295">
                        <c:v>36.218333333333334</c:v>
                      </c:pt>
                      <c:pt idx="1296">
                        <c:v>36.413333333333334</c:v>
                      </c:pt>
                      <c:pt idx="1297">
                        <c:v>36.216666666666669</c:v>
                      </c:pt>
                      <c:pt idx="1298">
                        <c:v>36.130000000000003</c:v>
                      </c:pt>
                      <c:pt idx="1299">
                        <c:v>36.21</c:v>
                      </c:pt>
                      <c:pt idx="1300">
                        <c:v>36.21</c:v>
                      </c:pt>
                      <c:pt idx="1301">
                        <c:v>36.006666666666668</c:v>
                      </c:pt>
                      <c:pt idx="1302">
                        <c:v>36.008333333333333</c:v>
                      </c:pt>
                      <c:pt idx="1303">
                        <c:v>36.204999999999998</c:v>
                      </c:pt>
                      <c:pt idx="1304">
                        <c:v>36.181666666666665</c:v>
                      </c:pt>
                      <c:pt idx="1305">
                        <c:v>36.211666666666666</c:v>
                      </c:pt>
                      <c:pt idx="1306">
                        <c:v>36.213333333333331</c:v>
                      </c:pt>
                      <c:pt idx="1307">
                        <c:v>36.215000000000003</c:v>
                      </c:pt>
                      <c:pt idx="1308">
                        <c:v>36.211666666666666</c:v>
                      </c:pt>
                      <c:pt idx="1309">
                        <c:v>36.211666666666666</c:v>
                      </c:pt>
                      <c:pt idx="1310">
                        <c:v>36.008333333333333</c:v>
                      </c:pt>
                      <c:pt idx="1311">
                        <c:v>36.01</c:v>
                      </c:pt>
                      <c:pt idx="1312">
                        <c:v>36.206666666666663</c:v>
                      </c:pt>
                      <c:pt idx="1313">
                        <c:v>36.005000000000003</c:v>
                      </c:pt>
                      <c:pt idx="1314">
                        <c:v>36.005000000000003</c:v>
                      </c:pt>
                      <c:pt idx="1315">
                        <c:v>35.891666666666666</c:v>
                      </c:pt>
                      <c:pt idx="1316">
                        <c:v>35.99666666666667</c:v>
                      </c:pt>
                      <c:pt idx="1317">
                        <c:v>35.994999999999997</c:v>
                      </c:pt>
                      <c:pt idx="1318">
                        <c:v>35.971666666666664</c:v>
                      </c:pt>
                      <c:pt idx="1319">
                        <c:v>35.81</c:v>
                      </c:pt>
                      <c:pt idx="1320">
                        <c:v>35.994999999999997</c:v>
                      </c:pt>
                      <c:pt idx="1321">
                        <c:v>35.791666666666664</c:v>
                      </c:pt>
                      <c:pt idx="1322">
                        <c:v>35.881666666666668</c:v>
                      </c:pt>
                      <c:pt idx="1323">
                        <c:v>35.788333333333334</c:v>
                      </c:pt>
                      <c:pt idx="1324">
                        <c:v>35.788333333333334</c:v>
                      </c:pt>
                      <c:pt idx="1325">
                        <c:v>35.788333333333334</c:v>
                      </c:pt>
                      <c:pt idx="1326">
                        <c:v>35.588333333333331</c:v>
                      </c:pt>
                      <c:pt idx="1327">
                        <c:v>35.783333333333331</c:v>
                      </c:pt>
                      <c:pt idx="1328">
                        <c:v>35.784999999999997</c:v>
                      </c:pt>
                      <c:pt idx="1329">
                        <c:v>35.583333333333336</c:v>
                      </c:pt>
                      <c:pt idx="1330">
                        <c:v>35.583333333333336</c:v>
                      </c:pt>
                      <c:pt idx="1331">
                        <c:v>35.435000000000002</c:v>
                      </c:pt>
                      <c:pt idx="1332">
                        <c:v>35.573333333333331</c:v>
                      </c:pt>
                      <c:pt idx="1333">
                        <c:v>35.573333333333331</c:v>
                      </c:pt>
                      <c:pt idx="1334">
                        <c:v>35.373333333333335</c:v>
                      </c:pt>
                      <c:pt idx="1335">
                        <c:v>35.373333333333335</c:v>
                      </c:pt>
                      <c:pt idx="1336">
                        <c:v>35.361666666666665</c:v>
                      </c:pt>
                      <c:pt idx="1337">
                        <c:v>35.363333333333337</c:v>
                      </c:pt>
                      <c:pt idx="1338">
                        <c:v>35.365000000000002</c:v>
                      </c:pt>
                      <c:pt idx="1339">
                        <c:v>35.363333333333337</c:v>
                      </c:pt>
                      <c:pt idx="1340">
                        <c:v>35.363333333333337</c:v>
                      </c:pt>
                      <c:pt idx="1341">
                        <c:v>35.363333333333337</c:v>
                      </c:pt>
                      <c:pt idx="1342">
                        <c:v>35.171666666666667</c:v>
                      </c:pt>
                      <c:pt idx="1343">
                        <c:v>35.358333333333334</c:v>
                      </c:pt>
                      <c:pt idx="1344">
                        <c:v>35.155000000000001</c:v>
                      </c:pt>
                      <c:pt idx="1345">
                        <c:v>35.200000000000003</c:v>
                      </c:pt>
                      <c:pt idx="1346">
                        <c:v>35.15</c:v>
                      </c:pt>
                      <c:pt idx="1347">
                        <c:v>35.15</c:v>
                      </c:pt>
                      <c:pt idx="1348">
                        <c:v>35.146666666666668</c:v>
                      </c:pt>
                      <c:pt idx="1349">
                        <c:v>35.15</c:v>
                      </c:pt>
                      <c:pt idx="1350">
                        <c:v>35.15</c:v>
                      </c:pt>
                      <c:pt idx="1351">
                        <c:v>34.946666666666665</c:v>
                      </c:pt>
                      <c:pt idx="1352">
                        <c:v>35.146666666666668</c:v>
                      </c:pt>
                      <c:pt idx="1353">
                        <c:v>35.146666666666668</c:v>
                      </c:pt>
                      <c:pt idx="1354">
                        <c:v>34.946666666666665</c:v>
                      </c:pt>
                      <c:pt idx="1355">
                        <c:v>34.946666666666665</c:v>
                      </c:pt>
                      <c:pt idx="1356">
                        <c:v>35.14</c:v>
                      </c:pt>
                      <c:pt idx="1357">
                        <c:v>34.94166666666667</c:v>
                      </c:pt>
                      <c:pt idx="1358">
                        <c:v>34.94166666666667</c:v>
                      </c:pt>
                      <c:pt idx="1359">
                        <c:v>34.74</c:v>
                      </c:pt>
                      <c:pt idx="1360">
                        <c:v>34.93333333333333</c:v>
                      </c:pt>
                      <c:pt idx="1361">
                        <c:v>34.93333333333333</c:v>
                      </c:pt>
                      <c:pt idx="1362">
                        <c:v>34.795000000000002</c:v>
                      </c:pt>
                      <c:pt idx="1363">
                        <c:v>34.936666666666667</c:v>
                      </c:pt>
                      <c:pt idx="1364">
                        <c:v>34.831666666666663</c:v>
                      </c:pt>
                      <c:pt idx="1365">
                        <c:v>34.733333333333334</c:v>
                      </c:pt>
                      <c:pt idx="1366">
                        <c:v>34.734999999999999</c:v>
                      </c:pt>
                      <c:pt idx="1367">
                        <c:v>34.93</c:v>
                      </c:pt>
                      <c:pt idx="1368">
                        <c:v>34.766666666666666</c:v>
                      </c:pt>
                      <c:pt idx="1369">
                        <c:v>34.733333333333334</c:v>
                      </c:pt>
                      <c:pt idx="1370">
                        <c:v>34.734999999999999</c:v>
                      </c:pt>
                      <c:pt idx="1371">
                        <c:v>34.928333333333335</c:v>
                      </c:pt>
                      <c:pt idx="1372">
                        <c:v>34.729999999999997</c:v>
                      </c:pt>
                      <c:pt idx="1373">
                        <c:v>34.731666666666669</c:v>
                      </c:pt>
                      <c:pt idx="1374">
                        <c:v>34.93</c:v>
                      </c:pt>
                      <c:pt idx="1375">
                        <c:v>34.93</c:v>
                      </c:pt>
                      <c:pt idx="1376">
                        <c:v>34.733333333333334</c:v>
                      </c:pt>
                      <c:pt idx="1377">
                        <c:v>34.734999999999999</c:v>
                      </c:pt>
                      <c:pt idx="1378">
                        <c:v>34.931666666666665</c:v>
                      </c:pt>
                      <c:pt idx="1379">
                        <c:v>34.784999999999997</c:v>
                      </c:pt>
                      <c:pt idx="1380">
                        <c:v>34.733333333333334</c:v>
                      </c:pt>
                      <c:pt idx="1381">
                        <c:v>34.76</c:v>
                      </c:pt>
                      <c:pt idx="1382">
                        <c:v>34.92</c:v>
                      </c:pt>
                      <c:pt idx="1383">
                        <c:v>34.924999999999997</c:v>
                      </c:pt>
                      <c:pt idx="1384">
                        <c:v>34.731666666666669</c:v>
                      </c:pt>
                      <c:pt idx="1385">
                        <c:v>34.903333333333336</c:v>
                      </c:pt>
                      <c:pt idx="1386">
                        <c:v>34.726666666666667</c:v>
                      </c:pt>
                      <c:pt idx="1387">
                        <c:v>34.726666666666667</c:v>
                      </c:pt>
                      <c:pt idx="1388">
                        <c:v>34.524999999999999</c:v>
                      </c:pt>
                      <c:pt idx="1389">
                        <c:v>34.536666666666669</c:v>
                      </c:pt>
                      <c:pt idx="1390">
                        <c:v>34.72</c:v>
                      </c:pt>
                      <c:pt idx="1391">
                        <c:v>34.72</c:v>
                      </c:pt>
                      <c:pt idx="1392">
                        <c:v>34.72</c:v>
                      </c:pt>
                      <c:pt idx="1393">
                        <c:v>34.725000000000001</c:v>
                      </c:pt>
                      <c:pt idx="1394">
                        <c:v>34.725000000000001</c:v>
                      </c:pt>
                      <c:pt idx="1395">
                        <c:v>34.725000000000001</c:v>
                      </c:pt>
                      <c:pt idx="1396">
                        <c:v>34.726666666666667</c:v>
                      </c:pt>
                      <c:pt idx="1397">
                        <c:v>34.726666666666667</c:v>
                      </c:pt>
                      <c:pt idx="1398">
                        <c:v>34.783333333333331</c:v>
                      </c:pt>
                      <c:pt idx="1399">
                        <c:v>34.726666666666667</c:v>
                      </c:pt>
                      <c:pt idx="1400">
                        <c:v>34.726666666666667</c:v>
                      </c:pt>
                      <c:pt idx="1401">
                        <c:v>34.726666666666667</c:v>
                      </c:pt>
                      <c:pt idx="1402">
                        <c:v>34.526666666666664</c:v>
                      </c:pt>
                      <c:pt idx="1403">
                        <c:v>34.513333333333335</c:v>
                      </c:pt>
                      <c:pt idx="1404">
                        <c:v>34.515000000000001</c:v>
                      </c:pt>
                      <c:pt idx="1405">
                        <c:v>34.516666666666666</c:v>
                      </c:pt>
                      <c:pt idx="1406">
                        <c:v>34.611666666666665</c:v>
                      </c:pt>
                      <c:pt idx="1407">
                        <c:v>34.715000000000003</c:v>
                      </c:pt>
                      <c:pt idx="1408">
                        <c:v>34.516666666666666</c:v>
                      </c:pt>
                      <c:pt idx="1409">
                        <c:v>34.718333333333334</c:v>
                      </c:pt>
                      <c:pt idx="1410">
                        <c:v>34.718333333333334</c:v>
                      </c:pt>
                      <c:pt idx="1411">
                        <c:v>34.718333333333334</c:v>
                      </c:pt>
                      <c:pt idx="1412">
                        <c:v>34.520000000000003</c:v>
                      </c:pt>
                      <c:pt idx="1413">
                        <c:v>34.715000000000003</c:v>
                      </c:pt>
                      <c:pt idx="1414">
                        <c:v>34.626666666666665</c:v>
                      </c:pt>
                      <c:pt idx="1415">
                        <c:v>34.516666666666666</c:v>
                      </c:pt>
                      <c:pt idx="1416">
                        <c:v>34.619999999999997</c:v>
                      </c:pt>
                      <c:pt idx="1417">
                        <c:v>34.716666666666669</c:v>
                      </c:pt>
                      <c:pt idx="1418">
                        <c:v>34.718333333333334</c:v>
                      </c:pt>
                      <c:pt idx="1419">
                        <c:v>34.911666666666669</c:v>
                      </c:pt>
                      <c:pt idx="1420">
                        <c:v>34.869999999999997</c:v>
                      </c:pt>
                      <c:pt idx="1421">
                        <c:v>34.931666666666665</c:v>
                      </c:pt>
                      <c:pt idx="1422">
                        <c:v>34.93333333333333</c:v>
                      </c:pt>
                      <c:pt idx="1423">
                        <c:v>34.93333333333333</c:v>
                      </c:pt>
                      <c:pt idx="1424">
                        <c:v>34.935000000000002</c:v>
                      </c:pt>
                      <c:pt idx="1425">
                        <c:v>34.935000000000002</c:v>
                      </c:pt>
                      <c:pt idx="1426">
                        <c:v>34.731666666666669</c:v>
                      </c:pt>
                      <c:pt idx="1427">
                        <c:v>34.928333333333335</c:v>
                      </c:pt>
                      <c:pt idx="1428">
                        <c:v>34.92</c:v>
                      </c:pt>
                      <c:pt idx="1429">
                        <c:v>34.728333333333332</c:v>
                      </c:pt>
                      <c:pt idx="1430">
                        <c:v>34.729999999999997</c:v>
                      </c:pt>
                      <c:pt idx="1431">
                        <c:v>34.811666666666667</c:v>
                      </c:pt>
                      <c:pt idx="1432">
                        <c:v>34.924999999999997</c:v>
                      </c:pt>
                      <c:pt idx="1433">
                        <c:v>34.923333333333332</c:v>
                      </c:pt>
                      <c:pt idx="1434">
                        <c:v>34.729999999999997</c:v>
                      </c:pt>
                      <c:pt idx="1435">
                        <c:v>34.931666666666665</c:v>
                      </c:pt>
                      <c:pt idx="1436">
                        <c:v>34.931666666666665</c:v>
                      </c:pt>
                      <c:pt idx="1437">
                        <c:v>34.781666666666666</c:v>
                      </c:pt>
                      <c:pt idx="1438">
                        <c:v>34.93</c:v>
                      </c:pt>
                      <c:pt idx="1439">
                        <c:v>34.93</c:v>
                      </c:pt>
                      <c:pt idx="1440">
                        <c:v>34.74</c:v>
                      </c:pt>
                      <c:pt idx="1441">
                        <c:v>34.729999999999997</c:v>
                      </c:pt>
                      <c:pt idx="1442">
                        <c:v>34.761666666666663</c:v>
                      </c:pt>
                      <c:pt idx="1443">
                        <c:v>34.828333333333333</c:v>
                      </c:pt>
                      <c:pt idx="1444">
                        <c:v>34.725000000000001</c:v>
                      </c:pt>
                      <c:pt idx="1445">
                        <c:v>34.725000000000001</c:v>
                      </c:pt>
                      <c:pt idx="1446">
                        <c:v>34.521666666666668</c:v>
                      </c:pt>
                      <c:pt idx="1447">
                        <c:v>34.716666666666669</c:v>
                      </c:pt>
                      <c:pt idx="1448">
                        <c:v>34.716666666666669</c:v>
                      </c:pt>
                      <c:pt idx="1449">
                        <c:v>34.516666666666666</c:v>
                      </c:pt>
                      <c:pt idx="1450">
                        <c:v>34.638333333333335</c:v>
                      </c:pt>
                      <c:pt idx="1451">
                        <c:v>34.716666666666669</c:v>
                      </c:pt>
                      <c:pt idx="1452">
                        <c:v>34.618333333333332</c:v>
                      </c:pt>
                      <c:pt idx="1453">
                        <c:v>34.516666666666666</c:v>
                      </c:pt>
                      <c:pt idx="1454">
                        <c:v>34.715000000000003</c:v>
                      </c:pt>
                      <c:pt idx="1455">
                        <c:v>34.716666666666669</c:v>
                      </c:pt>
                      <c:pt idx="1456">
                        <c:v>34.586666666666666</c:v>
                      </c:pt>
                      <c:pt idx="1457">
                        <c:v>34.520000000000003</c:v>
                      </c:pt>
                      <c:pt idx="1458">
                        <c:v>34.715000000000003</c:v>
                      </c:pt>
                      <c:pt idx="1459">
                        <c:v>34.716666666666669</c:v>
                      </c:pt>
                      <c:pt idx="1460">
                        <c:v>34.718333333333334</c:v>
                      </c:pt>
                      <c:pt idx="1461">
                        <c:v>34.801666666666669</c:v>
                      </c:pt>
                      <c:pt idx="1462">
                        <c:v>34.718333333333334</c:v>
                      </c:pt>
                      <c:pt idx="1463">
                        <c:v>34.72</c:v>
                      </c:pt>
                      <c:pt idx="1464">
                        <c:v>34.725000000000001</c:v>
                      </c:pt>
                      <c:pt idx="1465">
                        <c:v>34.916666666666664</c:v>
                      </c:pt>
                      <c:pt idx="1466">
                        <c:v>34.881666666666668</c:v>
                      </c:pt>
                      <c:pt idx="1467">
                        <c:v>34.761666666666663</c:v>
                      </c:pt>
                      <c:pt idx="1468">
                        <c:v>34.92</c:v>
                      </c:pt>
                      <c:pt idx="1469">
                        <c:v>34.92</c:v>
                      </c:pt>
                      <c:pt idx="1470">
                        <c:v>34.831666666666663</c:v>
                      </c:pt>
                      <c:pt idx="1471">
                        <c:v>34.921666666666667</c:v>
                      </c:pt>
                      <c:pt idx="1472">
                        <c:v>34.921666666666667</c:v>
                      </c:pt>
                      <c:pt idx="1473">
                        <c:v>34.921666666666667</c:v>
                      </c:pt>
                      <c:pt idx="1474">
                        <c:v>34.921666666666667</c:v>
                      </c:pt>
                      <c:pt idx="1475">
                        <c:v>34.923333333333332</c:v>
                      </c:pt>
                      <c:pt idx="1476">
                        <c:v>34.923333333333332</c:v>
                      </c:pt>
                      <c:pt idx="1477">
                        <c:v>34.924999999999997</c:v>
                      </c:pt>
                      <c:pt idx="1478">
                        <c:v>35.036666666666669</c:v>
                      </c:pt>
                      <c:pt idx="1479">
                        <c:v>34.926666666666669</c:v>
                      </c:pt>
                      <c:pt idx="1480">
                        <c:v>35.04</c:v>
                      </c:pt>
                      <c:pt idx="1481">
                        <c:v>35.12833333333333</c:v>
                      </c:pt>
                      <c:pt idx="1482">
                        <c:v>34.931666666666665</c:v>
                      </c:pt>
                      <c:pt idx="1483">
                        <c:v>35.136666666666663</c:v>
                      </c:pt>
                      <c:pt idx="1484">
                        <c:v>35.136666666666663</c:v>
                      </c:pt>
                      <c:pt idx="1485">
                        <c:v>35.136666666666663</c:v>
                      </c:pt>
                      <c:pt idx="1486">
                        <c:v>35.12833333333333</c:v>
                      </c:pt>
                      <c:pt idx="1487">
                        <c:v>35.12833333333333</c:v>
                      </c:pt>
                      <c:pt idx="1488">
                        <c:v>35.12833333333333</c:v>
                      </c:pt>
                      <c:pt idx="1489">
                        <c:v>35.063333333333333</c:v>
                      </c:pt>
                      <c:pt idx="1490">
                        <c:v>35.125</c:v>
                      </c:pt>
                      <c:pt idx="1491">
                        <c:v>35.125</c:v>
                      </c:pt>
                      <c:pt idx="1492">
                        <c:v>34.926666666666669</c:v>
                      </c:pt>
                      <c:pt idx="1493">
                        <c:v>35.125</c:v>
                      </c:pt>
                      <c:pt idx="1494">
                        <c:v>35.125</c:v>
                      </c:pt>
                      <c:pt idx="1495">
                        <c:v>35.126666666666665</c:v>
                      </c:pt>
                      <c:pt idx="1496">
                        <c:v>35.033333333333331</c:v>
                      </c:pt>
                      <c:pt idx="1497">
                        <c:v>35.125</c:v>
                      </c:pt>
                      <c:pt idx="1498">
                        <c:v>35.125</c:v>
                      </c:pt>
                      <c:pt idx="1499">
                        <c:v>35.125</c:v>
                      </c:pt>
                      <c:pt idx="1500">
                        <c:v>35.118333333333332</c:v>
                      </c:pt>
                      <c:pt idx="1501">
                        <c:v>35.118333333333332</c:v>
                      </c:pt>
                      <c:pt idx="1502">
                        <c:v>35.118333333333332</c:v>
                      </c:pt>
                      <c:pt idx="1503">
                        <c:v>35.318333333333335</c:v>
                      </c:pt>
                      <c:pt idx="1504">
                        <c:v>35.119999999999997</c:v>
                      </c:pt>
                      <c:pt idx="1505">
                        <c:v>35.198333333333331</c:v>
                      </c:pt>
                      <c:pt idx="1506">
                        <c:v>35.313333333333333</c:v>
                      </c:pt>
                      <c:pt idx="1507">
                        <c:v>35.12166666666667</c:v>
                      </c:pt>
                      <c:pt idx="1508">
                        <c:v>35.12166666666667</c:v>
                      </c:pt>
                      <c:pt idx="1509">
                        <c:v>35.318333333333335</c:v>
                      </c:pt>
                      <c:pt idx="1510">
                        <c:v>35.318333333333335</c:v>
                      </c:pt>
                      <c:pt idx="1511">
                        <c:v>35.125</c:v>
                      </c:pt>
                      <c:pt idx="1512">
                        <c:v>35.293333333333337</c:v>
                      </c:pt>
                      <c:pt idx="1513">
                        <c:v>35.321666666666665</c:v>
                      </c:pt>
                      <c:pt idx="1514">
                        <c:v>35.25</c:v>
                      </c:pt>
                      <c:pt idx="1515">
                        <c:v>35.126666666666665</c:v>
                      </c:pt>
                      <c:pt idx="1516">
                        <c:v>35.323333333333331</c:v>
                      </c:pt>
                      <c:pt idx="1517">
                        <c:v>35.326666666666668</c:v>
                      </c:pt>
                      <c:pt idx="1518">
                        <c:v>35.328333333333333</c:v>
                      </c:pt>
                      <c:pt idx="1519">
                        <c:v>35.328333333333333</c:v>
                      </c:pt>
                      <c:pt idx="1520">
                        <c:v>35.403333333333336</c:v>
                      </c:pt>
                      <c:pt idx="1521">
                        <c:v>35.526666666666664</c:v>
                      </c:pt>
                      <c:pt idx="1522">
                        <c:v>35.331666666666663</c:v>
                      </c:pt>
                      <c:pt idx="1523">
                        <c:v>35.333333333333336</c:v>
                      </c:pt>
                      <c:pt idx="1524">
                        <c:v>35.335000000000001</c:v>
                      </c:pt>
                      <c:pt idx="1525">
                        <c:v>35.531666666666666</c:v>
                      </c:pt>
                      <c:pt idx="1526">
                        <c:v>35.373333333333335</c:v>
                      </c:pt>
                      <c:pt idx="1527">
                        <c:v>35.335000000000001</c:v>
                      </c:pt>
                      <c:pt idx="1528">
                        <c:v>35.536666666666669</c:v>
                      </c:pt>
                      <c:pt idx="1529">
                        <c:v>35.534999999999997</c:v>
                      </c:pt>
                      <c:pt idx="1530">
                        <c:v>35.534999999999997</c:v>
                      </c:pt>
                      <c:pt idx="1531">
                        <c:v>35.341666666666669</c:v>
                      </c:pt>
                      <c:pt idx="1532">
                        <c:v>35.538333333333334</c:v>
                      </c:pt>
                      <c:pt idx="1533">
                        <c:v>35.538333333333334</c:v>
                      </c:pt>
                      <c:pt idx="1534">
                        <c:v>35.538333333333334</c:v>
                      </c:pt>
                      <c:pt idx="1535">
                        <c:v>35.54</c:v>
                      </c:pt>
                      <c:pt idx="1536">
                        <c:v>35.54</c:v>
                      </c:pt>
                      <c:pt idx="1537">
                        <c:v>35.645000000000003</c:v>
                      </c:pt>
                      <c:pt idx="1538">
                        <c:v>35.54</c:v>
                      </c:pt>
                      <c:pt idx="1539">
                        <c:v>35.538333333333334</c:v>
                      </c:pt>
                      <c:pt idx="1540">
                        <c:v>35.538333333333334</c:v>
                      </c:pt>
                      <c:pt idx="1541">
                        <c:v>35.388333333333335</c:v>
                      </c:pt>
                      <c:pt idx="1542">
                        <c:v>35.534999999999997</c:v>
                      </c:pt>
                      <c:pt idx="1543">
                        <c:v>35.534999999999997</c:v>
                      </c:pt>
                      <c:pt idx="1544">
                        <c:v>35.436666666666667</c:v>
                      </c:pt>
                      <c:pt idx="1545">
                        <c:v>35.343333333333334</c:v>
                      </c:pt>
                      <c:pt idx="1546">
                        <c:v>35.534999999999997</c:v>
                      </c:pt>
                      <c:pt idx="1547">
                        <c:v>35.534999999999997</c:v>
                      </c:pt>
                      <c:pt idx="1548">
                        <c:v>35.431666666666665</c:v>
                      </c:pt>
                      <c:pt idx="1549">
                        <c:v>35.533333333333331</c:v>
                      </c:pt>
                      <c:pt idx="1550">
                        <c:v>35.533333333333331</c:v>
                      </c:pt>
                      <c:pt idx="1551">
                        <c:v>35.533333333333331</c:v>
                      </c:pt>
                      <c:pt idx="1552">
                        <c:v>35.534999999999997</c:v>
                      </c:pt>
                      <c:pt idx="1553">
                        <c:v>35.534999999999997</c:v>
                      </c:pt>
                      <c:pt idx="1554">
                        <c:v>35.536666666666669</c:v>
                      </c:pt>
                      <c:pt idx="1555">
                        <c:v>35.336666666666666</c:v>
                      </c:pt>
                      <c:pt idx="1556">
                        <c:v>35.531666666666666</c:v>
                      </c:pt>
                      <c:pt idx="1557">
                        <c:v>35.533333333333331</c:v>
                      </c:pt>
                      <c:pt idx="1558">
                        <c:v>35.534999999999997</c:v>
                      </c:pt>
                      <c:pt idx="1559">
                        <c:v>35.520000000000003</c:v>
                      </c:pt>
                      <c:pt idx="1560">
                        <c:v>35.531666666666666</c:v>
                      </c:pt>
                      <c:pt idx="1561">
                        <c:v>35.533333333333331</c:v>
                      </c:pt>
                      <c:pt idx="1562">
                        <c:v>35.533333333333331</c:v>
                      </c:pt>
                      <c:pt idx="1563">
                        <c:v>35.729999999999997</c:v>
                      </c:pt>
                      <c:pt idx="1564">
                        <c:v>35.534999999999997</c:v>
                      </c:pt>
                      <c:pt idx="1565">
                        <c:v>35.534999999999997</c:v>
                      </c:pt>
                      <c:pt idx="1566">
                        <c:v>35.638333333333335</c:v>
                      </c:pt>
                      <c:pt idx="1567">
                        <c:v>35.643333333333331</c:v>
                      </c:pt>
                      <c:pt idx="1568">
                        <c:v>35.531666666666666</c:v>
                      </c:pt>
                      <c:pt idx="1569">
                        <c:v>35.531666666666666</c:v>
                      </c:pt>
                      <c:pt idx="1570">
                        <c:v>35.728333333333332</c:v>
                      </c:pt>
                      <c:pt idx="1571">
                        <c:v>35.531666666666666</c:v>
                      </c:pt>
                      <c:pt idx="1572">
                        <c:v>35.531666666666666</c:v>
                      </c:pt>
                      <c:pt idx="1573">
                        <c:v>35.721666666666664</c:v>
                      </c:pt>
                      <c:pt idx="1574">
                        <c:v>35.729999999999997</c:v>
                      </c:pt>
                      <c:pt idx="1575">
                        <c:v>35.613333333333337</c:v>
                      </c:pt>
                      <c:pt idx="1576">
                        <c:v>35.536666666666669</c:v>
                      </c:pt>
                      <c:pt idx="1577">
                        <c:v>35.734999999999999</c:v>
                      </c:pt>
                      <c:pt idx="1578">
                        <c:v>35.734999999999999</c:v>
                      </c:pt>
                      <c:pt idx="1579">
                        <c:v>35.734999999999999</c:v>
                      </c:pt>
                      <c:pt idx="1580">
                        <c:v>35.833333333333336</c:v>
                      </c:pt>
                      <c:pt idx="1581">
                        <c:v>35.908333333333331</c:v>
                      </c:pt>
                      <c:pt idx="1582">
                        <c:v>35.948333333333331</c:v>
                      </c:pt>
                      <c:pt idx="1583">
                        <c:v>35.840000000000003</c:v>
                      </c:pt>
                      <c:pt idx="1584">
                        <c:v>35.74666666666667</c:v>
                      </c:pt>
                      <c:pt idx="1585">
                        <c:v>35.945</c:v>
                      </c:pt>
                      <c:pt idx="1586">
                        <c:v>35.943333333333335</c:v>
                      </c:pt>
                      <c:pt idx="1587">
                        <c:v>35.743333333333332</c:v>
                      </c:pt>
                      <c:pt idx="1588">
                        <c:v>35.943333333333335</c:v>
                      </c:pt>
                      <c:pt idx="1589">
                        <c:v>35.943333333333335</c:v>
                      </c:pt>
                      <c:pt idx="1590">
                        <c:v>35.943333333333335</c:v>
                      </c:pt>
                      <c:pt idx="1591">
                        <c:v>35.835000000000001</c:v>
                      </c:pt>
                      <c:pt idx="1592">
                        <c:v>35.946666666666665</c:v>
                      </c:pt>
                      <c:pt idx="1593">
                        <c:v>35.945</c:v>
                      </c:pt>
                      <c:pt idx="1594">
                        <c:v>35.945</c:v>
                      </c:pt>
                      <c:pt idx="1595">
                        <c:v>35.748333333333335</c:v>
                      </c:pt>
                      <c:pt idx="1596">
                        <c:v>35.945</c:v>
                      </c:pt>
                      <c:pt idx="1597">
                        <c:v>35.943333333333335</c:v>
                      </c:pt>
                      <c:pt idx="1598">
                        <c:v>35.844999999999999</c:v>
                      </c:pt>
                      <c:pt idx="1599">
                        <c:v>35.744999999999997</c:v>
                      </c:pt>
                      <c:pt idx="1600">
                        <c:v>35.943333333333335</c:v>
                      </c:pt>
                      <c:pt idx="1601">
                        <c:v>35.943333333333335</c:v>
                      </c:pt>
                      <c:pt idx="1602">
                        <c:v>35.846666666666664</c:v>
                      </c:pt>
                      <c:pt idx="1603">
                        <c:v>35.748333333333335</c:v>
                      </c:pt>
                      <c:pt idx="1604">
                        <c:v>35.945</c:v>
                      </c:pt>
                      <c:pt idx="1605">
                        <c:v>35.945</c:v>
                      </c:pt>
                      <c:pt idx="1606">
                        <c:v>35.744999999999997</c:v>
                      </c:pt>
                      <c:pt idx="1607">
                        <c:v>35.943333333333335</c:v>
                      </c:pt>
                      <c:pt idx="1608">
                        <c:v>35.94166666666667</c:v>
                      </c:pt>
                      <c:pt idx="1609">
                        <c:v>35.743333333333332</c:v>
                      </c:pt>
                      <c:pt idx="1610">
                        <c:v>35.94</c:v>
                      </c:pt>
                      <c:pt idx="1611">
                        <c:v>35.94</c:v>
                      </c:pt>
                      <c:pt idx="1612">
                        <c:v>35.776666666666664</c:v>
                      </c:pt>
                      <c:pt idx="1613">
                        <c:v>35.943333333333335</c:v>
                      </c:pt>
                      <c:pt idx="1614">
                        <c:v>35.94166666666667</c:v>
                      </c:pt>
                      <c:pt idx="1615">
                        <c:v>35.943333333333335</c:v>
                      </c:pt>
                      <c:pt idx="1616">
                        <c:v>36.143333333333331</c:v>
                      </c:pt>
                      <c:pt idx="1617">
                        <c:v>35.946666666666665</c:v>
                      </c:pt>
                      <c:pt idx="1618">
                        <c:v>35.945</c:v>
                      </c:pt>
                      <c:pt idx="1619">
                        <c:v>35.945</c:v>
                      </c:pt>
                      <c:pt idx="1620">
                        <c:v>36.141666666666666</c:v>
                      </c:pt>
                      <c:pt idx="1621">
                        <c:v>35.945</c:v>
                      </c:pt>
                      <c:pt idx="1622">
                        <c:v>35.945</c:v>
                      </c:pt>
                      <c:pt idx="1623">
                        <c:v>36.143333333333331</c:v>
                      </c:pt>
                      <c:pt idx="1624">
                        <c:v>35.946666666666665</c:v>
                      </c:pt>
                      <c:pt idx="1625">
                        <c:v>35.946666666666665</c:v>
                      </c:pt>
                      <c:pt idx="1626">
                        <c:v>36.143333333333331</c:v>
                      </c:pt>
                      <c:pt idx="1627">
                        <c:v>36.143333333333331</c:v>
                      </c:pt>
                      <c:pt idx="1628">
                        <c:v>36.001666666666665</c:v>
                      </c:pt>
                      <c:pt idx="1629">
                        <c:v>35.951666666666668</c:v>
                      </c:pt>
                      <c:pt idx="1630">
                        <c:v>36.148333333333333</c:v>
                      </c:pt>
                      <c:pt idx="1631">
                        <c:v>36.148333333333333</c:v>
                      </c:pt>
                      <c:pt idx="1632">
                        <c:v>36.076666666666668</c:v>
                      </c:pt>
                      <c:pt idx="1633">
                        <c:v>36.151666666666664</c:v>
                      </c:pt>
                      <c:pt idx="1634">
                        <c:v>36.151666666666664</c:v>
                      </c:pt>
                      <c:pt idx="1635">
                        <c:v>36.151666666666664</c:v>
                      </c:pt>
                      <c:pt idx="1636">
                        <c:v>36.15</c:v>
                      </c:pt>
                      <c:pt idx="1637">
                        <c:v>36.15</c:v>
                      </c:pt>
                      <c:pt idx="1638">
                        <c:v>36.15</c:v>
                      </c:pt>
                      <c:pt idx="1639">
                        <c:v>36.153333333333336</c:v>
                      </c:pt>
                      <c:pt idx="1640">
                        <c:v>36.126666666666665</c:v>
                      </c:pt>
                      <c:pt idx="1641">
                        <c:v>36.148333333333333</c:v>
                      </c:pt>
                      <c:pt idx="1642">
                        <c:v>36.148333333333333</c:v>
                      </c:pt>
                      <c:pt idx="1643">
                        <c:v>36.146666666666668</c:v>
                      </c:pt>
                      <c:pt idx="1644">
                        <c:v>36.146666666666668</c:v>
                      </c:pt>
                      <c:pt idx="1645">
                        <c:v>36.145000000000003</c:v>
                      </c:pt>
                      <c:pt idx="1646">
                        <c:v>36.133333333333333</c:v>
                      </c:pt>
                      <c:pt idx="1647">
                        <c:v>36.143333333333331</c:v>
                      </c:pt>
                      <c:pt idx="1648">
                        <c:v>36.143333333333331</c:v>
                      </c:pt>
                      <c:pt idx="1649">
                        <c:v>36.195</c:v>
                      </c:pt>
                      <c:pt idx="1650">
                        <c:v>36.146666666666668</c:v>
                      </c:pt>
                      <c:pt idx="1651">
                        <c:v>35.948333333333331</c:v>
                      </c:pt>
                      <c:pt idx="1652">
                        <c:v>36.131666666666668</c:v>
                      </c:pt>
                      <c:pt idx="1653">
                        <c:v>36.143333333333331</c:v>
                      </c:pt>
                      <c:pt idx="1654">
                        <c:v>36.141666666666666</c:v>
                      </c:pt>
                      <c:pt idx="1655">
                        <c:v>35.954999999999998</c:v>
                      </c:pt>
                      <c:pt idx="1656">
                        <c:v>36.141666666666666</c:v>
                      </c:pt>
                      <c:pt idx="1657">
                        <c:v>36.143333333333331</c:v>
                      </c:pt>
                      <c:pt idx="1658">
                        <c:v>36.143333333333331</c:v>
                      </c:pt>
                      <c:pt idx="1659">
                        <c:v>36.238333333333337</c:v>
                      </c:pt>
                      <c:pt idx="1660">
                        <c:v>36.145000000000003</c:v>
                      </c:pt>
                      <c:pt idx="1661">
                        <c:v>36.143333333333331</c:v>
                      </c:pt>
                      <c:pt idx="1662">
                        <c:v>36.143333333333331</c:v>
                      </c:pt>
                      <c:pt idx="1663">
                        <c:v>36.193333333333335</c:v>
                      </c:pt>
                      <c:pt idx="1664">
                        <c:v>36.145000000000003</c:v>
                      </c:pt>
                      <c:pt idx="1665">
                        <c:v>36.145000000000003</c:v>
                      </c:pt>
                      <c:pt idx="1666">
                        <c:v>36.145000000000003</c:v>
                      </c:pt>
                      <c:pt idx="1667">
                        <c:v>36.343333333333334</c:v>
                      </c:pt>
                      <c:pt idx="1668">
                        <c:v>36.343333333333334</c:v>
                      </c:pt>
                      <c:pt idx="1669">
                        <c:v>36.251666666666665</c:v>
                      </c:pt>
                      <c:pt idx="1670">
                        <c:v>36.151666666666664</c:v>
                      </c:pt>
                      <c:pt idx="1671">
                        <c:v>36.35</c:v>
                      </c:pt>
                      <c:pt idx="1672">
                        <c:v>36.351666666666667</c:v>
                      </c:pt>
                      <c:pt idx="1673">
                        <c:v>36.353333333333332</c:v>
                      </c:pt>
                      <c:pt idx="1674">
                        <c:v>36.47</c:v>
                      </c:pt>
                      <c:pt idx="1675">
                        <c:v>36.36</c:v>
                      </c:pt>
                      <c:pt idx="1676">
                        <c:v>36.361666666666665</c:v>
                      </c:pt>
                      <c:pt idx="1677">
                        <c:v>36.361666666666665</c:v>
                      </c:pt>
                      <c:pt idx="1678">
                        <c:v>36.526666666666664</c:v>
                      </c:pt>
                      <c:pt idx="1679">
                        <c:v>36.361666666666665</c:v>
                      </c:pt>
                      <c:pt idx="1680">
                        <c:v>36.361666666666665</c:v>
                      </c:pt>
                      <c:pt idx="1681">
                        <c:v>36.556666666666665</c:v>
                      </c:pt>
                      <c:pt idx="1682">
                        <c:v>36.388333333333335</c:v>
                      </c:pt>
                      <c:pt idx="1683">
                        <c:v>36.361666666666665</c:v>
                      </c:pt>
                      <c:pt idx="1684">
                        <c:v>36.361666666666665</c:v>
                      </c:pt>
                      <c:pt idx="1685">
                        <c:v>36.55833333333333</c:v>
                      </c:pt>
                      <c:pt idx="1686">
                        <c:v>36.556666666666665</c:v>
                      </c:pt>
                      <c:pt idx="1687">
                        <c:v>36.363333333333337</c:v>
                      </c:pt>
                      <c:pt idx="1688">
                        <c:v>36.563333333333333</c:v>
                      </c:pt>
                      <c:pt idx="1689">
                        <c:v>36.563333333333333</c:v>
                      </c:pt>
                      <c:pt idx="1690">
                        <c:v>36.738333333333337</c:v>
                      </c:pt>
                      <c:pt idx="1691">
                        <c:v>36.57</c:v>
                      </c:pt>
                      <c:pt idx="1692">
                        <c:v>36.57</c:v>
                      </c:pt>
                      <c:pt idx="1693">
                        <c:v>36.57</c:v>
                      </c:pt>
                      <c:pt idx="1694">
                        <c:v>36.766666666666666</c:v>
                      </c:pt>
                      <c:pt idx="1695">
                        <c:v>36.571666666666665</c:v>
                      </c:pt>
                      <c:pt idx="1696">
                        <c:v>36.571666666666665</c:v>
                      </c:pt>
                      <c:pt idx="1697">
                        <c:v>36.631666666666668</c:v>
                      </c:pt>
                      <c:pt idx="1698">
                        <c:v>36.766666666666666</c:v>
                      </c:pt>
                      <c:pt idx="1699">
                        <c:v>36.568333333333335</c:v>
                      </c:pt>
                      <c:pt idx="1700">
                        <c:v>36.56666666666667</c:v>
                      </c:pt>
                      <c:pt idx="1701">
                        <c:v>36.56666666666667</c:v>
                      </c:pt>
                      <c:pt idx="1702">
                        <c:v>36.563333333333333</c:v>
                      </c:pt>
                      <c:pt idx="1703">
                        <c:v>36.563333333333333</c:v>
                      </c:pt>
                      <c:pt idx="1704">
                        <c:v>36.563333333333333</c:v>
                      </c:pt>
                      <c:pt idx="1705">
                        <c:v>36.568333333333335</c:v>
                      </c:pt>
                      <c:pt idx="1706">
                        <c:v>36.563333333333333</c:v>
                      </c:pt>
                      <c:pt idx="1707">
                        <c:v>36.49666666666667</c:v>
                      </c:pt>
                      <c:pt idx="1708">
                        <c:v>36.358333333333334</c:v>
                      </c:pt>
                      <c:pt idx="1709">
                        <c:v>36.463333333333331</c:v>
                      </c:pt>
                      <c:pt idx="1710">
                        <c:v>36.556666666666665</c:v>
                      </c:pt>
                      <c:pt idx="1711">
                        <c:v>36.555</c:v>
                      </c:pt>
                      <c:pt idx="1712">
                        <c:v>36.356666666666669</c:v>
                      </c:pt>
                      <c:pt idx="1713">
                        <c:v>36.356666666666669</c:v>
                      </c:pt>
                      <c:pt idx="1714">
                        <c:v>36.556666666666665</c:v>
                      </c:pt>
                      <c:pt idx="1715">
                        <c:v>36.556666666666665</c:v>
                      </c:pt>
                      <c:pt idx="1716">
                        <c:v>36.55833333333333</c:v>
                      </c:pt>
                      <c:pt idx="1717">
                        <c:v>36.365000000000002</c:v>
                      </c:pt>
                      <c:pt idx="1718">
                        <c:v>36.563333333333333</c:v>
                      </c:pt>
                      <c:pt idx="1719">
                        <c:v>36.564999999999998</c:v>
                      </c:pt>
                      <c:pt idx="1720">
                        <c:v>36.56666666666667</c:v>
                      </c:pt>
                      <c:pt idx="1721">
                        <c:v>36.765000000000001</c:v>
                      </c:pt>
                      <c:pt idx="1722">
                        <c:v>36.573333333333331</c:v>
                      </c:pt>
                      <c:pt idx="1723">
                        <c:v>36.57</c:v>
                      </c:pt>
                      <c:pt idx="1724">
                        <c:v>36.661666666666669</c:v>
                      </c:pt>
                      <c:pt idx="1725">
                        <c:v>36.765000000000001</c:v>
                      </c:pt>
                      <c:pt idx="1726">
                        <c:v>36.661666666666669</c:v>
                      </c:pt>
                      <c:pt idx="1727">
                        <c:v>36.571666666666665</c:v>
                      </c:pt>
                      <c:pt idx="1728">
                        <c:v>36.57</c:v>
                      </c:pt>
                      <c:pt idx="1729">
                        <c:v>36.651666666666664</c:v>
                      </c:pt>
                      <c:pt idx="1730">
                        <c:v>36.564999999999998</c:v>
                      </c:pt>
                      <c:pt idx="1731">
                        <c:v>36.6</c:v>
                      </c:pt>
                      <c:pt idx="1732">
                        <c:v>36.766666666666666</c:v>
                      </c:pt>
                      <c:pt idx="1733">
                        <c:v>36.766666666666666</c:v>
                      </c:pt>
                      <c:pt idx="1734">
                        <c:v>36.571666666666665</c:v>
                      </c:pt>
                      <c:pt idx="1735">
                        <c:v>36.571666666666665</c:v>
                      </c:pt>
                      <c:pt idx="1736">
                        <c:v>36.765000000000001</c:v>
                      </c:pt>
                      <c:pt idx="1737">
                        <c:v>36.608333333333334</c:v>
                      </c:pt>
                      <c:pt idx="1738">
                        <c:v>36.568333333333335</c:v>
                      </c:pt>
                      <c:pt idx="1739">
                        <c:v>36.656666666666666</c:v>
                      </c:pt>
                      <c:pt idx="1740">
                        <c:v>36.763333333333335</c:v>
                      </c:pt>
                      <c:pt idx="1741">
                        <c:v>36.71</c:v>
                      </c:pt>
                      <c:pt idx="1742">
                        <c:v>36.57</c:v>
                      </c:pt>
                      <c:pt idx="1743">
                        <c:v>36.768333333333331</c:v>
                      </c:pt>
                      <c:pt idx="1744">
                        <c:v>36.768333333333331</c:v>
                      </c:pt>
                      <c:pt idx="1745">
                        <c:v>36.57</c:v>
                      </c:pt>
                      <c:pt idx="1746">
                        <c:v>36.568333333333335</c:v>
                      </c:pt>
                      <c:pt idx="1747">
                        <c:v>36.766666666666666</c:v>
                      </c:pt>
                      <c:pt idx="1748">
                        <c:v>36.56666666666667</c:v>
                      </c:pt>
                      <c:pt idx="1749">
                        <c:v>36.56666666666667</c:v>
                      </c:pt>
                      <c:pt idx="1750">
                        <c:v>36.765000000000001</c:v>
                      </c:pt>
                      <c:pt idx="1751">
                        <c:v>36.68333333333333</c:v>
                      </c:pt>
                      <c:pt idx="1752">
                        <c:v>36.56666666666667</c:v>
                      </c:pt>
                      <c:pt idx="1753">
                        <c:v>36.765000000000001</c:v>
                      </c:pt>
                      <c:pt idx="1754">
                        <c:v>36.765000000000001</c:v>
                      </c:pt>
                      <c:pt idx="1755">
                        <c:v>36.771666666666668</c:v>
                      </c:pt>
                      <c:pt idx="1756">
                        <c:v>36.770000000000003</c:v>
                      </c:pt>
                      <c:pt idx="1757">
                        <c:v>36.768333333333331</c:v>
                      </c:pt>
                      <c:pt idx="1758">
                        <c:v>36.62166666666667</c:v>
                      </c:pt>
                      <c:pt idx="1759">
                        <c:v>36.770000000000003</c:v>
                      </c:pt>
                      <c:pt idx="1760">
                        <c:v>36.771666666666668</c:v>
                      </c:pt>
                      <c:pt idx="1761">
                        <c:v>36.770000000000003</c:v>
                      </c:pt>
                      <c:pt idx="1762">
                        <c:v>36.768333333333331</c:v>
                      </c:pt>
                      <c:pt idx="1763">
                        <c:v>36.916666666666664</c:v>
                      </c:pt>
                      <c:pt idx="1764">
                        <c:v>36.773333333333333</c:v>
                      </c:pt>
                      <c:pt idx="1765">
                        <c:v>36.773333333333333</c:v>
                      </c:pt>
                      <c:pt idx="1766">
                        <c:v>36.773333333333333</c:v>
                      </c:pt>
                      <c:pt idx="1767">
                        <c:v>36.9</c:v>
                      </c:pt>
                      <c:pt idx="1768">
                        <c:v>36.771666666666668</c:v>
                      </c:pt>
                      <c:pt idx="1769">
                        <c:v>36.848333333333336</c:v>
                      </c:pt>
                      <c:pt idx="1770">
                        <c:v>36.975000000000001</c:v>
                      </c:pt>
                      <c:pt idx="1771">
                        <c:v>36.921666666666667</c:v>
                      </c:pt>
                      <c:pt idx="1772">
                        <c:v>36.778333333333336</c:v>
                      </c:pt>
                      <c:pt idx="1773">
                        <c:v>36.976666666666667</c:v>
                      </c:pt>
                      <c:pt idx="1774">
                        <c:v>36.975000000000001</c:v>
                      </c:pt>
                      <c:pt idx="1775">
                        <c:v>36.778333333333336</c:v>
                      </c:pt>
                      <c:pt idx="1776">
                        <c:v>36.778333333333336</c:v>
                      </c:pt>
                      <c:pt idx="1777">
                        <c:v>36.975000000000001</c:v>
                      </c:pt>
                      <c:pt idx="1778">
                        <c:v>36.975000000000001</c:v>
                      </c:pt>
                      <c:pt idx="1779">
                        <c:v>36.781666666666666</c:v>
                      </c:pt>
                      <c:pt idx="1780">
                        <c:v>36.978333333333332</c:v>
                      </c:pt>
                      <c:pt idx="1781">
                        <c:v>36.96</c:v>
                      </c:pt>
                      <c:pt idx="1782">
                        <c:v>36.776666666666664</c:v>
                      </c:pt>
                      <c:pt idx="1783">
                        <c:v>36.958333333333336</c:v>
                      </c:pt>
                      <c:pt idx="1784">
                        <c:v>36.973333333333336</c:v>
                      </c:pt>
                      <c:pt idx="1785">
                        <c:v>36.774999999999999</c:v>
                      </c:pt>
                      <c:pt idx="1786">
                        <c:v>36.776666666666664</c:v>
                      </c:pt>
                      <c:pt idx="1787">
                        <c:v>36.973333333333336</c:v>
                      </c:pt>
                      <c:pt idx="1788">
                        <c:v>36.973333333333336</c:v>
                      </c:pt>
                      <c:pt idx="1789">
                        <c:v>36.979999999999997</c:v>
                      </c:pt>
                      <c:pt idx="1790">
                        <c:v>36.981666666666669</c:v>
                      </c:pt>
                      <c:pt idx="1791">
                        <c:v>37.083333333333336</c:v>
                      </c:pt>
                      <c:pt idx="1792">
                        <c:v>37.18333333333333</c:v>
                      </c:pt>
                      <c:pt idx="1793">
                        <c:v>37.034999999999997</c:v>
                      </c:pt>
                      <c:pt idx="1794">
                        <c:v>36.988333333333337</c:v>
                      </c:pt>
                      <c:pt idx="1795">
                        <c:v>36.984999999999999</c:v>
                      </c:pt>
                      <c:pt idx="1796">
                        <c:v>37.041666666666664</c:v>
                      </c:pt>
                      <c:pt idx="1797">
                        <c:v>37.11</c:v>
                      </c:pt>
                      <c:pt idx="1798">
                        <c:v>36.983333333333334</c:v>
                      </c:pt>
                      <c:pt idx="1799">
                        <c:v>37.186666666666667</c:v>
                      </c:pt>
                      <c:pt idx="1800">
                        <c:v>37.186666666666667</c:v>
                      </c:pt>
                      <c:pt idx="1801">
                        <c:v>37.093333333333334</c:v>
                      </c:pt>
                      <c:pt idx="1802">
                        <c:v>36.99</c:v>
                      </c:pt>
                      <c:pt idx="1803">
                        <c:v>37.19</c:v>
                      </c:pt>
                      <c:pt idx="1804">
                        <c:v>37.19</c:v>
                      </c:pt>
                      <c:pt idx="1805">
                        <c:v>37.353333333333332</c:v>
                      </c:pt>
                      <c:pt idx="1806">
                        <c:v>37.193333333333335</c:v>
                      </c:pt>
                      <c:pt idx="1807">
                        <c:v>37.193333333333335</c:v>
                      </c:pt>
                      <c:pt idx="1808">
                        <c:v>37.278333333333336</c:v>
                      </c:pt>
                      <c:pt idx="1809">
                        <c:v>37.273333333333333</c:v>
                      </c:pt>
                      <c:pt idx="1810">
                        <c:v>37.193333333333335</c:v>
                      </c:pt>
                      <c:pt idx="1811">
                        <c:v>37.193333333333335</c:v>
                      </c:pt>
                      <c:pt idx="1812">
                        <c:v>37.393333333333331</c:v>
                      </c:pt>
                      <c:pt idx="1813">
                        <c:v>37.195</c:v>
                      </c:pt>
                      <c:pt idx="1814">
                        <c:v>37.193333333333335</c:v>
                      </c:pt>
                      <c:pt idx="1815">
                        <c:v>37.19166666666667</c:v>
                      </c:pt>
                      <c:pt idx="1816">
                        <c:v>37.19166666666667</c:v>
                      </c:pt>
                      <c:pt idx="1817">
                        <c:v>37.19166666666667</c:v>
                      </c:pt>
                      <c:pt idx="1818">
                        <c:v>37.19166666666667</c:v>
                      </c:pt>
                      <c:pt idx="1819">
                        <c:v>37.19</c:v>
                      </c:pt>
                      <c:pt idx="1820">
                        <c:v>37.32</c:v>
                      </c:pt>
                      <c:pt idx="1821">
                        <c:v>37.19</c:v>
                      </c:pt>
                      <c:pt idx="1822">
                        <c:v>37.19166666666667</c:v>
                      </c:pt>
                      <c:pt idx="1823">
                        <c:v>37.19166666666667</c:v>
                      </c:pt>
                      <c:pt idx="1824">
                        <c:v>37.39</c:v>
                      </c:pt>
                      <c:pt idx="1825">
                        <c:v>37.331666666666663</c:v>
                      </c:pt>
                      <c:pt idx="1826">
                        <c:v>37.196666666666665</c:v>
                      </c:pt>
                      <c:pt idx="1827">
                        <c:v>37.286666666666669</c:v>
                      </c:pt>
                      <c:pt idx="1828">
                        <c:v>37.393333333333331</c:v>
                      </c:pt>
                      <c:pt idx="1829">
                        <c:v>37.388333333333335</c:v>
                      </c:pt>
                      <c:pt idx="1830">
                        <c:v>37.4</c:v>
                      </c:pt>
                      <c:pt idx="1831">
                        <c:v>37.398333333333333</c:v>
                      </c:pt>
                      <c:pt idx="1832">
                        <c:v>37.298333333333332</c:v>
                      </c:pt>
                      <c:pt idx="1833">
                        <c:v>37.363333333333337</c:v>
                      </c:pt>
                      <c:pt idx="1834">
                        <c:v>37.396666666666668</c:v>
                      </c:pt>
                      <c:pt idx="1835">
                        <c:v>37.196666666666665</c:v>
                      </c:pt>
                      <c:pt idx="1836">
                        <c:v>37.31</c:v>
                      </c:pt>
                      <c:pt idx="1837">
                        <c:v>37.395000000000003</c:v>
                      </c:pt>
                      <c:pt idx="1838">
                        <c:v>37.270000000000003</c:v>
                      </c:pt>
                      <c:pt idx="1839">
                        <c:v>37.198333333333331</c:v>
                      </c:pt>
                      <c:pt idx="1840">
                        <c:v>37.395000000000003</c:v>
                      </c:pt>
                      <c:pt idx="1841">
                        <c:v>37.395000000000003</c:v>
                      </c:pt>
                      <c:pt idx="1842">
                        <c:v>37.198333333333331</c:v>
                      </c:pt>
                      <c:pt idx="1843">
                        <c:v>37.398333333333333</c:v>
                      </c:pt>
                      <c:pt idx="1844">
                        <c:v>37.396666666666668</c:v>
                      </c:pt>
                      <c:pt idx="1845">
                        <c:v>37.396666666666668</c:v>
                      </c:pt>
                      <c:pt idx="1846">
                        <c:v>37.343333333333334</c:v>
                      </c:pt>
                      <c:pt idx="1847">
                        <c:v>37.398333333333333</c:v>
                      </c:pt>
                      <c:pt idx="1848">
                        <c:v>37.398333333333333</c:v>
                      </c:pt>
                      <c:pt idx="1849">
                        <c:v>37.233333333333334</c:v>
                      </c:pt>
                      <c:pt idx="1850">
                        <c:v>37.4</c:v>
                      </c:pt>
                      <c:pt idx="1851">
                        <c:v>37.4</c:v>
                      </c:pt>
                      <c:pt idx="1852">
                        <c:v>37.4</c:v>
                      </c:pt>
                      <c:pt idx="1853">
                        <c:v>37.388333333333335</c:v>
                      </c:pt>
                      <c:pt idx="1854">
                        <c:v>37.323333333333331</c:v>
                      </c:pt>
                      <c:pt idx="1855">
                        <c:v>37.396666666666668</c:v>
                      </c:pt>
                      <c:pt idx="1856">
                        <c:v>37.396666666666668</c:v>
                      </c:pt>
                      <c:pt idx="1857">
                        <c:v>37.198333333333331</c:v>
                      </c:pt>
                      <c:pt idx="1858">
                        <c:v>37.366666666666667</c:v>
                      </c:pt>
                      <c:pt idx="1859">
                        <c:v>37.393333333333331</c:v>
                      </c:pt>
                      <c:pt idx="1860">
                        <c:v>37.393333333333331</c:v>
                      </c:pt>
                      <c:pt idx="1861">
                        <c:v>37.198333333333331</c:v>
                      </c:pt>
                      <c:pt idx="1862">
                        <c:v>37.395000000000003</c:v>
                      </c:pt>
                      <c:pt idx="1863">
                        <c:v>37.395000000000003</c:v>
                      </c:pt>
                      <c:pt idx="1864">
                        <c:v>37.321666666666665</c:v>
                      </c:pt>
                      <c:pt idx="1865">
                        <c:v>37.4</c:v>
                      </c:pt>
                      <c:pt idx="1866">
                        <c:v>37.4</c:v>
                      </c:pt>
                      <c:pt idx="1867">
                        <c:v>37.603333333333332</c:v>
                      </c:pt>
                      <c:pt idx="1868">
                        <c:v>37.406666666666666</c:v>
                      </c:pt>
                      <c:pt idx="1869">
                        <c:v>37.479999999999997</c:v>
                      </c:pt>
                      <c:pt idx="1870">
                        <c:v>37.604999999999997</c:v>
                      </c:pt>
                      <c:pt idx="1871">
                        <c:v>37.403333333333336</c:v>
                      </c:pt>
                      <c:pt idx="1872">
                        <c:v>37.405000000000001</c:v>
                      </c:pt>
                      <c:pt idx="1873">
                        <c:v>37.405000000000001</c:v>
                      </c:pt>
                      <c:pt idx="1874">
                        <c:v>37.6</c:v>
                      </c:pt>
                      <c:pt idx="1875">
                        <c:v>37.405000000000001</c:v>
                      </c:pt>
                      <c:pt idx="1876">
                        <c:v>37.405000000000001</c:v>
                      </c:pt>
                      <c:pt idx="1877">
                        <c:v>37.601666666666667</c:v>
                      </c:pt>
                      <c:pt idx="1878">
                        <c:v>37.601666666666667</c:v>
                      </c:pt>
                      <c:pt idx="1879">
                        <c:v>37.406666666666666</c:v>
                      </c:pt>
                      <c:pt idx="1880">
                        <c:v>37.406666666666666</c:v>
                      </c:pt>
                      <c:pt idx="1881">
                        <c:v>37.603333333333332</c:v>
                      </c:pt>
                      <c:pt idx="1882">
                        <c:v>37.406666666666666</c:v>
                      </c:pt>
                      <c:pt idx="1883">
                        <c:v>37.61</c:v>
                      </c:pt>
                      <c:pt idx="1884">
                        <c:v>37.608333333333334</c:v>
                      </c:pt>
                      <c:pt idx="1885">
                        <c:v>37.44</c:v>
                      </c:pt>
                      <c:pt idx="1886">
                        <c:v>37.608333333333334</c:v>
                      </c:pt>
                      <c:pt idx="1887">
                        <c:v>37.606666666666669</c:v>
                      </c:pt>
                      <c:pt idx="1888">
                        <c:v>37.408333333333331</c:v>
                      </c:pt>
                      <c:pt idx="1889">
                        <c:v>37.438333333333333</c:v>
                      </c:pt>
                      <c:pt idx="1890">
                        <c:v>37.604999999999997</c:v>
                      </c:pt>
                      <c:pt idx="1891">
                        <c:v>37.604999999999997</c:v>
                      </c:pt>
                      <c:pt idx="1892">
                        <c:v>37.409999999999997</c:v>
                      </c:pt>
                      <c:pt idx="1893">
                        <c:v>37.534999999999997</c:v>
                      </c:pt>
                      <c:pt idx="1894">
                        <c:v>37.608333333333334</c:v>
                      </c:pt>
                      <c:pt idx="1895">
                        <c:v>37.608333333333334</c:v>
                      </c:pt>
                      <c:pt idx="1896">
                        <c:v>37.613333333333337</c:v>
                      </c:pt>
                      <c:pt idx="1897">
                        <c:v>37.613333333333337</c:v>
                      </c:pt>
                      <c:pt idx="1898">
                        <c:v>37.611666666666665</c:v>
                      </c:pt>
                      <c:pt idx="1899">
                        <c:v>37.413333333333334</c:v>
                      </c:pt>
                      <c:pt idx="1900">
                        <c:v>37.61</c:v>
                      </c:pt>
                      <c:pt idx="1901">
                        <c:v>37.608333333333334</c:v>
                      </c:pt>
                      <c:pt idx="1902">
                        <c:v>37.606666666666669</c:v>
                      </c:pt>
                      <c:pt idx="1903">
                        <c:v>37.411666666666669</c:v>
                      </c:pt>
                      <c:pt idx="1904">
                        <c:v>37.608333333333334</c:v>
                      </c:pt>
                      <c:pt idx="1905">
                        <c:v>37.405000000000001</c:v>
                      </c:pt>
                      <c:pt idx="1906">
                        <c:v>37.405000000000001</c:v>
                      </c:pt>
                      <c:pt idx="1907">
                        <c:v>37.604999999999997</c:v>
                      </c:pt>
                      <c:pt idx="1908">
                        <c:v>37.408333333333331</c:v>
                      </c:pt>
                      <c:pt idx="1909">
                        <c:v>37.553333333333335</c:v>
                      </c:pt>
                      <c:pt idx="1910">
                        <c:v>37.606666666666669</c:v>
                      </c:pt>
                      <c:pt idx="1911">
                        <c:v>37.604999999999997</c:v>
                      </c:pt>
                      <c:pt idx="1912">
                        <c:v>37.406666666666666</c:v>
                      </c:pt>
                      <c:pt idx="1913">
                        <c:v>37.408333333333331</c:v>
                      </c:pt>
                      <c:pt idx="1914">
                        <c:v>37.586666666666666</c:v>
                      </c:pt>
                      <c:pt idx="1915">
                        <c:v>37.511666666666663</c:v>
                      </c:pt>
                      <c:pt idx="1916">
                        <c:v>37.408333333333331</c:v>
                      </c:pt>
                      <c:pt idx="1917">
                        <c:v>37.51</c:v>
                      </c:pt>
                      <c:pt idx="1918">
                        <c:v>37.61</c:v>
                      </c:pt>
                      <c:pt idx="1919">
                        <c:v>37.598333333333336</c:v>
                      </c:pt>
                      <c:pt idx="1920">
                        <c:v>37.413333333333334</c:v>
                      </c:pt>
                      <c:pt idx="1921">
                        <c:v>37.61</c:v>
                      </c:pt>
                      <c:pt idx="1922">
                        <c:v>37.465000000000003</c:v>
                      </c:pt>
                      <c:pt idx="1923">
                        <c:v>37.615000000000002</c:v>
                      </c:pt>
                      <c:pt idx="1924">
                        <c:v>37.616666666666667</c:v>
                      </c:pt>
                      <c:pt idx="1925">
                        <c:v>37.616666666666667</c:v>
                      </c:pt>
                      <c:pt idx="1926">
                        <c:v>37.818333333333335</c:v>
                      </c:pt>
                      <c:pt idx="1927">
                        <c:v>37.623333333333335</c:v>
                      </c:pt>
                      <c:pt idx="1928">
                        <c:v>37.62166666666667</c:v>
                      </c:pt>
                      <c:pt idx="1929">
                        <c:v>37.62166666666667</c:v>
                      </c:pt>
                      <c:pt idx="1930">
                        <c:v>37.69166666666667</c:v>
                      </c:pt>
                      <c:pt idx="1931">
                        <c:v>37.81666666666667</c:v>
                      </c:pt>
                      <c:pt idx="1932">
                        <c:v>37.623333333333335</c:v>
                      </c:pt>
                      <c:pt idx="1933">
                        <c:v>37.706666666666663</c:v>
                      </c:pt>
                      <c:pt idx="1934">
                        <c:v>37.823333333333331</c:v>
                      </c:pt>
                      <c:pt idx="1935">
                        <c:v>37.823333333333331</c:v>
                      </c:pt>
                      <c:pt idx="1936">
                        <c:v>37.630000000000003</c:v>
                      </c:pt>
                      <c:pt idx="1937">
                        <c:v>37.711666666666666</c:v>
                      </c:pt>
                      <c:pt idx="1938">
                        <c:v>37.825000000000003</c:v>
                      </c:pt>
                      <c:pt idx="1939">
                        <c:v>37.625</c:v>
                      </c:pt>
                      <c:pt idx="1940">
                        <c:v>37.625</c:v>
                      </c:pt>
                      <c:pt idx="1941">
                        <c:v>37.823333333333331</c:v>
                      </c:pt>
                      <c:pt idx="1942">
                        <c:v>37.814999999999998</c:v>
                      </c:pt>
                      <c:pt idx="1943">
                        <c:v>37.62833333333333</c:v>
                      </c:pt>
                      <c:pt idx="1944">
                        <c:v>37.82</c:v>
                      </c:pt>
                      <c:pt idx="1945">
                        <c:v>37.778333333333336</c:v>
                      </c:pt>
                      <c:pt idx="1946">
                        <c:v>37.625</c:v>
                      </c:pt>
                      <c:pt idx="1947">
                        <c:v>37.733333333333334</c:v>
                      </c:pt>
                      <c:pt idx="1948">
                        <c:v>37.825000000000003</c:v>
                      </c:pt>
                      <c:pt idx="1949">
                        <c:v>37.626666666666665</c:v>
                      </c:pt>
                      <c:pt idx="1950">
                        <c:v>37.630000000000003</c:v>
                      </c:pt>
                      <c:pt idx="1951">
                        <c:v>37.825000000000003</c:v>
                      </c:pt>
                      <c:pt idx="1952">
                        <c:v>37.623333333333335</c:v>
                      </c:pt>
                      <c:pt idx="1953">
                        <c:v>37.62166666666667</c:v>
                      </c:pt>
                      <c:pt idx="1954">
                        <c:v>37.62166666666667</c:v>
                      </c:pt>
                      <c:pt idx="1955">
                        <c:v>37.648333333333333</c:v>
                      </c:pt>
                      <c:pt idx="1956">
                        <c:v>37.626666666666665</c:v>
                      </c:pt>
                      <c:pt idx="1957">
                        <c:v>37.626666666666665</c:v>
                      </c:pt>
                      <c:pt idx="1958">
                        <c:v>37.626666666666665</c:v>
                      </c:pt>
                      <c:pt idx="1959">
                        <c:v>37.826666666666668</c:v>
                      </c:pt>
                      <c:pt idx="1960">
                        <c:v>37.633333333333333</c:v>
                      </c:pt>
                      <c:pt idx="1961">
                        <c:v>37.633333333333333</c:v>
                      </c:pt>
                      <c:pt idx="1962">
                        <c:v>37.831666666666663</c:v>
                      </c:pt>
                      <c:pt idx="1963">
                        <c:v>37.631666666666668</c:v>
                      </c:pt>
                      <c:pt idx="1964">
                        <c:v>37.631666666666668</c:v>
                      </c:pt>
                      <c:pt idx="1965">
                        <c:v>37.62833333333333</c:v>
                      </c:pt>
                      <c:pt idx="1966">
                        <c:v>37.648333333333333</c:v>
                      </c:pt>
                      <c:pt idx="1967">
                        <c:v>37.630000000000003</c:v>
                      </c:pt>
                      <c:pt idx="1968">
                        <c:v>37.630000000000003</c:v>
                      </c:pt>
                      <c:pt idx="1969">
                        <c:v>37.630000000000003</c:v>
                      </c:pt>
                      <c:pt idx="1970">
                        <c:v>37.798333333333332</c:v>
                      </c:pt>
                      <c:pt idx="1971">
                        <c:v>37.631666666666668</c:v>
                      </c:pt>
                      <c:pt idx="1972">
                        <c:v>37.631666666666668</c:v>
                      </c:pt>
                      <c:pt idx="1973">
                        <c:v>37.831666666666663</c:v>
                      </c:pt>
                      <c:pt idx="1974">
                        <c:v>37.634999999999998</c:v>
                      </c:pt>
                      <c:pt idx="1975">
                        <c:v>37.634999999999998</c:v>
                      </c:pt>
                      <c:pt idx="1976">
                        <c:v>37.634999999999998</c:v>
                      </c:pt>
                      <c:pt idx="1977">
                        <c:v>37.835000000000001</c:v>
                      </c:pt>
                      <c:pt idx="1978">
                        <c:v>37.64</c:v>
                      </c:pt>
                      <c:pt idx="1979">
                        <c:v>37.64</c:v>
                      </c:pt>
                      <c:pt idx="1980">
                        <c:v>37.840000000000003</c:v>
                      </c:pt>
                      <c:pt idx="1981">
                        <c:v>37.813333333333333</c:v>
                      </c:pt>
                      <c:pt idx="1982">
                        <c:v>37.858333333333334</c:v>
                      </c:pt>
                      <c:pt idx="1983">
                        <c:v>37.851666666666667</c:v>
                      </c:pt>
                      <c:pt idx="1984">
                        <c:v>37.86</c:v>
                      </c:pt>
                      <c:pt idx="1985">
                        <c:v>37.87833333333333</c:v>
                      </c:pt>
                      <c:pt idx="1986">
                        <c:v>37.85</c:v>
                      </c:pt>
                      <c:pt idx="1987">
                        <c:v>37.85</c:v>
                      </c:pt>
                      <c:pt idx="1988">
                        <c:v>37.848333333333336</c:v>
                      </c:pt>
                      <c:pt idx="1989">
                        <c:v>38.038333333333334</c:v>
                      </c:pt>
                      <c:pt idx="1990">
                        <c:v>37.854999999999997</c:v>
                      </c:pt>
                      <c:pt idx="1991">
                        <c:v>37.853333333333332</c:v>
                      </c:pt>
                      <c:pt idx="1992">
                        <c:v>37.853333333333332</c:v>
                      </c:pt>
                      <c:pt idx="1993">
                        <c:v>37.734999999999999</c:v>
                      </c:pt>
                      <c:pt idx="1994">
                        <c:v>37.85</c:v>
                      </c:pt>
                      <c:pt idx="1995">
                        <c:v>37.848333333333336</c:v>
                      </c:pt>
                      <c:pt idx="1996">
                        <c:v>37.65</c:v>
                      </c:pt>
                      <c:pt idx="1997">
                        <c:v>37.851666666666667</c:v>
                      </c:pt>
                      <c:pt idx="1998">
                        <c:v>37.795000000000002</c:v>
                      </c:pt>
                      <c:pt idx="1999">
                        <c:v>37.653333333333336</c:v>
                      </c:pt>
                      <c:pt idx="2000">
                        <c:v>37.851666666666667</c:v>
                      </c:pt>
                      <c:pt idx="2001">
                        <c:v>37.851666666666667</c:v>
                      </c:pt>
                      <c:pt idx="2002">
                        <c:v>37.851666666666667</c:v>
                      </c:pt>
                      <c:pt idx="2003">
                        <c:v>37.788333333333334</c:v>
                      </c:pt>
                      <c:pt idx="2004">
                        <c:v>37.86</c:v>
                      </c:pt>
                      <c:pt idx="2005">
                        <c:v>37.86</c:v>
                      </c:pt>
                      <c:pt idx="2006">
                        <c:v>37.766666666666666</c:v>
                      </c:pt>
                      <c:pt idx="2007">
                        <c:v>37.86</c:v>
                      </c:pt>
                      <c:pt idx="2008">
                        <c:v>37.86</c:v>
                      </c:pt>
                      <c:pt idx="2009">
                        <c:v>37.659999999999997</c:v>
                      </c:pt>
                      <c:pt idx="2010">
                        <c:v>37.844999999999999</c:v>
                      </c:pt>
                      <c:pt idx="2011">
                        <c:v>37.856666666666669</c:v>
                      </c:pt>
                      <c:pt idx="2012">
                        <c:v>37.856666666666669</c:v>
                      </c:pt>
                      <c:pt idx="2013">
                        <c:v>37.661666666666669</c:v>
                      </c:pt>
                      <c:pt idx="2014">
                        <c:v>37.858333333333334</c:v>
                      </c:pt>
                      <c:pt idx="2015">
                        <c:v>37.858333333333334</c:v>
                      </c:pt>
                      <c:pt idx="2016">
                        <c:v>37.96</c:v>
                      </c:pt>
                      <c:pt idx="2017">
                        <c:v>37.863333333333337</c:v>
                      </c:pt>
                      <c:pt idx="2018">
                        <c:v>37.863333333333337</c:v>
                      </c:pt>
                      <c:pt idx="2019">
                        <c:v>37.776666666666664</c:v>
                      </c:pt>
                      <c:pt idx="2020">
                        <c:v>37.715000000000003</c:v>
                      </c:pt>
                      <c:pt idx="2021">
                        <c:v>37.653333333333336</c:v>
                      </c:pt>
                      <c:pt idx="2022">
                        <c:v>37.653333333333336</c:v>
                      </c:pt>
                      <c:pt idx="2023">
                        <c:v>37.851666666666667</c:v>
                      </c:pt>
                      <c:pt idx="2024">
                        <c:v>37.651666666666664</c:v>
                      </c:pt>
                      <c:pt idx="2025">
                        <c:v>37.65</c:v>
                      </c:pt>
                      <c:pt idx="2026">
                        <c:v>37.65</c:v>
                      </c:pt>
                      <c:pt idx="2027">
                        <c:v>37.479999999999997</c:v>
                      </c:pt>
                      <c:pt idx="2028">
                        <c:v>37.646666666666668</c:v>
                      </c:pt>
                      <c:pt idx="2029">
                        <c:v>37.648333333333333</c:v>
                      </c:pt>
                      <c:pt idx="2030">
                        <c:v>37.75</c:v>
                      </c:pt>
                      <c:pt idx="2031">
                        <c:v>37.770000000000003</c:v>
                      </c:pt>
                      <c:pt idx="2032">
                        <c:v>37.656666666666666</c:v>
                      </c:pt>
                      <c:pt idx="2033">
                        <c:v>37.658333333333331</c:v>
                      </c:pt>
                      <c:pt idx="2034">
                        <c:v>37.786666666666669</c:v>
                      </c:pt>
                      <c:pt idx="2035">
                        <c:v>37.658333333333331</c:v>
                      </c:pt>
                      <c:pt idx="2036">
                        <c:v>37.658333333333331</c:v>
                      </c:pt>
                      <c:pt idx="2037">
                        <c:v>37.858333333333334</c:v>
                      </c:pt>
                      <c:pt idx="2038">
                        <c:v>37.659999999999997</c:v>
                      </c:pt>
                      <c:pt idx="2039">
                        <c:v>37.659999999999997</c:v>
                      </c:pt>
                      <c:pt idx="2040">
                        <c:v>37.731666666666669</c:v>
                      </c:pt>
                      <c:pt idx="2041">
                        <c:v>37.863333333333337</c:v>
                      </c:pt>
                      <c:pt idx="2042">
                        <c:v>37.831666666666663</c:v>
                      </c:pt>
                      <c:pt idx="2043">
                        <c:v>37.78</c:v>
                      </c:pt>
                      <c:pt idx="2044">
                        <c:v>37.868333333333332</c:v>
                      </c:pt>
                      <c:pt idx="2045">
                        <c:v>37.868333333333332</c:v>
                      </c:pt>
                      <c:pt idx="2046">
                        <c:v>37.868333333333332</c:v>
                      </c:pt>
                      <c:pt idx="2047">
                        <c:v>37.796666666666667</c:v>
                      </c:pt>
                      <c:pt idx="2048">
                        <c:v>37.87166666666667</c:v>
                      </c:pt>
                      <c:pt idx="2049">
                        <c:v>37.87166666666667</c:v>
                      </c:pt>
                      <c:pt idx="2050">
                        <c:v>37.751666666666665</c:v>
                      </c:pt>
                      <c:pt idx="2051">
                        <c:v>37.873333333333335</c:v>
                      </c:pt>
                      <c:pt idx="2052">
                        <c:v>37.873333333333335</c:v>
                      </c:pt>
                      <c:pt idx="2053">
                        <c:v>37.875</c:v>
                      </c:pt>
                      <c:pt idx="2054">
                        <c:v>37.881666666666668</c:v>
                      </c:pt>
                      <c:pt idx="2055">
                        <c:v>37.881666666666668</c:v>
                      </c:pt>
                      <c:pt idx="2056">
                        <c:v>37.881666666666668</c:v>
                      </c:pt>
                      <c:pt idx="2057">
                        <c:v>38.081666666666663</c:v>
                      </c:pt>
                      <c:pt idx="2058">
                        <c:v>37.888333333333335</c:v>
                      </c:pt>
                      <c:pt idx="2059">
                        <c:v>37.888333333333335</c:v>
                      </c:pt>
                      <c:pt idx="2060">
                        <c:v>38.026666666666664</c:v>
                      </c:pt>
                      <c:pt idx="2061">
                        <c:v>37.886666666666663</c:v>
                      </c:pt>
                      <c:pt idx="2062">
                        <c:v>38.031666666666666</c:v>
                      </c:pt>
                      <c:pt idx="2063">
                        <c:v>38.090000000000003</c:v>
                      </c:pt>
                      <c:pt idx="2064">
                        <c:v>38.085000000000001</c:v>
                      </c:pt>
                      <c:pt idx="2065">
                        <c:v>37.893333333333331</c:v>
                      </c:pt>
                      <c:pt idx="2066">
                        <c:v>38.091666666666669</c:v>
                      </c:pt>
                      <c:pt idx="2067">
                        <c:v>38.051666666666669</c:v>
                      </c:pt>
                      <c:pt idx="2068">
                        <c:v>37.893333333333331</c:v>
                      </c:pt>
                      <c:pt idx="2069">
                        <c:v>38.091666666666669</c:v>
                      </c:pt>
                      <c:pt idx="2070">
                        <c:v>38.090000000000003</c:v>
                      </c:pt>
                      <c:pt idx="2071">
                        <c:v>37.891666666666666</c:v>
                      </c:pt>
                      <c:pt idx="2072">
                        <c:v>37.89</c:v>
                      </c:pt>
                      <c:pt idx="2073">
                        <c:v>38.088333333333331</c:v>
                      </c:pt>
                      <c:pt idx="2074">
                        <c:v>37.89</c:v>
                      </c:pt>
                      <c:pt idx="2075">
                        <c:v>37.89</c:v>
                      </c:pt>
                      <c:pt idx="2076">
                        <c:v>38.073333333333331</c:v>
                      </c:pt>
                      <c:pt idx="2077">
                        <c:v>38.086666666666666</c:v>
                      </c:pt>
                      <c:pt idx="2078">
                        <c:v>37.891666666666666</c:v>
                      </c:pt>
                      <c:pt idx="2079">
                        <c:v>38.091666666666669</c:v>
                      </c:pt>
                      <c:pt idx="2080">
                        <c:v>37.978333333333332</c:v>
                      </c:pt>
                      <c:pt idx="2081">
                        <c:v>37.89</c:v>
                      </c:pt>
                      <c:pt idx="2082">
                        <c:v>38.091666666666669</c:v>
                      </c:pt>
                      <c:pt idx="2083">
                        <c:v>37.886666666666663</c:v>
                      </c:pt>
                      <c:pt idx="2084">
                        <c:v>37.884999999999998</c:v>
                      </c:pt>
                      <c:pt idx="2085">
                        <c:v>37.884999999999998</c:v>
                      </c:pt>
                      <c:pt idx="2086">
                        <c:v>37.886666666666663</c:v>
                      </c:pt>
                      <c:pt idx="2087">
                        <c:v>37.884999999999998</c:v>
                      </c:pt>
                      <c:pt idx="2088">
                        <c:v>37.883333333333333</c:v>
                      </c:pt>
                      <c:pt idx="2089">
                        <c:v>37.75</c:v>
                      </c:pt>
                      <c:pt idx="2090">
                        <c:v>37.886666666666663</c:v>
                      </c:pt>
                      <c:pt idx="2091">
                        <c:v>37.886666666666663</c:v>
                      </c:pt>
                      <c:pt idx="2092">
                        <c:v>38.01</c:v>
                      </c:pt>
                      <c:pt idx="2093">
                        <c:v>37.886666666666663</c:v>
                      </c:pt>
                      <c:pt idx="2094">
                        <c:v>37.886666666666663</c:v>
                      </c:pt>
                      <c:pt idx="2095">
                        <c:v>38.088333333333331</c:v>
                      </c:pt>
                      <c:pt idx="2096">
                        <c:v>38.088333333333331</c:v>
                      </c:pt>
                      <c:pt idx="2097">
                        <c:v>37.893333333333331</c:v>
                      </c:pt>
                      <c:pt idx="2098">
                        <c:v>37.96</c:v>
                      </c:pt>
                      <c:pt idx="2099">
                        <c:v>38.090000000000003</c:v>
                      </c:pt>
                      <c:pt idx="2100">
                        <c:v>37.893333333333331</c:v>
                      </c:pt>
                      <c:pt idx="2101">
                        <c:v>37.893333333333331</c:v>
                      </c:pt>
                      <c:pt idx="2102">
                        <c:v>38.091666666666669</c:v>
                      </c:pt>
                      <c:pt idx="2103">
                        <c:v>37.891666666666666</c:v>
                      </c:pt>
                      <c:pt idx="2104">
                        <c:v>37.978333333333332</c:v>
                      </c:pt>
                      <c:pt idx="2105">
                        <c:v>38.013333333333335</c:v>
                      </c:pt>
                      <c:pt idx="2106">
                        <c:v>37.89</c:v>
                      </c:pt>
                      <c:pt idx="2107">
                        <c:v>37.89</c:v>
                      </c:pt>
                      <c:pt idx="2108">
                        <c:v>37.973333333333336</c:v>
                      </c:pt>
                      <c:pt idx="2109">
                        <c:v>37.891666666666666</c:v>
                      </c:pt>
                      <c:pt idx="2110">
                        <c:v>37.891666666666666</c:v>
                      </c:pt>
                      <c:pt idx="2111">
                        <c:v>38.024999999999999</c:v>
                      </c:pt>
                      <c:pt idx="2112">
                        <c:v>37.923333333333332</c:v>
                      </c:pt>
                      <c:pt idx="2113">
                        <c:v>37.895000000000003</c:v>
                      </c:pt>
                      <c:pt idx="2114">
                        <c:v>38.094999999999999</c:v>
                      </c:pt>
                      <c:pt idx="2115">
                        <c:v>38.093333333333334</c:v>
                      </c:pt>
                      <c:pt idx="2116">
                        <c:v>37.896666666666668</c:v>
                      </c:pt>
                      <c:pt idx="2117">
                        <c:v>37.744999999999997</c:v>
                      </c:pt>
                      <c:pt idx="2118">
                        <c:v>37.888333333333335</c:v>
                      </c:pt>
                      <c:pt idx="2119">
                        <c:v>37.886666666666663</c:v>
                      </c:pt>
                      <c:pt idx="2120">
                        <c:v>37.813333333333333</c:v>
                      </c:pt>
                      <c:pt idx="2121">
                        <c:v>37.893333333333331</c:v>
                      </c:pt>
                      <c:pt idx="2122">
                        <c:v>37.893333333333331</c:v>
                      </c:pt>
                      <c:pt idx="2123">
                        <c:v>37.893333333333331</c:v>
                      </c:pt>
                      <c:pt idx="2124">
                        <c:v>38.033333333333331</c:v>
                      </c:pt>
                      <c:pt idx="2125">
                        <c:v>37.896666666666668</c:v>
                      </c:pt>
                      <c:pt idx="2126">
                        <c:v>37.898333333333333</c:v>
                      </c:pt>
                      <c:pt idx="2127">
                        <c:v>38.041666666666664</c:v>
                      </c:pt>
                      <c:pt idx="2128">
                        <c:v>37.896666666666668</c:v>
                      </c:pt>
                      <c:pt idx="2129">
                        <c:v>37.898333333333333</c:v>
                      </c:pt>
                      <c:pt idx="2130">
                        <c:v>38.1</c:v>
                      </c:pt>
                      <c:pt idx="2131">
                        <c:v>38.1</c:v>
                      </c:pt>
                      <c:pt idx="2132">
                        <c:v>37.905000000000001</c:v>
                      </c:pt>
                      <c:pt idx="2133">
                        <c:v>38.104999999999997</c:v>
                      </c:pt>
                      <c:pt idx="2134">
                        <c:v>38.104999999999997</c:v>
                      </c:pt>
                      <c:pt idx="2135">
                        <c:v>37.905000000000001</c:v>
                      </c:pt>
                      <c:pt idx="2136">
                        <c:v>38.103333333333332</c:v>
                      </c:pt>
                      <c:pt idx="2137">
                        <c:v>37.998333333333335</c:v>
                      </c:pt>
                      <c:pt idx="2138">
                        <c:v>37.905000000000001</c:v>
                      </c:pt>
                      <c:pt idx="2139">
                        <c:v>38.106666666666669</c:v>
                      </c:pt>
                      <c:pt idx="2140">
                        <c:v>38.106666666666669</c:v>
                      </c:pt>
                      <c:pt idx="2141">
                        <c:v>38.055</c:v>
                      </c:pt>
                      <c:pt idx="2142">
                        <c:v>37.979999999999997</c:v>
                      </c:pt>
                      <c:pt idx="2143">
                        <c:v>38.104999999999997</c:v>
                      </c:pt>
                      <c:pt idx="2144">
                        <c:v>38.104999999999997</c:v>
                      </c:pt>
                      <c:pt idx="2145">
                        <c:v>38.104999999999997</c:v>
                      </c:pt>
                      <c:pt idx="2146">
                        <c:v>38.11</c:v>
                      </c:pt>
                      <c:pt idx="2147">
                        <c:v>38.11</c:v>
                      </c:pt>
                      <c:pt idx="2148">
                        <c:v>38.241666666666667</c:v>
                      </c:pt>
                      <c:pt idx="2149">
                        <c:v>38.113333333333337</c:v>
                      </c:pt>
                      <c:pt idx="2150">
                        <c:v>38.113333333333337</c:v>
                      </c:pt>
                      <c:pt idx="2151">
                        <c:v>38.113333333333337</c:v>
                      </c:pt>
                      <c:pt idx="2152">
                        <c:v>38.11</c:v>
                      </c:pt>
                      <c:pt idx="2153">
                        <c:v>38.318333333333335</c:v>
                      </c:pt>
                      <c:pt idx="2154">
                        <c:v>38.31666666666667</c:v>
                      </c:pt>
                      <c:pt idx="2155">
                        <c:v>38.31666666666667</c:v>
                      </c:pt>
                      <c:pt idx="2156">
                        <c:v>38.126666666666665</c:v>
                      </c:pt>
                      <c:pt idx="2157">
                        <c:v>38.32</c:v>
                      </c:pt>
                      <c:pt idx="2158">
                        <c:v>38.318333333333335</c:v>
                      </c:pt>
                      <c:pt idx="2159">
                        <c:v>38.131666666666668</c:v>
                      </c:pt>
                      <c:pt idx="2160">
                        <c:v>38.12166666666667</c:v>
                      </c:pt>
                      <c:pt idx="2161">
                        <c:v>38.318333333333335</c:v>
                      </c:pt>
                      <c:pt idx="2162">
                        <c:v>38.318333333333335</c:v>
                      </c:pt>
                      <c:pt idx="2163">
                        <c:v>38.12166666666667</c:v>
                      </c:pt>
                      <c:pt idx="2164">
                        <c:v>38.32</c:v>
                      </c:pt>
                      <c:pt idx="2165">
                        <c:v>38.32</c:v>
                      </c:pt>
                      <c:pt idx="2166">
                        <c:v>38.216666666666669</c:v>
                      </c:pt>
                      <c:pt idx="2167">
                        <c:v>38.323333333333331</c:v>
                      </c:pt>
                      <c:pt idx="2168">
                        <c:v>38.321666666666665</c:v>
                      </c:pt>
                      <c:pt idx="2169">
                        <c:v>38.321666666666665</c:v>
                      </c:pt>
                      <c:pt idx="2170">
                        <c:v>38.323333333333331</c:v>
                      </c:pt>
                      <c:pt idx="2171">
                        <c:v>38.321666666666665</c:v>
                      </c:pt>
                      <c:pt idx="2172">
                        <c:v>38.321666666666665</c:v>
                      </c:pt>
                      <c:pt idx="2173">
                        <c:v>38.131666666666668</c:v>
                      </c:pt>
                      <c:pt idx="2174">
                        <c:v>38.321666666666665</c:v>
                      </c:pt>
                      <c:pt idx="2175">
                        <c:v>38.321666666666665</c:v>
                      </c:pt>
                      <c:pt idx="2176">
                        <c:v>38.321666666666665</c:v>
                      </c:pt>
                      <c:pt idx="2177">
                        <c:v>38.326666666666668</c:v>
                      </c:pt>
                      <c:pt idx="2178">
                        <c:v>38.325000000000003</c:v>
                      </c:pt>
                      <c:pt idx="2179">
                        <c:v>38.323333333333331</c:v>
                      </c:pt>
                      <c:pt idx="2180">
                        <c:v>38.134999999999998</c:v>
                      </c:pt>
                      <c:pt idx="2181">
                        <c:v>38.156666666666666</c:v>
                      </c:pt>
                      <c:pt idx="2182">
                        <c:v>38.115000000000002</c:v>
                      </c:pt>
                      <c:pt idx="2183">
                        <c:v>38.113333333333337</c:v>
                      </c:pt>
                      <c:pt idx="2184">
                        <c:v>38.113333333333337</c:v>
                      </c:pt>
                      <c:pt idx="2185">
                        <c:v>38.113333333333337</c:v>
                      </c:pt>
                      <c:pt idx="2186">
                        <c:v>38.113333333333337</c:v>
                      </c:pt>
                      <c:pt idx="2187">
                        <c:v>38.111666666666665</c:v>
                      </c:pt>
                      <c:pt idx="2188">
                        <c:v>38.071666666666665</c:v>
                      </c:pt>
                      <c:pt idx="2189">
                        <c:v>38.113333333333337</c:v>
                      </c:pt>
                      <c:pt idx="2190">
                        <c:v>38.115000000000002</c:v>
                      </c:pt>
                      <c:pt idx="2191">
                        <c:v>38.318333333333335</c:v>
                      </c:pt>
                      <c:pt idx="2192">
                        <c:v>38.118333333333332</c:v>
                      </c:pt>
                      <c:pt idx="2193">
                        <c:v>38.118333333333332</c:v>
                      </c:pt>
                      <c:pt idx="2194">
                        <c:v>38.116666666666667</c:v>
                      </c:pt>
                      <c:pt idx="2195">
                        <c:v>38.115000000000002</c:v>
                      </c:pt>
                      <c:pt idx="2196">
                        <c:v>38.115000000000002</c:v>
                      </c:pt>
                      <c:pt idx="2197">
                        <c:v>38.115000000000002</c:v>
                      </c:pt>
                      <c:pt idx="2198">
                        <c:v>38.116666666666667</c:v>
                      </c:pt>
                      <c:pt idx="2199">
                        <c:v>38.31666666666667</c:v>
                      </c:pt>
                      <c:pt idx="2200">
                        <c:v>38.118333333333332</c:v>
                      </c:pt>
                      <c:pt idx="2201">
                        <c:v>38.118333333333332</c:v>
                      </c:pt>
                      <c:pt idx="2202">
                        <c:v>38.118333333333332</c:v>
                      </c:pt>
                      <c:pt idx="2203">
                        <c:v>38.31666666666667</c:v>
                      </c:pt>
                      <c:pt idx="2204">
                        <c:v>38.119999999999997</c:v>
                      </c:pt>
                      <c:pt idx="2205">
                        <c:v>38.119999999999997</c:v>
                      </c:pt>
                      <c:pt idx="2206">
                        <c:v>38.32</c:v>
                      </c:pt>
                      <c:pt idx="2207">
                        <c:v>38.12166666666667</c:v>
                      </c:pt>
                      <c:pt idx="2208">
                        <c:v>38.146666666666668</c:v>
                      </c:pt>
                      <c:pt idx="2209">
                        <c:v>38.323333333333331</c:v>
                      </c:pt>
                      <c:pt idx="2210">
                        <c:v>38.125</c:v>
                      </c:pt>
                      <c:pt idx="2211">
                        <c:v>38.123333333333335</c:v>
                      </c:pt>
                      <c:pt idx="2212">
                        <c:v>38.123333333333335</c:v>
                      </c:pt>
                      <c:pt idx="2213">
                        <c:v>38.046666666666667</c:v>
                      </c:pt>
                      <c:pt idx="2214">
                        <c:v>38.118333333333332</c:v>
                      </c:pt>
                      <c:pt idx="2215">
                        <c:v>38.116666666666667</c:v>
                      </c:pt>
                      <c:pt idx="2216">
                        <c:v>37.916666666666664</c:v>
                      </c:pt>
                      <c:pt idx="2217">
                        <c:v>38.013333333333335</c:v>
                      </c:pt>
                      <c:pt idx="2218">
                        <c:v>38.113333333333337</c:v>
                      </c:pt>
                      <c:pt idx="2219">
                        <c:v>38.113333333333337</c:v>
                      </c:pt>
                      <c:pt idx="2220">
                        <c:v>37.936666666666667</c:v>
                      </c:pt>
                      <c:pt idx="2221">
                        <c:v>38.116666666666667</c:v>
                      </c:pt>
                      <c:pt idx="2222">
                        <c:v>38.115000000000002</c:v>
                      </c:pt>
                      <c:pt idx="2223">
                        <c:v>37.916666666666664</c:v>
                      </c:pt>
                      <c:pt idx="2224">
                        <c:v>38.111666666666665</c:v>
                      </c:pt>
                      <c:pt idx="2225">
                        <c:v>38.116666666666667</c:v>
                      </c:pt>
                      <c:pt idx="2226">
                        <c:v>37.92</c:v>
                      </c:pt>
                      <c:pt idx="2227">
                        <c:v>38.103333333333332</c:v>
                      </c:pt>
                      <c:pt idx="2228">
                        <c:v>38.118333333333332</c:v>
                      </c:pt>
                      <c:pt idx="2229">
                        <c:v>38.118333333333332</c:v>
                      </c:pt>
                      <c:pt idx="2230">
                        <c:v>38.123333333333335</c:v>
                      </c:pt>
                      <c:pt idx="2231">
                        <c:v>38.123333333333335</c:v>
                      </c:pt>
                      <c:pt idx="2232">
                        <c:v>38.005000000000003</c:v>
                      </c:pt>
                      <c:pt idx="2233">
                        <c:v>38.12166666666667</c:v>
                      </c:pt>
                      <c:pt idx="2234">
                        <c:v>38.12166666666667</c:v>
                      </c:pt>
                      <c:pt idx="2235">
                        <c:v>38.12166666666667</c:v>
                      </c:pt>
                      <c:pt idx="2236">
                        <c:v>38.125</c:v>
                      </c:pt>
                      <c:pt idx="2237">
                        <c:v>38.125</c:v>
                      </c:pt>
                      <c:pt idx="2238">
                        <c:v>38.125</c:v>
                      </c:pt>
                      <c:pt idx="2239">
                        <c:v>38.25</c:v>
                      </c:pt>
                      <c:pt idx="2240">
                        <c:v>38.151666666666664</c:v>
                      </c:pt>
                      <c:pt idx="2241">
                        <c:v>38.130000000000003</c:v>
                      </c:pt>
                      <c:pt idx="2242">
                        <c:v>38.331666666666663</c:v>
                      </c:pt>
                      <c:pt idx="2243">
                        <c:v>38.130000000000003</c:v>
                      </c:pt>
                      <c:pt idx="2244">
                        <c:v>38.130000000000003</c:v>
                      </c:pt>
                      <c:pt idx="2245">
                        <c:v>38.331666666666663</c:v>
                      </c:pt>
                      <c:pt idx="2246">
                        <c:v>38.143333333333331</c:v>
                      </c:pt>
                      <c:pt idx="2247">
                        <c:v>38.133333333333333</c:v>
                      </c:pt>
                      <c:pt idx="2248">
                        <c:v>38.333333333333336</c:v>
                      </c:pt>
                      <c:pt idx="2249">
                        <c:v>38.131666666666668</c:v>
                      </c:pt>
                      <c:pt idx="2250">
                        <c:v>38.141666666666666</c:v>
                      </c:pt>
                      <c:pt idx="2251">
                        <c:v>38.333333333333336</c:v>
                      </c:pt>
                      <c:pt idx="2252">
                        <c:v>38.141666666666666</c:v>
                      </c:pt>
                      <c:pt idx="2253">
                        <c:v>38.130000000000003</c:v>
                      </c:pt>
                      <c:pt idx="2254">
                        <c:v>38.131666666666668</c:v>
                      </c:pt>
                      <c:pt idx="2255">
                        <c:v>38.328333333333333</c:v>
                      </c:pt>
                      <c:pt idx="2256">
                        <c:v>38.130000000000003</c:v>
                      </c:pt>
                      <c:pt idx="2257">
                        <c:v>38.130000000000003</c:v>
                      </c:pt>
                      <c:pt idx="2258">
                        <c:v>38.201666666666668</c:v>
                      </c:pt>
                      <c:pt idx="2259">
                        <c:v>38.229999999999997</c:v>
                      </c:pt>
                      <c:pt idx="2260">
                        <c:v>38.12833333333333</c:v>
                      </c:pt>
                      <c:pt idx="2261">
                        <c:v>38.130000000000003</c:v>
                      </c:pt>
                      <c:pt idx="2262">
                        <c:v>38.234999999999999</c:v>
                      </c:pt>
                      <c:pt idx="2263">
                        <c:v>38.276666666666664</c:v>
                      </c:pt>
                      <c:pt idx="2264">
                        <c:v>38.130000000000003</c:v>
                      </c:pt>
                      <c:pt idx="2265">
                        <c:v>38.24</c:v>
                      </c:pt>
                      <c:pt idx="2266">
                        <c:v>38.331666666666663</c:v>
                      </c:pt>
                      <c:pt idx="2267">
                        <c:v>38.188333333333333</c:v>
                      </c:pt>
                      <c:pt idx="2268">
                        <c:v>38.338333333333331</c:v>
                      </c:pt>
                      <c:pt idx="2269">
                        <c:v>38.336666666666666</c:v>
                      </c:pt>
                      <c:pt idx="2270">
                        <c:v>38.336666666666666</c:v>
                      </c:pt>
                      <c:pt idx="2271">
                        <c:v>38.138333333333335</c:v>
                      </c:pt>
                      <c:pt idx="2272">
                        <c:v>38.18333333333333</c:v>
                      </c:pt>
                      <c:pt idx="2273">
                        <c:v>38.33</c:v>
                      </c:pt>
                      <c:pt idx="2274">
                        <c:v>38.12833333333333</c:v>
                      </c:pt>
                      <c:pt idx="2275">
                        <c:v>38.216666666666669</c:v>
                      </c:pt>
                      <c:pt idx="2276">
                        <c:v>38.331666666666663</c:v>
                      </c:pt>
                      <c:pt idx="2277">
                        <c:v>38.33</c:v>
                      </c:pt>
                      <c:pt idx="2278">
                        <c:v>38.134999999999998</c:v>
                      </c:pt>
                      <c:pt idx="2279">
                        <c:v>38.284999999999997</c:v>
                      </c:pt>
                      <c:pt idx="2280">
                        <c:v>38.331666666666663</c:v>
                      </c:pt>
                      <c:pt idx="2281">
                        <c:v>38.134999999999998</c:v>
                      </c:pt>
                      <c:pt idx="2282">
                        <c:v>38.133333333333333</c:v>
                      </c:pt>
                      <c:pt idx="2283">
                        <c:v>38.131666666666668</c:v>
                      </c:pt>
                      <c:pt idx="2284">
                        <c:v>38.33</c:v>
                      </c:pt>
                      <c:pt idx="2285">
                        <c:v>38.131666666666668</c:v>
                      </c:pt>
                      <c:pt idx="2286">
                        <c:v>38.131666666666668</c:v>
                      </c:pt>
                      <c:pt idx="2287">
                        <c:v>38.130000000000003</c:v>
                      </c:pt>
                      <c:pt idx="2288">
                        <c:v>38.12833333333333</c:v>
                      </c:pt>
                      <c:pt idx="2289">
                        <c:v>38.12833333333333</c:v>
                      </c:pt>
                      <c:pt idx="2290">
                        <c:v>37.945</c:v>
                      </c:pt>
                      <c:pt idx="2291">
                        <c:v>38.126666666666665</c:v>
                      </c:pt>
                      <c:pt idx="2292">
                        <c:v>38.126666666666665</c:v>
                      </c:pt>
                      <c:pt idx="2293">
                        <c:v>38.126666666666665</c:v>
                      </c:pt>
                      <c:pt idx="2294">
                        <c:v>38.126666666666665</c:v>
                      </c:pt>
                      <c:pt idx="2295">
                        <c:v>38.12833333333333</c:v>
                      </c:pt>
                      <c:pt idx="2296">
                        <c:v>38.12833333333333</c:v>
                      </c:pt>
                      <c:pt idx="2297">
                        <c:v>38.206666666666663</c:v>
                      </c:pt>
                      <c:pt idx="2298">
                        <c:v>38.130000000000003</c:v>
                      </c:pt>
                      <c:pt idx="2299">
                        <c:v>38.131666666666668</c:v>
                      </c:pt>
                      <c:pt idx="2300">
                        <c:v>38.335000000000001</c:v>
                      </c:pt>
                      <c:pt idx="2301">
                        <c:v>38.335000000000001</c:v>
                      </c:pt>
                      <c:pt idx="2302">
                        <c:v>38.136666666666663</c:v>
                      </c:pt>
                      <c:pt idx="2303">
                        <c:v>38.136666666666663</c:v>
                      </c:pt>
                      <c:pt idx="2304">
                        <c:v>38.333333333333336</c:v>
                      </c:pt>
                      <c:pt idx="2305">
                        <c:v>38.133333333333333</c:v>
                      </c:pt>
                      <c:pt idx="2306">
                        <c:v>38.133333333333333</c:v>
                      </c:pt>
                      <c:pt idx="2307">
                        <c:v>38.336666666666666</c:v>
                      </c:pt>
                      <c:pt idx="2308">
                        <c:v>38.338333333333331</c:v>
                      </c:pt>
                      <c:pt idx="2309">
                        <c:v>38.234999999999999</c:v>
                      </c:pt>
                      <c:pt idx="2310">
                        <c:v>38.343333333333334</c:v>
                      </c:pt>
                      <c:pt idx="2311">
                        <c:v>38.343333333333334</c:v>
                      </c:pt>
                      <c:pt idx="2312">
                        <c:v>38.343333333333334</c:v>
                      </c:pt>
                      <c:pt idx="2313">
                        <c:v>38.344999999999999</c:v>
                      </c:pt>
                      <c:pt idx="2314">
                        <c:v>38.343333333333334</c:v>
                      </c:pt>
                      <c:pt idx="2315">
                        <c:v>38.344999999999999</c:v>
                      </c:pt>
                      <c:pt idx="2316">
                        <c:v>38.36</c:v>
                      </c:pt>
                      <c:pt idx="2317">
                        <c:v>38.543333333333337</c:v>
                      </c:pt>
                      <c:pt idx="2318">
                        <c:v>38.346666666666664</c:v>
                      </c:pt>
                      <c:pt idx="2319">
                        <c:v>38.346666666666664</c:v>
                      </c:pt>
                      <c:pt idx="2320">
                        <c:v>38.391666666666666</c:v>
                      </c:pt>
                      <c:pt idx="2321">
                        <c:v>38.344999999999999</c:v>
                      </c:pt>
                      <c:pt idx="2322">
                        <c:v>38.344999999999999</c:v>
                      </c:pt>
                      <c:pt idx="2323">
                        <c:v>38.549999999999997</c:v>
                      </c:pt>
                      <c:pt idx="2324">
                        <c:v>38.458333333333336</c:v>
                      </c:pt>
                      <c:pt idx="2325">
                        <c:v>38.55833333333333</c:v>
                      </c:pt>
                      <c:pt idx="2326">
                        <c:v>38.556666666666665</c:v>
                      </c:pt>
                      <c:pt idx="2327">
                        <c:v>38.555</c:v>
                      </c:pt>
                      <c:pt idx="2328">
                        <c:v>38.555</c:v>
                      </c:pt>
                      <c:pt idx="2329">
                        <c:v>38.671666666666667</c:v>
                      </c:pt>
                      <c:pt idx="2330">
                        <c:v>38.56</c:v>
                      </c:pt>
                      <c:pt idx="2331">
                        <c:v>38.523333333333333</c:v>
                      </c:pt>
                      <c:pt idx="2332">
                        <c:v>38.354999999999997</c:v>
                      </c:pt>
                      <c:pt idx="2333">
                        <c:v>38.365000000000002</c:v>
                      </c:pt>
                      <c:pt idx="2334">
                        <c:v>38.549999999999997</c:v>
                      </c:pt>
                      <c:pt idx="2335">
                        <c:v>38.549999999999997</c:v>
                      </c:pt>
                      <c:pt idx="2336">
                        <c:v>38.356666666666669</c:v>
                      </c:pt>
                      <c:pt idx="2337">
                        <c:v>38.556666666666665</c:v>
                      </c:pt>
                      <c:pt idx="2338">
                        <c:v>38.556666666666665</c:v>
                      </c:pt>
                      <c:pt idx="2339">
                        <c:v>38.468333333333334</c:v>
                      </c:pt>
                      <c:pt idx="2340">
                        <c:v>38.36</c:v>
                      </c:pt>
                      <c:pt idx="2341">
                        <c:v>38.536666666666669</c:v>
                      </c:pt>
                      <c:pt idx="2342">
                        <c:v>38.551666666666669</c:v>
                      </c:pt>
                      <c:pt idx="2343">
                        <c:v>38.354999999999997</c:v>
                      </c:pt>
                      <c:pt idx="2344">
                        <c:v>38.55833333333333</c:v>
                      </c:pt>
                      <c:pt idx="2345">
                        <c:v>38.56</c:v>
                      </c:pt>
                      <c:pt idx="2346">
                        <c:v>38.696666666666665</c:v>
                      </c:pt>
                      <c:pt idx="2347">
                        <c:v>38.563333333333333</c:v>
                      </c:pt>
                      <c:pt idx="2348">
                        <c:v>38.561666666666667</c:v>
                      </c:pt>
                      <c:pt idx="2349">
                        <c:v>38.561666666666667</c:v>
                      </c:pt>
                      <c:pt idx="2350">
                        <c:v>38.375</c:v>
                      </c:pt>
                      <c:pt idx="2351">
                        <c:v>38.556666666666665</c:v>
                      </c:pt>
                      <c:pt idx="2352">
                        <c:v>38.555</c:v>
                      </c:pt>
                      <c:pt idx="2353">
                        <c:v>38.356666666666669</c:v>
                      </c:pt>
                      <c:pt idx="2354">
                        <c:v>38.556666666666665</c:v>
                      </c:pt>
                      <c:pt idx="2355">
                        <c:v>38.353333333333332</c:v>
                      </c:pt>
                      <c:pt idx="2356">
                        <c:v>38.354999999999997</c:v>
                      </c:pt>
                      <c:pt idx="2357">
                        <c:v>38.556666666666665</c:v>
                      </c:pt>
                      <c:pt idx="2358">
                        <c:v>38.556666666666665</c:v>
                      </c:pt>
                      <c:pt idx="2359">
                        <c:v>38.36</c:v>
                      </c:pt>
                      <c:pt idx="2360">
                        <c:v>38.55833333333333</c:v>
                      </c:pt>
                      <c:pt idx="2361">
                        <c:v>38.55833333333333</c:v>
                      </c:pt>
                      <c:pt idx="2362">
                        <c:v>38.55833333333333</c:v>
                      </c:pt>
                      <c:pt idx="2363">
                        <c:v>38.536666666666669</c:v>
                      </c:pt>
                      <c:pt idx="2364">
                        <c:v>38.563333333333333</c:v>
                      </c:pt>
                      <c:pt idx="2365">
                        <c:v>38.563333333333333</c:v>
                      </c:pt>
                      <c:pt idx="2366">
                        <c:v>38.563333333333333</c:v>
                      </c:pt>
                      <c:pt idx="2367">
                        <c:v>38.578333333333333</c:v>
                      </c:pt>
                      <c:pt idx="2368">
                        <c:v>38.568333333333335</c:v>
                      </c:pt>
                      <c:pt idx="2369">
                        <c:v>38.520000000000003</c:v>
                      </c:pt>
                      <c:pt idx="2370">
                        <c:v>38.564999999999998</c:v>
                      </c:pt>
                      <c:pt idx="2371">
                        <c:v>38.564999999999998</c:v>
                      </c:pt>
                      <c:pt idx="2372">
                        <c:v>38.755000000000003</c:v>
                      </c:pt>
                      <c:pt idx="2373">
                        <c:v>38.564999999999998</c:v>
                      </c:pt>
                      <c:pt idx="2374">
                        <c:v>38.56666666666667</c:v>
                      </c:pt>
                      <c:pt idx="2375">
                        <c:v>38.723333333333336</c:v>
                      </c:pt>
                      <c:pt idx="2376">
                        <c:v>38.765000000000001</c:v>
                      </c:pt>
                      <c:pt idx="2377">
                        <c:v>38.56666666666667</c:v>
                      </c:pt>
                      <c:pt idx="2378">
                        <c:v>38.56666666666667</c:v>
                      </c:pt>
                      <c:pt idx="2379">
                        <c:v>38.69</c:v>
                      </c:pt>
                      <c:pt idx="2380">
                        <c:v>38.56666666666667</c:v>
                      </c:pt>
                      <c:pt idx="2381">
                        <c:v>38.56666666666667</c:v>
                      </c:pt>
                      <c:pt idx="2382">
                        <c:v>38.56666666666667</c:v>
                      </c:pt>
                      <c:pt idx="2383">
                        <c:v>38.581666666666663</c:v>
                      </c:pt>
                      <c:pt idx="2384">
                        <c:v>38.56666666666667</c:v>
                      </c:pt>
                      <c:pt idx="2385">
                        <c:v>38.770000000000003</c:v>
                      </c:pt>
                      <c:pt idx="2386">
                        <c:v>38.768333333333331</c:v>
                      </c:pt>
                      <c:pt idx="2387">
                        <c:v>38.571666666666665</c:v>
                      </c:pt>
                      <c:pt idx="2388">
                        <c:v>38.604999999999997</c:v>
                      </c:pt>
                      <c:pt idx="2389">
                        <c:v>38.564999999999998</c:v>
                      </c:pt>
                      <c:pt idx="2390">
                        <c:v>38.563333333333333</c:v>
                      </c:pt>
                      <c:pt idx="2391">
                        <c:v>38.463333333333331</c:v>
                      </c:pt>
                      <c:pt idx="2392">
                        <c:v>38.563333333333333</c:v>
                      </c:pt>
                      <c:pt idx="2393">
                        <c:v>38.563333333333333</c:v>
                      </c:pt>
                      <c:pt idx="2394">
                        <c:v>38.564999999999998</c:v>
                      </c:pt>
                      <c:pt idx="2395">
                        <c:v>38.765000000000001</c:v>
                      </c:pt>
                      <c:pt idx="2396">
                        <c:v>38.74</c:v>
                      </c:pt>
                      <c:pt idx="2397">
                        <c:v>38.78</c:v>
                      </c:pt>
                      <c:pt idx="2398">
                        <c:v>38.78</c:v>
                      </c:pt>
                      <c:pt idx="2399">
                        <c:v>38.575000000000003</c:v>
                      </c:pt>
                      <c:pt idx="2400">
                        <c:v>38.685000000000002</c:v>
                      </c:pt>
                      <c:pt idx="2401">
                        <c:v>38.774999999999999</c:v>
                      </c:pt>
                      <c:pt idx="2402">
                        <c:v>38.773333333333333</c:v>
                      </c:pt>
                      <c:pt idx="2403">
                        <c:v>38.575000000000003</c:v>
                      </c:pt>
                      <c:pt idx="2404">
                        <c:v>38.576666666666668</c:v>
                      </c:pt>
                      <c:pt idx="2405">
                        <c:v>38.548333333333332</c:v>
                      </c:pt>
                      <c:pt idx="2406">
                        <c:v>38.568333333333335</c:v>
                      </c:pt>
                      <c:pt idx="2407">
                        <c:v>38.56666666666667</c:v>
                      </c:pt>
                      <c:pt idx="2408">
                        <c:v>38.479999999999997</c:v>
                      </c:pt>
                      <c:pt idx="2409">
                        <c:v>38.56666666666667</c:v>
                      </c:pt>
                      <c:pt idx="2410">
                        <c:v>38.56666666666667</c:v>
                      </c:pt>
                      <c:pt idx="2411">
                        <c:v>38.564999999999998</c:v>
                      </c:pt>
                      <c:pt idx="2412">
                        <c:v>38.564999999999998</c:v>
                      </c:pt>
                      <c:pt idx="2413">
                        <c:v>38.56666666666667</c:v>
                      </c:pt>
                      <c:pt idx="2414">
                        <c:v>38.568333333333335</c:v>
                      </c:pt>
                      <c:pt idx="2415">
                        <c:v>38.57</c:v>
                      </c:pt>
                      <c:pt idx="2416">
                        <c:v>38.766666666666666</c:v>
                      </c:pt>
                      <c:pt idx="2417">
                        <c:v>38.57</c:v>
                      </c:pt>
                      <c:pt idx="2418">
                        <c:v>38.57</c:v>
                      </c:pt>
                      <c:pt idx="2419">
                        <c:v>38.771666666666668</c:v>
                      </c:pt>
                      <c:pt idx="2420">
                        <c:v>38.611666666666665</c:v>
                      </c:pt>
                      <c:pt idx="2421">
                        <c:v>38.581666666666663</c:v>
                      </c:pt>
                      <c:pt idx="2422">
                        <c:v>38.774999999999999</c:v>
                      </c:pt>
                      <c:pt idx="2423">
                        <c:v>38.774999999999999</c:v>
                      </c:pt>
                      <c:pt idx="2424">
                        <c:v>38.623333333333335</c:v>
                      </c:pt>
                      <c:pt idx="2425">
                        <c:v>38.778333333333336</c:v>
                      </c:pt>
                      <c:pt idx="2426">
                        <c:v>38.778333333333336</c:v>
                      </c:pt>
                      <c:pt idx="2427">
                        <c:v>38.736666666666665</c:v>
                      </c:pt>
                      <c:pt idx="2428">
                        <c:v>38.78</c:v>
                      </c:pt>
                      <c:pt idx="2429">
                        <c:v>38.78</c:v>
                      </c:pt>
                      <c:pt idx="2430">
                        <c:v>38.58</c:v>
                      </c:pt>
                      <c:pt idx="2431">
                        <c:v>38.78</c:v>
                      </c:pt>
                      <c:pt idx="2432">
                        <c:v>38.78</c:v>
                      </c:pt>
                      <c:pt idx="2433">
                        <c:v>38.706666666666663</c:v>
                      </c:pt>
                      <c:pt idx="2434">
                        <c:v>38.781666666666666</c:v>
                      </c:pt>
                      <c:pt idx="2435">
                        <c:v>38.799999999999997</c:v>
                      </c:pt>
                      <c:pt idx="2436">
                        <c:v>38.869999999999997</c:v>
                      </c:pt>
                      <c:pt idx="2437">
                        <c:v>38.783333333333331</c:v>
                      </c:pt>
                      <c:pt idx="2438">
                        <c:v>38.783333333333331</c:v>
                      </c:pt>
                      <c:pt idx="2439">
                        <c:v>38.876666666666665</c:v>
                      </c:pt>
                      <c:pt idx="2440">
                        <c:v>38.783333333333331</c:v>
                      </c:pt>
                      <c:pt idx="2441">
                        <c:v>38.781666666666666</c:v>
                      </c:pt>
                      <c:pt idx="2442">
                        <c:v>38.781666666666666</c:v>
                      </c:pt>
                      <c:pt idx="2443">
                        <c:v>38.781666666666666</c:v>
                      </c:pt>
                      <c:pt idx="2444">
                        <c:v>38.781666666666666</c:v>
                      </c:pt>
                      <c:pt idx="2445">
                        <c:v>38.781666666666666</c:v>
                      </c:pt>
                      <c:pt idx="2446">
                        <c:v>38.838333333333331</c:v>
                      </c:pt>
                      <c:pt idx="2447">
                        <c:v>38.783333333333331</c:v>
                      </c:pt>
                      <c:pt idx="2448">
                        <c:v>38.783333333333331</c:v>
                      </c:pt>
                      <c:pt idx="2449">
                        <c:v>38.983333333333334</c:v>
                      </c:pt>
                      <c:pt idx="2450">
                        <c:v>38.784999999999997</c:v>
                      </c:pt>
                      <c:pt idx="2451">
                        <c:v>38.783333333333331</c:v>
                      </c:pt>
                      <c:pt idx="2452">
                        <c:v>38.781666666666666</c:v>
                      </c:pt>
                      <c:pt idx="2453">
                        <c:v>38.953333333333333</c:v>
                      </c:pt>
                      <c:pt idx="2454">
                        <c:v>38.863333333333337</c:v>
                      </c:pt>
                      <c:pt idx="2455">
                        <c:v>38.79</c:v>
                      </c:pt>
                      <c:pt idx="2456">
                        <c:v>38.99</c:v>
                      </c:pt>
                      <c:pt idx="2457">
                        <c:v>38.99</c:v>
                      </c:pt>
                      <c:pt idx="2458">
                        <c:v>38.821666666666665</c:v>
                      </c:pt>
                      <c:pt idx="2459">
                        <c:v>38.994999999999997</c:v>
                      </c:pt>
                      <c:pt idx="2460">
                        <c:v>38.994999999999997</c:v>
                      </c:pt>
                      <c:pt idx="2461">
                        <c:v>39.001666666666665</c:v>
                      </c:pt>
                      <c:pt idx="2462">
                        <c:v>38.99666666666667</c:v>
                      </c:pt>
                      <c:pt idx="2463">
                        <c:v>38.99666666666667</c:v>
                      </c:pt>
                      <c:pt idx="2464">
                        <c:v>38.99666666666667</c:v>
                      </c:pt>
                      <c:pt idx="2465">
                        <c:v>38.99666666666667</c:v>
                      </c:pt>
                      <c:pt idx="2466">
                        <c:v>38.994999999999997</c:v>
                      </c:pt>
                      <c:pt idx="2467">
                        <c:v>38.791666666666664</c:v>
                      </c:pt>
                      <c:pt idx="2468">
                        <c:v>38.938333333333333</c:v>
                      </c:pt>
                      <c:pt idx="2469">
                        <c:v>38.914999999999999</c:v>
                      </c:pt>
                      <c:pt idx="2470">
                        <c:v>38.788333333333334</c:v>
                      </c:pt>
                      <c:pt idx="2471">
                        <c:v>38.788333333333334</c:v>
                      </c:pt>
                      <c:pt idx="2472">
                        <c:v>38.784999999999997</c:v>
                      </c:pt>
                      <c:pt idx="2473">
                        <c:v>38.901666666666664</c:v>
                      </c:pt>
                      <c:pt idx="2474">
                        <c:v>38.784999999999997</c:v>
                      </c:pt>
                      <c:pt idx="2475">
                        <c:v>38.784999999999997</c:v>
                      </c:pt>
                      <c:pt idx="2476">
                        <c:v>38.936666666666667</c:v>
                      </c:pt>
                      <c:pt idx="2477">
                        <c:v>38.786666666666669</c:v>
                      </c:pt>
                      <c:pt idx="2478">
                        <c:v>38.784999999999997</c:v>
                      </c:pt>
                      <c:pt idx="2479">
                        <c:v>38.818333333333335</c:v>
                      </c:pt>
                      <c:pt idx="2480">
                        <c:v>38.984999999999999</c:v>
                      </c:pt>
                      <c:pt idx="2481">
                        <c:v>38.786666666666669</c:v>
                      </c:pt>
                      <c:pt idx="2482">
                        <c:v>38.784999999999997</c:v>
                      </c:pt>
                      <c:pt idx="2483">
                        <c:v>38.783333333333331</c:v>
                      </c:pt>
                      <c:pt idx="2484">
                        <c:v>38.781666666666666</c:v>
                      </c:pt>
                      <c:pt idx="2485">
                        <c:v>38.751666666666665</c:v>
                      </c:pt>
                      <c:pt idx="2486">
                        <c:v>38.783333333333331</c:v>
                      </c:pt>
                      <c:pt idx="2487">
                        <c:v>38.784999999999997</c:v>
                      </c:pt>
                      <c:pt idx="2488">
                        <c:v>38.784999999999997</c:v>
                      </c:pt>
                      <c:pt idx="2489">
                        <c:v>38.76</c:v>
                      </c:pt>
                      <c:pt idx="2490">
                        <c:v>38.781666666666666</c:v>
                      </c:pt>
                      <c:pt idx="2491">
                        <c:v>38.781666666666666</c:v>
                      </c:pt>
                      <c:pt idx="2492">
                        <c:v>38.984999999999999</c:v>
                      </c:pt>
                      <c:pt idx="2493">
                        <c:v>38.86</c:v>
                      </c:pt>
                      <c:pt idx="2494">
                        <c:v>38.786666666666669</c:v>
                      </c:pt>
                      <c:pt idx="2495">
                        <c:v>38.784999999999997</c:v>
                      </c:pt>
                      <c:pt idx="2496">
                        <c:v>38.783333333333331</c:v>
                      </c:pt>
                      <c:pt idx="2497">
                        <c:v>38.783333333333331</c:v>
                      </c:pt>
                      <c:pt idx="2498">
                        <c:v>38.784999999999997</c:v>
                      </c:pt>
                      <c:pt idx="2499">
                        <c:v>38.983333333333334</c:v>
                      </c:pt>
                      <c:pt idx="2500">
                        <c:v>38.786666666666669</c:v>
                      </c:pt>
                      <c:pt idx="2501">
                        <c:v>38.788333333333334</c:v>
                      </c:pt>
                      <c:pt idx="2502">
                        <c:v>38.875</c:v>
                      </c:pt>
                      <c:pt idx="2503">
                        <c:v>38.986666666666665</c:v>
                      </c:pt>
                      <c:pt idx="2504">
                        <c:v>38.79</c:v>
                      </c:pt>
                      <c:pt idx="2505">
                        <c:v>38.993333333333332</c:v>
                      </c:pt>
                      <c:pt idx="2506">
                        <c:v>38.993333333333332</c:v>
                      </c:pt>
                      <c:pt idx="2507">
                        <c:v>38.976666666666667</c:v>
                      </c:pt>
                      <c:pt idx="2508">
                        <c:v>38.993333333333332</c:v>
                      </c:pt>
                      <c:pt idx="2509">
                        <c:v>38.848333333333336</c:v>
                      </c:pt>
                      <c:pt idx="2510">
                        <c:v>38.994999999999997</c:v>
                      </c:pt>
                      <c:pt idx="2511">
                        <c:v>38.99666666666667</c:v>
                      </c:pt>
                      <c:pt idx="2512">
                        <c:v>38.998333333333335</c:v>
                      </c:pt>
                      <c:pt idx="2513">
                        <c:v>39.19</c:v>
                      </c:pt>
                      <c:pt idx="2514">
                        <c:v>39.016666666666666</c:v>
                      </c:pt>
                      <c:pt idx="2515">
                        <c:v>39</c:v>
                      </c:pt>
                      <c:pt idx="2516">
                        <c:v>38.99666666666667</c:v>
                      </c:pt>
                      <c:pt idx="2517">
                        <c:v>38.956666666666663</c:v>
                      </c:pt>
                      <c:pt idx="2518">
                        <c:v>38.993333333333332</c:v>
                      </c:pt>
                      <c:pt idx="2519">
                        <c:v>38.993333333333332</c:v>
                      </c:pt>
                      <c:pt idx="2520">
                        <c:v>39.076666666666668</c:v>
                      </c:pt>
                      <c:pt idx="2521">
                        <c:v>38.994999999999997</c:v>
                      </c:pt>
                      <c:pt idx="2522">
                        <c:v>38.994999999999997</c:v>
                      </c:pt>
                      <c:pt idx="2523">
                        <c:v>38.928333333333335</c:v>
                      </c:pt>
                      <c:pt idx="2524">
                        <c:v>38.99</c:v>
                      </c:pt>
                      <c:pt idx="2525">
                        <c:v>38.99</c:v>
                      </c:pt>
                      <c:pt idx="2526">
                        <c:v>38.99</c:v>
                      </c:pt>
                      <c:pt idx="2527">
                        <c:v>38.99</c:v>
                      </c:pt>
                      <c:pt idx="2528">
                        <c:v>38.991666666666667</c:v>
                      </c:pt>
                      <c:pt idx="2529">
                        <c:v>38.993333333333332</c:v>
                      </c:pt>
                      <c:pt idx="2530">
                        <c:v>39.119999999999997</c:v>
                      </c:pt>
                      <c:pt idx="2531">
                        <c:v>39.055</c:v>
                      </c:pt>
                      <c:pt idx="2532">
                        <c:v>39.200000000000003</c:v>
                      </c:pt>
                      <c:pt idx="2533">
                        <c:v>39.116666666666667</c:v>
                      </c:pt>
                      <c:pt idx="2534">
                        <c:v>39.193333333333335</c:v>
                      </c:pt>
                      <c:pt idx="2535">
                        <c:v>39.198333333333331</c:v>
                      </c:pt>
                      <c:pt idx="2536">
                        <c:v>39.198333333333331</c:v>
                      </c:pt>
                      <c:pt idx="2537">
                        <c:v>39.115000000000002</c:v>
                      </c:pt>
                      <c:pt idx="2538">
                        <c:v>39.001666666666665</c:v>
                      </c:pt>
                      <c:pt idx="2539">
                        <c:v>39.198333333333331</c:v>
                      </c:pt>
                      <c:pt idx="2540">
                        <c:v>39.198333333333331</c:v>
                      </c:pt>
                      <c:pt idx="2541">
                        <c:v>39.056666666666665</c:v>
                      </c:pt>
                      <c:pt idx="2542">
                        <c:v>39.198333333333331</c:v>
                      </c:pt>
                      <c:pt idx="2543">
                        <c:v>39.198333333333331</c:v>
                      </c:pt>
                      <c:pt idx="2544">
                        <c:v>39.21</c:v>
                      </c:pt>
                      <c:pt idx="2545">
                        <c:v>39.206666666666663</c:v>
                      </c:pt>
                      <c:pt idx="2546">
                        <c:v>39.206666666666663</c:v>
                      </c:pt>
                      <c:pt idx="2547">
                        <c:v>39.296666666666667</c:v>
                      </c:pt>
                      <c:pt idx="2548">
                        <c:v>39.204999999999998</c:v>
                      </c:pt>
                      <c:pt idx="2549">
                        <c:v>39.204999999999998</c:v>
                      </c:pt>
                      <c:pt idx="2550">
                        <c:v>39.4</c:v>
                      </c:pt>
                      <c:pt idx="2551">
                        <c:v>39.204999999999998</c:v>
                      </c:pt>
                      <c:pt idx="2552">
                        <c:v>39.206666666666663</c:v>
                      </c:pt>
                      <c:pt idx="2553">
                        <c:v>39.314999999999998</c:v>
                      </c:pt>
                      <c:pt idx="2554">
                        <c:v>39.405000000000001</c:v>
                      </c:pt>
                      <c:pt idx="2555">
                        <c:v>39.37833333333333</c:v>
                      </c:pt>
                      <c:pt idx="2556">
                        <c:v>39.406666666666666</c:v>
                      </c:pt>
                      <c:pt idx="2557">
                        <c:v>39.406666666666666</c:v>
                      </c:pt>
                      <c:pt idx="2558">
                        <c:v>39.590000000000003</c:v>
                      </c:pt>
                      <c:pt idx="2559">
                        <c:v>39.408333333333331</c:v>
                      </c:pt>
                      <c:pt idx="2560">
                        <c:v>39.408333333333331</c:v>
                      </c:pt>
                      <c:pt idx="2561">
                        <c:v>39.61</c:v>
                      </c:pt>
                      <c:pt idx="2562">
                        <c:v>39.411666666666669</c:v>
                      </c:pt>
                      <c:pt idx="2563">
                        <c:v>39.411666666666669</c:v>
                      </c:pt>
                      <c:pt idx="2564">
                        <c:v>39.61</c:v>
                      </c:pt>
                      <c:pt idx="2565">
                        <c:v>39.611666666666665</c:v>
                      </c:pt>
                      <c:pt idx="2566">
                        <c:v>39.590000000000003</c:v>
                      </c:pt>
                      <c:pt idx="2567">
                        <c:v>39.414999999999999</c:v>
                      </c:pt>
                      <c:pt idx="2568">
                        <c:v>39.414999999999999</c:v>
                      </c:pt>
                      <c:pt idx="2569">
                        <c:v>39.55833333333333</c:v>
                      </c:pt>
                      <c:pt idx="2570">
                        <c:v>39.436666666666667</c:v>
                      </c:pt>
                      <c:pt idx="2571">
                        <c:v>39.409999999999997</c:v>
                      </c:pt>
                      <c:pt idx="2572">
                        <c:v>39.611666666666665</c:v>
                      </c:pt>
                      <c:pt idx="2573">
                        <c:v>39.411666666666669</c:v>
                      </c:pt>
                      <c:pt idx="2574">
                        <c:v>39.411666666666669</c:v>
                      </c:pt>
                      <c:pt idx="2575">
                        <c:v>39.61</c:v>
                      </c:pt>
                      <c:pt idx="2576">
                        <c:v>39.61</c:v>
                      </c:pt>
                      <c:pt idx="2577">
                        <c:v>39.409999999999997</c:v>
                      </c:pt>
                      <c:pt idx="2578">
                        <c:v>39.408333333333331</c:v>
                      </c:pt>
                      <c:pt idx="2579">
                        <c:v>39.585000000000001</c:v>
                      </c:pt>
                      <c:pt idx="2580">
                        <c:v>39.4</c:v>
                      </c:pt>
                      <c:pt idx="2581">
                        <c:v>39.398333333333333</c:v>
                      </c:pt>
                      <c:pt idx="2582">
                        <c:v>39.396666666666668</c:v>
                      </c:pt>
                      <c:pt idx="2583">
                        <c:v>39.398333333333333</c:v>
                      </c:pt>
                      <c:pt idx="2584">
                        <c:v>39.39</c:v>
                      </c:pt>
                      <c:pt idx="2585">
                        <c:v>39.4</c:v>
                      </c:pt>
                      <c:pt idx="2586">
                        <c:v>39.401666666666664</c:v>
                      </c:pt>
                      <c:pt idx="2587">
                        <c:v>39.604999999999997</c:v>
                      </c:pt>
                      <c:pt idx="2588">
                        <c:v>39.606666666666669</c:v>
                      </c:pt>
                      <c:pt idx="2589">
                        <c:v>39.405000000000001</c:v>
                      </c:pt>
                      <c:pt idx="2590">
                        <c:v>39.56</c:v>
                      </c:pt>
                      <c:pt idx="2591">
                        <c:v>39.604999999999997</c:v>
                      </c:pt>
                      <c:pt idx="2592">
                        <c:v>39.604999999999997</c:v>
                      </c:pt>
                      <c:pt idx="2593">
                        <c:v>39.663333333333334</c:v>
                      </c:pt>
                      <c:pt idx="2594">
                        <c:v>39.606666666666669</c:v>
                      </c:pt>
                      <c:pt idx="2595">
                        <c:v>39.608333333333334</c:v>
                      </c:pt>
                      <c:pt idx="2596">
                        <c:v>39.608333333333334</c:v>
                      </c:pt>
                      <c:pt idx="2597">
                        <c:v>39.604999999999997</c:v>
                      </c:pt>
                      <c:pt idx="2598">
                        <c:v>39.811666666666667</c:v>
                      </c:pt>
                      <c:pt idx="2599">
                        <c:v>39.81</c:v>
                      </c:pt>
                      <c:pt idx="2600">
                        <c:v>39.61</c:v>
                      </c:pt>
                      <c:pt idx="2601">
                        <c:v>39.608333333333334</c:v>
                      </c:pt>
                      <c:pt idx="2602">
                        <c:v>39.796666666666667</c:v>
                      </c:pt>
                      <c:pt idx="2603">
                        <c:v>39.674999999999997</c:v>
                      </c:pt>
                      <c:pt idx="2604">
                        <c:v>39.601666666666667</c:v>
                      </c:pt>
                      <c:pt idx="2605">
                        <c:v>39.615000000000002</c:v>
                      </c:pt>
                      <c:pt idx="2606">
                        <c:v>39.799999999999997</c:v>
                      </c:pt>
                      <c:pt idx="2607">
                        <c:v>39.601666666666667</c:v>
                      </c:pt>
                      <c:pt idx="2608">
                        <c:v>39.601666666666667</c:v>
                      </c:pt>
                      <c:pt idx="2609">
                        <c:v>39.62166666666667</c:v>
                      </c:pt>
                      <c:pt idx="2610">
                        <c:v>39.613333333333337</c:v>
                      </c:pt>
                      <c:pt idx="2611">
                        <c:v>39.601666666666667</c:v>
                      </c:pt>
                      <c:pt idx="2612">
                        <c:v>39.748333333333335</c:v>
                      </c:pt>
                      <c:pt idx="2613">
                        <c:v>39.799999999999997</c:v>
                      </c:pt>
                      <c:pt idx="2614">
                        <c:v>39.603333333333332</c:v>
                      </c:pt>
                      <c:pt idx="2615">
                        <c:v>39.603333333333332</c:v>
                      </c:pt>
                      <c:pt idx="2616">
                        <c:v>39.598333333333336</c:v>
                      </c:pt>
                      <c:pt idx="2617">
                        <c:v>39.6</c:v>
                      </c:pt>
                      <c:pt idx="2618">
                        <c:v>39.803333333333335</c:v>
                      </c:pt>
                      <c:pt idx="2619">
                        <c:v>39.69</c:v>
                      </c:pt>
                      <c:pt idx="2620">
                        <c:v>39.80833333333333</c:v>
                      </c:pt>
                      <c:pt idx="2621">
                        <c:v>39.80833333333333</c:v>
                      </c:pt>
                      <c:pt idx="2622">
                        <c:v>39.80833333333333</c:v>
                      </c:pt>
                      <c:pt idx="2623">
                        <c:v>39.811666666666667</c:v>
                      </c:pt>
                      <c:pt idx="2624">
                        <c:v>39.813333333333333</c:v>
                      </c:pt>
                      <c:pt idx="2625">
                        <c:v>39.865000000000002</c:v>
                      </c:pt>
                      <c:pt idx="2626">
                        <c:v>40.013333333333335</c:v>
                      </c:pt>
                      <c:pt idx="2627">
                        <c:v>39.984999999999999</c:v>
                      </c:pt>
                      <c:pt idx="2628">
                        <c:v>39.81666666666667</c:v>
                      </c:pt>
                      <c:pt idx="2629">
                        <c:v>39.81666666666667</c:v>
                      </c:pt>
                      <c:pt idx="2630">
                        <c:v>39.911666666666669</c:v>
                      </c:pt>
                      <c:pt idx="2631">
                        <c:v>39.811666666666667</c:v>
                      </c:pt>
                      <c:pt idx="2632">
                        <c:v>39.811666666666667</c:v>
                      </c:pt>
                      <c:pt idx="2633">
                        <c:v>39.93333333333333</c:v>
                      </c:pt>
                      <c:pt idx="2634">
                        <c:v>39.87833333333333</c:v>
                      </c:pt>
                      <c:pt idx="2635">
                        <c:v>39.806666666666665</c:v>
                      </c:pt>
                      <c:pt idx="2636">
                        <c:v>39.911666666666669</c:v>
                      </c:pt>
                      <c:pt idx="2637">
                        <c:v>39.805</c:v>
                      </c:pt>
                      <c:pt idx="2638">
                        <c:v>39.805</c:v>
                      </c:pt>
                      <c:pt idx="2639">
                        <c:v>39.803333333333335</c:v>
                      </c:pt>
                      <c:pt idx="2640">
                        <c:v>39.733333333333334</c:v>
                      </c:pt>
                      <c:pt idx="2641">
                        <c:v>39.798333333333332</c:v>
                      </c:pt>
                      <c:pt idx="2642">
                        <c:v>39.796666666666667</c:v>
                      </c:pt>
                      <c:pt idx="2643">
                        <c:v>39.685000000000002</c:v>
                      </c:pt>
                      <c:pt idx="2644">
                        <c:v>39.796666666666667</c:v>
                      </c:pt>
                      <c:pt idx="2645">
                        <c:v>39.798333333333332</c:v>
                      </c:pt>
                      <c:pt idx="2646">
                        <c:v>39.798333333333332</c:v>
                      </c:pt>
                      <c:pt idx="2647">
                        <c:v>39.695</c:v>
                      </c:pt>
                      <c:pt idx="2648">
                        <c:v>39.795000000000002</c:v>
                      </c:pt>
                      <c:pt idx="2649">
                        <c:v>39.795000000000002</c:v>
                      </c:pt>
                      <c:pt idx="2650">
                        <c:v>39.805</c:v>
                      </c:pt>
                      <c:pt idx="2651">
                        <c:v>39.796666666666667</c:v>
                      </c:pt>
                      <c:pt idx="2652">
                        <c:v>39.796666666666667</c:v>
                      </c:pt>
                      <c:pt idx="2653">
                        <c:v>39.795000000000002</c:v>
                      </c:pt>
                      <c:pt idx="2654">
                        <c:v>39.606666666666669</c:v>
                      </c:pt>
                      <c:pt idx="2655">
                        <c:v>39.725000000000001</c:v>
                      </c:pt>
                      <c:pt idx="2656">
                        <c:v>39.783333333333331</c:v>
                      </c:pt>
                      <c:pt idx="2657">
                        <c:v>39.581666666666663</c:v>
                      </c:pt>
                      <c:pt idx="2658">
                        <c:v>39.69166666666667</c:v>
                      </c:pt>
                      <c:pt idx="2659">
                        <c:v>39.781666666666666</c:v>
                      </c:pt>
                      <c:pt idx="2660">
                        <c:v>39.641666666666666</c:v>
                      </c:pt>
                      <c:pt idx="2661">
                        <c:v>39.784999999999997</c:v>
                      </c:pt>
                      <c:pt idx="2662">
                        <c:v>39.64</c:v>
                      </c:pt>
                      <c:pt idx="2663">
                        <c:v>39.581666666666663</c:v>
                      </c:pt>
                      <c:pt idx="2664">
                        <c:v>39.781666666666666</c:v>
                      </c:pt>
                      <c:pt idx="2665">
                        <c:v>39.783333333333331</c:v>
                      </c:pt>
                      <c:pt idx="2666">
                        <c:v>39.585000000000001</c:v>
                      </c:pt>
                      <c:pt idx="2667">
                        <c:v>39.784999999999997</c:v>
                      </c:pt>
                      <c:pt idx="2668">
                        <c:v>39.783333333333331</c:v>
                      </c:pt>
                      <c:pt idx="2669">
                        <c:v>39.585000000000001</c:v>
                      </c:pt>
                      <c:pt idx="2670">
                        <c:v>39.731666666666669</c:v>
                      </c:pt>
                      <c:pt idx="2671">
                        <c:v>39.781666666666666</c:v>
                      </c:pt>
                      <c:pt idx="2672">
                        <c:v>39.783333333333331</c:v>
                      </c:pt>
                      <c:pt idx="2673">
                        <c:v>39.788333333333334</c:v>
                      </c:pt>
                      <c:pt idx="2674">
                        <c:v>39.788333333333334</c:v>
                      </c:pt>
                      <c:pt idx="2675">
                        <c:v>39.786666666666669</c:v>
                      </c:pt>
                      <c:pt idx="2676">
                        <c:v>39.704999999999998</c:v>
                      </c:pt>
                      <c:pt idx="2677">
                        <c:v>39.784999999999997</c:v>
                      </c:pt>
                      <c:pt idx="2678">
                        <c:v>39.784999999999997</c:v>
                      </c:pt>
                      <c:pt idx="2679">
                        <c:v>39.585000000000001</c:v>
                      </c:pt>
                      <c:pt idx="2680">
                        <c:v>39.784999999999997</c:v>
                      </c:pt>
                      <c:pt idx="2681">
                        <c:v>39.783333333333331</c:v>
                      </c:pt>
                      <c:pt idx="2682">
                        <c:v>39.58</c:v>
                      </c:pt>
                      <c:pt idx="2683">
                        <c:v>39.736666666666665</c:v>
                      </c:pt>
                      <c:pt idx="2684">
                        <c:v>39.781666666666666</c:v>
                      </c:pt>
                      <c:pt idx="2685">
                        <c:v>39.781666666666666</c:v>
                      </c:pt>
                      <c:pt idx="2686">
                        <c:v>39.784999999999997</c:v>
                      </c:pt>
                      <c:pt idx="2687">
                        <c:v>39.786666666666669</c:v>
                      </c:pt>
                      <c:pt idx="2688">
                        <c:v>39.83</c:v>
                      </c:pt>
                      <c:pt idx="2689">
                        <c:v>39.988333333333337</c:v>
                      </c:pt>
                      <c:pt idx="2690">
                        <c:v>39.788333333333334</c:v>
                      </c:pt>
                      <c:pt idx="2691">
                        <c:v>39.991666666666667</c:v>
                      </c:pt>
                      <c:pt idx="2692">
                        <c:v>39.866666666666667</c:v>
                      </c:pt>
                      <c:pt idx="2693">
                        <c:v>39.79</c:v>
                      </c:pt>
                      <c:pt idx="2694">
                        <c:v>39.913333333333334</c:v>
                      </c:pt>
                      <c:pt idx="2695">
                        <c:v>39.786666666666669</c:v>
                      </c:pt>
                      <c:pt idx="2696">
                        <c:v>39.784999999999997</c:v>
                      </c:pt>
                      <c:pt idx="2697">
                        <c:v>39.784999999999997</c:v>
                      </c:pt>
                      <c:pt idx="2698">
                        <c:v>39.835000000000001</c:v>
                      </c:pt>
                      <c:pt idx="2699">
                        <c:v>39.784999999999997</c:v>
                      </c:pt>
                      <c:pt idx="2700">
                        <c:v>39.783333333333331</c:v>
                      </c:pt>
                      <c:pt idx="2701">
                        <c:v>39.80833333333333</c:v>
                      </c:pt>
                      <c:pt idx="2702">
                        <c:v>39.783333333333331</c:v>
                      </c:pt>
                      <c:pt idx="2703">
                        <c:v>39.781666666666666</c:v>
                      </c:pt>
                      <c:pt idx="2704">
                        <c:v>39.695</c:v>
                      </c:pt>
                      <c:pt idx="2705">
                        <c:v>39.781666666666666</c:v>
                      </c:pt>
                      <c:pt idx="2706">
                        <c:v>39.781666666666666</c:v>
                      </c:pt>
                      <c:pt idx="2707">
                        <c:v>39.781666666666666</c:v>
                      </c:pt>
                      <c:pt idx="2708">
                        <c:v>39.698333333333331</c:v>
                      </c:pt>
                      <c:pt idx="2709">
                        <c:v>39.78</c:v>
                      </c:pt>
                      <c:pt idx="2710">
                        <c:v>39.78</c:v>
                      </c:pt>
                      <c:pt idx="2711">
                        <c:v>39.68</c:v>
                      </c:pt>
                      <c:pt idx="2712">
                        <c:v>39.778333333333336</c:v>
                      </c:pt>
                      <c:pt idx="2713">
                        <c:v>39.776666666666664</c:v>
                      </c:pt>
                      <c:pt idx="2714">
                        <c:v>39.576666666666668</c:v>
                      </c:pt>
                      <c:pt idx="2715">
                        <c:v>39.778333333333336</c:v>
                      </c:pt>
                      <c:pt idx="2716">
                        <c:v>39.776666666666664</c:v>
                      </c:pt>
                      <c:pt idx="2717">
                        <c:v>39.721666666666664</c:v>
                      </c:pt>
                      <c:pt idx="2718">
                        <c:v>39.778333333333336</c:v>
                      </c:pt>
                      <c:pt idx="2719">
                        <c:v>39.78</c:v>
                      </c:pt>
                      <c:pt idx="2720">
                        <c:v>39.803333333333335</c:v>
                      </c:pt>
                      <c:pt idx="2721">
                        <c:v>39.776666666666664</c:v>
                      </c:pt>
                      <c:pt idx="2722">
                        <c:v>39.776666666666664</c:v>
                      </c:pt>
                      <c:pt idx="2723">
                        <c:v>39.776666666666664</c:v>
                      </c:pt>
                      <c:pt idx="2724">
                        <c:v>39.836666666666666</c:v>
                      </c:pt>
                      <c:pt idx="2725">
                        <c:v>39.776666666666664</c:v>
                      </c:pt>
                      <c:pt idx="2726">
                        <c:v>39.979999999999997</c:v>
                      </c:pt>
                      <c:pt idx="2727">
                        <c:v>39.835000000000001</c:v>
                      </c:pt>
                      <c:pt idx="2728">
                        <c:v>39.778333333333336</c:v>
                      </c:pt>
                      <c:pt idx="2729">
                        <c:v>39.776666666666664</c:v>
                      </c:pt>
                      <c:pt idx="2730">
                        <c:v>39.573333333333331</c:v>
                      </c:pt>
                      <c:pt idx="2731">
                        <c:v>39.768333333333331</c:v>
                      </c:pt>
                      <c:pt idx="2732">
                        <c:v>39.768333333333331</c:v>
                      </c:pt>
                      <c:pt idx="2733">
                        <c:v>39.568333333333335</c:v>
                      </c:pt>
                      <c:pt idx="2734">
                        <c:v>39.768333333333331</c:v>
                      </c:pt>
                      <c:pt idx="2735">
                        <c:v>39.768333333333331</c:v>
                      </c:pt>
                      <c:pt idx="2736">
                        <c:v>39.773333333333333</c:v>
                      </c:pt>
                      <c:pt idx="2737">
                        <c:v>39.771666666666668</c:v>
                      </c:pt>
                      <c:pt idx="2738">
                        <c:v>39.771666666666668</c:v>
                      </c:pt>
                      <c:pt idx="2739">
                        <c:v>39.571666666666665</c:v>
                      </c:pt>
                      <c:pt idx="2740">
                        <c:v>39.768333333333331</c:v>
                      </c:pt>
                      <c:pt idx="2741">
                        <c:v>39.768333333333331</c:v>
                      </c:pt>
                      <c:pt idx="2742">
                        <c:v>39.696666666666665</c:v>
                      </c:pt>
                      <c:pt idx="2743">
                        <c:v>39.713333333333331</c:v>
                      </c:pt>
                      <c:pt idx="2744">
                        <c:v>39.768333333333331</c:v>
                      </c:pt>
                      <c:pt idx="2745">
                        <c:v>39.765000000000001</c:v>
                      </c:pt>
                      <c:pt idx="2746">
                        <c:v>39.770000000000003</c:v>
                      </c:pt>
                      <c:pt idx="2747">
                        <c:v>39.770000000000003</c:v>
                      </c:pt>
                      <c:pt idx="2748">
                        <c:v>39.638333333333335</c:v>
                      </c:pt>
                      <c:pt idx="2749">
                        <c:v>39.770000000000003</c:v>
                      </c:pt>
                      <c:pt idx="2750">
                        <c:v>39.770000000000003</c:v>
                      </c:pt>
                      <c:pt idx="2751">
                        <c:v>39.798333333333332</c:v>
                      </c:pt>
                      <c:pt idx="2752">
                        <c:v>39.773333333333333</c:v>
                      </c:pt>
                      <c:pt idx="2753">
                        <c:v>39.564999999999998</c:v>
                      </c:pt>
                      <c:pt idx="2754">
                        <c:v>39.648333333333333</c:v>
                      </c:pt>
                      <c:pt idx="2755">
                        <c:v>39.765000000000001</c:v>
                      </c:pt>
                      <c:pt idx="2756">
                        <c:v>39.761666666666663</c:v>
                      </c:pt>
                      <c:pt idx="2757">
                        <c:v>39.568333333333335</c:v>
                      </c:pt>
                      <c:pt idx="2758">
                        <c:v>39.768333333333331</c:v>
                      </c:pt>
                      <c:pt idx="2759">
                        <c:v>39.976666666666667</c:v>
                      </c:pt>
                      <c:pt idx="2760">
                        <c:v>39.976666666666667</c:v>
                      </c:pt>
                      <c:pt idx="2761">
                        <c:v>39.78</c:v>
                      </c:pt>
                      <c:pt idx="2762">
                        <c:v>39.979999999999997</c:v>
                      </c:pt>
                      <c:pt idx="2763">
                        <c:v>39.979999999999997</c:v>
                      </c:pt>
                      <c:pt idx="2764">
                        <c:v>39.781666666666666</c:v>
                      </c:pt>
                      <c:pt idx="2765">
                        <c:v>39.979999999999997</c:v>
                      </c:pt>
                      <c:pt idx="2766">
                        <c:v>39.978333333333332</c:v>
                      </c:pt>
                      <c:pt idx="2767">
                        <c:v>39.776666666666664</c:v>
                      </c:pt>
                      <c:pt idx="2768">
                        <c:v>39.978333333333332</c:v>
                      </c:pt>
                      <c:pt idx="2769">
                        <c:v>39.978333333333332</c:v>
                      </c:pt>
                      <c:pt idx="2770">
                        <c:v>39.778333333333336</c:v>
                      </c:pt>
                      <c:pt idx="2771">
                        <c:v>39.78</c:v>
                      </c:pt>
                      <c:pt idx="2772">
                        <c:v>39.978333333333332</c:v>
                      </c:pt>
                      <c:pt idx="2773">
                        <c:v>39.976666666666667</c:v>
                      </c:pt>
                      <c:pt idx="2774">
                        <c:v>39.78</c:v>
                      </c:pt>
                      <c:pt idx="2775">
                        <c:v>39.979999999999997</c:v>
                      </c:pt>
                      <c:pt idx="2776">
                        <c:v>39.979999999999997</c:v>
                      </c:pt>
                      <c:pt idx="2777">
                        <c:v>39.796666666666667</c:v>
                      </c:pt>
                      <c:pt idx="2778">
                        <c:v>39.978333333333332</c:v>
                      </c:pt>
                      <c:pt idx="2779">
                        <c:v>39.979999999999997</c:v>
                      </c:pt>
                      <c:pt idx="2780">
                        <c:v>40.173333333333332</c:v>
                      </c:pt>
                      <c:pt idx="2781">
                        <c:v>39.986666666666665</c:v>
                      </c:pt>
                      <c:pt idx="2782">
                        <c:v>39.988333333333337</c:v>
                      </c:pt>
                      <c:pt idx="2783">
                        <c:v>40.188333333333333</c:v>
                      </c:pt>
                      <c:pt idx="2784">
                        <c:v>40.19</c:v>
                      </c:pt>
                      <c:pt idx="2785">
                        <c:v>39.991666666666667</c:v>
                      </c:pt>
                      <c:pt idx="2786">
                        <c:v>40.171666666666667</c:v>
                      </c:pt>
                      <c:pt idx="2787">
                        <c:v>40.19166666666667</c:v>
                      </c:pt>
                      <c:pt idx="2788">
                        <c:v>40.031666666666666</c:v>
                      </c:pt>
                      <c:pt idx="2789">
                        <c:v>39.99</c:v>
                      </c:pt>
                      <c:pt idx="2790">
                        <c:v>40.086666666666666</c:v>
                      </c:pt>
                      <c:pt idx="2791">
                        <c:v>39.983333333333334</c:v>
                      </c:pt>
                      <c:pt idx="2792">
                        <c:v>40.045000000000002</c:v>
                      </c:pt>
                      <c:pt idx="2793">
                        <c:v>40.188333333333333</c:v>
                      </c:pt>
                      <c:pt idx="2794">
                        <c:v>40.19</c:v>
                      </c:pt>
                      <c:pt idx="2795">
                        <c:v>40.19</c:v>
                      </c:pt>
                      <c:pt idx="2796">
                        <c:v>40.159999999999997</c:v>
                      </c:pt>
                      <c:pt idx="2797">
                        <c:v>40.19166666666667</c:v>
                      </c:pt>
                      <c:pt idx="2798">
                        <c:v>40.19166666666667</c:v>
                      </c:pt>
                      <c:pt idx="2799">
                        <c:v>40.193333333333335</c:v>
                      </c:pt>
                      <c:pt idx="2800">
                        <c:v>40.195</c:v>
                      </c:pt>
                      <c:pt idx="2801">
                        <c:v>40.195</c:v>
                      </c:pt>
                      <c:pt idx="2802">
                        <c:v>40.396666666666668</c:v>
                      </c:pt>
                      <c:pt idx="2803">
                        <c:v>40.198333333333331</c:v>
                      </c:pt>
                      <c:pt idx="2804">
                        <c:v>40.25</c:v>
                      </c:pt>
                      <c:pt idx="2805">
                        <c:v>40.328333333333333</c:v>
                      </c:pt>
                      <c:pt idx="2806">
                        <c:v>40.19166666666667</c:v>
                      </c:pt>
                      <c:pt idx="2807">
                        <c:v>40.19166666666667</c:v>
                      </c:pt>
                      <c:pt idx="2808">
                        <c:v>40.293333333333337</c:v>
                      </c:pt>
                      <c:pt idx="2809">
                        <c:v>40.19</c:v>
                      </c:pt>
                      <c:pt idx="2810">
                        <c:v>40.398333333333333</c:v>
                      </c:pt>
                      <c:pt idx="2811">
                        <c:v>40.398333333333333</c:v>
                      </c:pt>
                      <c:pt idx="2812">
                        <c:v>40.398333333333333</c:v>
                      </c:pt>
                      <c:pt idx="2813">
                        <c:v>40.283333333333331</c:v>
                      </c:pt>
                      <c:pt idx="2814">
                        <c:v>40.401666666666664</c:v>
                      </c:pt>
                      <c:pt idx="2815">
                        <c:v>40.403333333333336</c:v>
                      </c:pt>
                      <c:pt idx="2816">
                        <c:v>40.49</c:v>
                      </c:pt>
                      <c:pt idx="2817">
                        <c:v>40.505000000000003</c:v>
                      </c:pt>
                      <c:pt idx="2818">
                        <c:v>40.406666666666666</c:v>
                      </c:pt>
                      <c:pt idx="2819">
                        <c:v>40.483333333333334</c:v>
                      </c:pt>
                      <c:pt idx="2820">
                        <c:v>40.585000000000001</c:v>
                      </c:pt>
                      <c:pt idx="2821">
                        <c:v>40.405000000000001</c:v>
                      </c:pt>
                      <c:pt idx="2822">
                        <c:v>40.406666666666666</c:v>
                      </c:pt>
                      <c:pt idx="2823">
                        <c:v>40.603333333333332</c:v>
                      </c:pt>
                      <c:pt idx="2824">
                        <c:v>40.408333333333331</c:v>
                      </c:pt>
                      <c:pt idx="2825">
                        <c:v>40.531666666666666</c:v>
                      </c:pt>
                      <c:pt idx="2826">
                        <c:v>40.604999999999997</c:v>
                      </c:pt>
                      <c:pt idx="2827">
                        <c:v>40.421666666666667</c:v>
                      </c:pt>
                      <c:pt idx="2828">
                        <c:v>40.571666666666665</c:v>
                      </c:pt>
                      <c:pt idx="2829">
                        <c:v>40.604999999999997</c:v>
                      </c:pt>
                      <c:pt idx="2830">
                        <c:v>40.403333333333336</c:v>
                      </c:pt>
                      <c:pt idx="2831">
                        <c:v>40.513333333333335</c:v>
                      </c:pt>
                      <c:pt idx="2832">
                        <c:v>40.601666666666667</c:v>
                      </c:pt>
                      <c:pt idx="2833">
                        <c:v>40.405000000000001</c:v>
                      </c:pt>
                      <c:pt idx="2834">
                        <c:v>40.471666666666664</c:v>
                      </c:pt>
                      <c:pt idx="2835">
                        <c:v>40.603333333333332</c:v>
                      </c:pt>
                      <c:pt idx="2836">
                        <c:v>40.403333333333336</c:v>
                      </c:pt>
                      <c:pt idx="2837">
                        <c:v>40.606666666666669</c:v>
                      </c:pt>
                      <c:pt idx="2838">
                        <c:v>40.604999999999997</c:v>
                      </c:pt>
                      <c:pt idx="2839">
                        <c:v>40.475000000000001</c:v>
                      </c:pt>
                      <c:pt idx="2840">
                        <c:v>40.405000000000001</c:v>
                      </c:pt>
                      <c:pt idx="2841">
                        <c:v>40.603333333333332</c:v>
                      </c:pt>
                      <c:pt idx="2842">
                        <c:v>40.401666666666664</c:v>
                      </c:pt>
                      <c:pt idx="2843">
                        <c:v>40.416666666666664</c:v>
                      </c:pt>
                      <c:pt idx="2844">
                        <c:v>40.601666666666667</c:v>
                      </c:pt>
                      <c:pt idx="2845">
                        <c:v>40.401666666666664</c:v>
                      </c:pt>
                      <c:pt idx="2846">
                        <c:v>40.401666666666664</c:v>
                      </c:pt>
                      <c:pt idx="2847">
                        <c:v>40.6</c:v>
                      </c:pt>
                      <c:pt idx="2848">
                        <c:v>40.4</c:v>
                      </c:pt>
                      <c:pt idx="2849">
                        <c:v>40.4</c:v>
                      </c:pt>
                      <c:pt idx="2850">
                        <c:v>40.591666666666669</c:v>
                      </c:pt>
                      <c:pt idx="2851">
                        <c:v>40.401666666666664</c:v>
                      </c:pt>
                      <c:pt idx="2852">
                        <c:v>40.543333333333337</c:v>
                      </c:pt>
                      <c:pt idx="2853">
                        <c:v>40.603333333333332</c:v>
                      </c:pt>
                      <c:pt idx="2854">
                        <c:v>40.603333333333332</c:v>
                      </c:pt>
                      <c:pt idx="2855">
                        <c:v>40.481666666666669</c:v>
                      </c:pt>
                      <c:pt idx="2856">
                        <c:v>40.606666666666669</c:v>
                      </c:pt>
                      <c:pt idx="2857">
                        <c:v>40.606666666666669</c:v>
                      </c:pt>
                      <c:pt idx="2858">
                        <c:v>40.738333333333337</c:v>
                      </c:pt>
                      <c:pt idx="2859">
                        <c:v>40.611666666666665</c:v>
                      </c:pt>
                      <c:pt idx="2860">
                        <c:v>40.611666666666665</c:v>
                      </c:pt>
                      <c:pt idx="2861">
                        <c:v>40.61</c:v>
                      </c:pt>
                      <c:pt idx="2862">
                        <c:v>40.704999999999998</c:v>
                      </c:pt>
                      <c:pt idx="2863">
                        <c:v>40.611666666666665</c:v>
                      </c:pt>
                      <c:pt idx="2864">
                        <c:v>40.611666666666665</c:v>
                      </c:pt>
                      <c:pt idx="2865">
                        <c:v>40.55833333333333</c:v>
                      </c:pt>
                      <c:pt idx="2866">
                        <c:v>40.606666666666669</c:v>
                      </c:pt>
                      <c:pt idx="2867">
                        <c:v>40.553333333333335</c:v>
                      </c:pt>
                      <c:pt idx="2868">
                        <c:v>40.608333333333334</c:v>
                      </c:pt>
                      <c:pt idx="2869">
                        <c:v>40.608333333333334</c:v>
                      </c:pt>
                      <c:pt idx="2870">
                        <c:v>40.608333333333334</c:v>
                      </c:pt>
                      <c:pt idx="2871">
                        <c:v>40.61</c:v>
                      </c:pt>
                      <c:pt idx="2872">
                        <c:v>40.761666666666663</c:v>
                      </c:pt>
                      <c:pt idx="2873">
                        <c:v>40.615000000000002</c:v>
                      </c:pt>
                      <c:pt idx="2874">
                        <c:v>40.82</c:v>
                      </c:pt>
                      <c:pt idx="2875">
                        <c:v>40.733333333333334</c:v>
                      </c:pt>
                      <c:pt idx="2876">
                        <c:v>40.616666666666667</c:v>
                      </c:pt>
                      <c:pt idx="2877">
                        <c:v>40.671666666666667</c:v>
                      </c:pt>
                      <c:pt idx="2878">
                        <c:v>40.813333333333333</c:v>
                      </c:pt>
                      <c:pt idx="2879">
                        <c:v>40.663333333333334</c:v>
                      </c:pt>
                      <c:pt idx="2880">
                        <c:v>40.82</c:v>
                      </c:pt>
                      <c:pt idx="2881">
                        <c:v>40.821666666666665</c:v>
                      </c:pt>
                      <c:pt idx="2882">
                        <c:v>41.026666666666664</c:v>
                      </c:pt>
                      <c:pt idx="2883">
                        <c:v>41.028333333333336</c:v>
                      </c:pt>
                      <c:pt idx="2884">
                        <c:v>40.875</c:v>
                      </c:pt>
                      <c:pt idx="2885">
                        <c:v>41.031666666666666</c:v>
                      </c:pt>
                      <c:pt idx="2886">
                        <c:v>41.031666666666666</c:v>
                      </c:pt>
                      <c:pt idx="2887">
                        <c:v>41.031666666666666</c:v>
                      </c:pt>
                      <c:pt idx="2888">
                        <c:v>40.846666666666664</c:v>
                      </c:pt>
                      <c:pt idx="2889">
                        <c:v>41.028333333333336</c:v>
                      </c:pt>
                      <c:pt idx="2890">
                        <c:v>41.008333333333333</c:v>
                      </c:pt>
                      <c:pt idx="2891">
                        <c:v>40.828333333333333</c:v>
                      </c:pt>
                      <c:pt idx="2892">
                        <c:v>40.938333333333333</c:v>
                      </c:pt>
                      <c:pt idx="2893">
                        <c:v>41.024999999999999</c:v>
                      </c:pt>
                      <c:pt idx="2894">
                        <c:v>40.828333333333333</c:v>
                      </c:pt>
                      <c:pt idx="2895">
                        <c:v>41.028333333333336</c:v>
                      </c:pt>
                      <c:pt idx="2896">
                        <c:v>41.028333333333336</c:v>
                      </c:pt>
                      <c:pt idx="2897">
                        <c:v>40.89</c:v>
                      </c:pt>
                      <c:pt idx="2898">
                        <c:v>41.033333333333331</c:v>
                      </c:pt>
                      <c:pt idx="2899">
                        <c:v>41.033333333333331</c:v>
                      </c:pt>
                      <c:pt idx="2900">
                        <c:v>40.83</c:v>
                      </c:pt>
                      <c:pt idx="2901">
                        <c:v>40.83</c:v>
                      </c:pt>
                      <c:pt idx="2902">
                        <c:v>41.028333333333336</c:v>
                      </c:pt>
                      <c:pt idx="2903">
                        <c:v>41.028333333333336</c:v>
                      </c:pt>
                      <c:pt idx="2904">
                        <c:v>41.034999999999997</c:v>
                      </c:pt>
                      <c:pt idx="2905">
                        <c:v>41.034999999999997</c:v>
                      </c:pt>
                      <c:pt idx="2906">
                        <c:v>41.036666666666669</c:v>
                      </c:pt>
                      <c:pt idx="2907">
                        <c:v>40.838333333333331</c:v>
                      </c:pt>
                      <c:pt idx="2908">
                        <c:v>41.031666666666666</c:v>
                      </c:pt>
                      <c:pt idx="2909">
                        <c:v>41.031666666666666</c:v>
                      </c:pt>
                      <c:pt idx="2910">
                        <c:v>40.984999999999999</c:v>
                      </c:pt>
                      <c:pt idx="2911">
                        <c:v>41.031666666666666</c:v>
                      </c:pt>
                      <c:pt idx="2912">
                        <c:v>41.031666666666666</c:v>
                      </c:pt>
                      <c:pt idx="2913">
                        <c:v>41.031666666666666</c:v>
                      </c:pt>
                      <c:pt idx="2914">
                        <c:v>41.034999999999997</c:v>
                      </c:pt>
                      <c:pt idx="2915">
                        <c:v>41.034999999999997</c:v>
                      </c:pt>
                      <c:pt idx="2916">
                        <c:v>41.061666666666667</c:v>
                      </c:pt>
                      <c:pt idx="2917">
                        <c:v>41.036666666666669</c:v>
                      </c:pt>
                      <c:pt idx="2918">
                        <c:v>41.036666666666669</c:v>
                      </c:pt>
                      <c:pt idx="2919">
                        <c:v>41.036666666666669</c:v>
                      </c:pt>
                      <c:pt idx="2920">
                        <c:v>41.19</c:v>
                      </c:pt>
                      <c:pt idx="2921">
                        <c:v>41.038333333333334</c:v>
                      </c:pt>
                      <c:pt idx="2922">
                        <c:v>41.168333333333337</c:v>
                      </c:pt>
                      <c:pt idx="2923">
                        <c:v>41.033333333333331</c:v>
                      </c:pt>
                      <c:pt idx="2924">
                        <c:v>41.033333333333331</c:v>
                      </c:pt>
                      <c:pt idx="2925">
                        <c:v>40.97</c:v>
                      </c:pt>
                      <c:pt idx="2926">
                        <c:v>41.031666666666666</c:v>
                      </c:pt>
                      <c:pt idx="2927">
                        <c:v>41.125</c:v>
                      </c:pt>
                      <c:pt idx="2928">
                        <c:v>41.238333333333337</c:v>
                      </c:pt>
                      <c:pt idx="2929">
                        <c:v>41.038333333333334</c:v>
                      </c:pt>
                      <c:pt idx="2930">
                        <c:v>41.163333333333334</c:v>
                      </c:pt>
                      <c:pt idx="2931">
                        <c:v>41.24</c:v>
                      </c:pt>
                      <c:pt idx="2932">
                        <c:v>41.241666666666667</c:v>
                      </c:pt>
                      <c:pt idx="2933">
                        <c:v>41.29</c:v>
                      </c:pt>
                      <c:pt idx="2934">
                        <c:v>41.244999999999997</c:v>
                      </c:pt>
                      <c:pt idx="2935">
                        <c:v>41.244999999999997</c:v>
                      </c:pt>
                      <c:pt idx="2936">
                        <c:v>41.244999999999997</c:v>
                      </c:pt>
                      <c:pt idx="2937">
                        <c:v>41.243333333333332</c:v>
                      </c:pt>
                      <c:pt idx="2938">
                        <c:v>41.241666666666667</c:v>
                      </c:pt>
                      <c:pt idx="2939">
                        <c:v>41.241666666666667</c:v>
                      </c:pt>
                      <c:pt idx="2940">
                        <c:v>41.243333333333332</c:v>
                      </c:pt>
                      <c:pt idx="2941">
                        <c:v>41.263333333333335</c:v>
                      </c:pt>
                      <c:pt idx="2942">
                        <c:v>41.248333333333335</c:v>
                      </c:pt>
                      <c:pt idx="2943">
                        <c:v>41.451666666666668</c:v>
                      </c:pt>
                      <c:pt idx="2944">
                        <c:v>41.456666666666663</c:v>
                      </c:pt>
                      <c:pt idx="2945">
                        <c:v>41.456666666666663</c:v>
                      </c:pt>
                      <c:pt idx="2946">
                        <c:v>41.321666666666665</c:v>
                      </c:pt>
                      <c:pt idx="2947">
                        <c:v>41.453333333333333</c:v>
                      </c:pt>
                      <c:pt idx="2948">
                        <c:v>41.454999999999998</c:v>
                      </c:pt>
                      <c:pt idx="2949">
                        <c:v>41.454999999999998</c:v>
                      </c:pt>
                      <c:pt idx="2950">
                        <c:v>41.44166666666667</c:v>
                      </c:pt>
                      <c:pt idx="2951">
                        <c:v>41.356666666666669</c:v>
                      </c:pt>
                      <c:pt idx="2952">
                        <c:v>41.456666666666663</c:v>
                      </c:pt>
                      <c:pt idx="2953">
                        <c:v>41.588333333333331</c:v>
                      </c:pt>
                      <c:pt idx="2954">
                        <c:v>41.461666666666666</c:v>
                      </c:pt>
                      <c:pt idx="2955">
                        <c:v>41.461666666666666</c:v>
                      </c:pt>
                      <c:pt idx="2956">
                        <c:v>41.661666666666669</c:v>
                      </c:pt>
                      <c:pt idx="2957">
                        <c:v>41.461666666666666</c:v>
                      </c:pt>
                      <c:pt idx="2958">
                        <c:v>41.461666666666666</c:v>
                      </c:pt>
                      <c:pt idx="2959">
                        <c:v>41.661666666666669</c:v>
                      </c:pt>
                      <c:pt idx="2960">
                        <c:v>41.461666666666666</c:v>
                      </c:pt>
                      <c:pt idx="2961">
                        <c:v>41.461666666666666</c:v>
                      </c:pt>
                      <c:pt idx="2962">
                        <c:v>41.463333333333331</c:v>
                      </c:pt>
                      <c:pt idx="2963">
                        <c:v>41.484999999999999</c:v>
                      </c:pt>
                      <c:pt idx="2964">
                        <c:v>41.46</c:v>
                      </c:pt>
                      <c:pt idx="2965">
                        <c:v>41.46</c:v>
                      </c:pt>
                      <c:pt idx="2966">
                        <c:v>41.66</c:v>
                      </c:pt>
                      <c:pt idx="2967">
                        <c:v>41.463333333333331</c:v>
                      </c:pt>
                      <c:pt idx="2968">
                        <c:v>41.588333333333331</c:v>
                      </c:pt>
                      <c:pt idx="2969">
                        <c:v>41.633333333333333</c:v>
                      </c:pt>
                      <c:pt idx="2970">
                        <c:v>41.461666666666666</c:v>
                      </c:pt>
                      <c:pt idx="2971">
                        <c:v>41.461666666666666</c:v>
                      </c:pt>
                      <c:pt idx="2972">
                        <c:v>41.268333333333331</c:v>
                      </c:pt>
                      <c:pt idx="2973">
                        <c:v>41.37</c:v>
                      </c:pt>
                      <c:pt idx="2974">
                        <c:v>41.456666666666663</c:v>
                      </c:pt>
                      <c:pt idx="2975">
                        <c:v>41.505000000000003</c:v>
                      </c:pt>
                      <c:pt idx="2976">
                        <c:v>41.463333333333331</c:v>
                      </c:pt>
                      <c:pt idx="2977">
                        <c:v>41.465000000000003</c:v>
                      </c:pt>
                      <c:pt idx="2978">
                        <c:v>41.666666666666664</c:v>
                      </c:pt>
                      <c:pt idx="2979">
                        <c:v>41.541666666666664</c:v>
                      </c:pt>
                      <c:pt idx="2980">
                        <c:v>41.468333333333334</c:v>
                      </c:pt>
                      <c:pt idx="2981">
                        <c:v>41.668333333333337</c:v>
                      </c:pt>
                      <c:pt idx="2982">
                        <c:v>41.668333333333337</c:v>
                      </c:pt>
                      <c:pt idx="2983">
                        <c:v>41.471666666666664</c:v>
                      </c:pt>
                      <c:pt idx="2984">
                        <c:v>41.521666666666668</c:v>
                      </c:pt>
                      <c:pt idx="2985">
                        <c:v>41.466666666666669</c:v>
                      </c:pt>
                      <c:pt idx="2986">
                        <c:v>41.636666666666663</c:v>
                      </c:pt>
                      <c:pt idx="2987">
                        <c:v>41.674999999999997</c:v>
                      </c:pt>
                      <c:pt idx="2988">
                        <c:v>41.64</c:v>
                      </c:pt>
                      <c:pt idx="2989">
                        <c:v>41.476666666666667</c:v>
                      </c:pt>
                      <c:pt idx="2990">
                        <c:v>41.678333333333335</c:v>
                      </c:pt>
                      <c:pt idx="2991">
                        <c:v>41.678333333333335</c:v>
                      </c:pt>
                      <c:pt idx="2992">
                        <c:v>41.476666666666667</c:v>
                      </c:pt>
                      <c:pt idx="2993">
                        <c:v>41.475000000000001</c:v>
                      </c:pt>
                      <c:pt idx="2994">
                        <c:v>41.673333333333332</c:v>
                      </c:pt>
                      <c:pt idx="2995">
                        <c:v>41.476666666666667</c:v>
                      </c:pt>
                      <c:pt idx="2996">
                        <c:v>41.538333333333334</c:v>
                      </c:pt>
                      <c:pt idx="2997">
                        <c:v>41.471666666666664</c:v>
                      </c:pt>
                      <c:pt idx="2998">
                        <c:v>41.471666666666664</c:v>
                      </c:pt>
                      <c:pt idx="2999">
                        <c:v>41.673333333333332</c:v>
                      </c:pt>
                      <c:pt idx="3000">
                        <c:v>41.564999999999998</c:v>
                      </c:pt>
                      <c:pt idx="3001">
                        <c:v>41.476666666666667</c:v>
                      </c:pt>
                      <c:pt idx="3002">
                        <c:v>41.68</c:v>
                      </c:pt>
                      <c:pt idx="3003">
                        <c:v>41.68</c:v>
                      </c:pt>
                      <c:pt idx="3004">
                        <c:v>41.883333333333333</c:v>
                      </c:pt>
                      <c:pt idx="3005">
                        <c:v>41.748333333333335</c:v>
                      </c:pt>
                      <c:pt idx="3006">
                        <c:v>41.72</c:v>
                      </c:pt>
                      <c:pt idx="3007">
                        <c:v>41.893333333333331</c:v>
                      </c:pt>
                      <c:pt idx="3008">
                        <c:v>41.893333333333331</c:v>
                      </c:pt>
                      <c:pt idx="3009">
                        <c:v>41.69166666666667</c:v>
                      </c:pt>
                      <c:pt idx="3010">
                        <c:v>41.693333333333335</c:v>
                      </c:pt>
                      <c:pt idx="3011">
                        <c:v>41.893333333333331</c:v>
                      </c:pt>
                      <c:pt idx="3012">
                        <c:v>41.69166666666667</c:v>
                      </c:pt>
                      <c:pt idx="3013">
                        <c:v>41.69166666666667</c:v>
                      </c:pt>
                      <c:pt idx="3014">
                        <c:v>41.893333333333331</c:v>
                      </c:pt>
                      <c:pt idx="3015">
                        <c:v>41.891666666666666</c:v>
                      </c:pt>
                      <c:pt idx="3016">
                        <c:v>41.695</c:v>
                      </c:pt>
                      <c:pt idx="3017">
                        <c:v>41.695</c:v>
                      </c:pt>
                      <c:pt idx="3018">
                        <c:v>41.78</c:v>
                      </c:pt>
                      <c:pt idx="3019">
                        <c:v>41.688333333333333</c:v>
                      </c:pt>
                      <c:pt idx="3020">
                        <c:v>41.895000000000003</c:v>
                      </c:pt>
                      <c:pt idx="3021">
                        <c:v>41.89</c:v>
                      </c:pt>
                      <c:pt idx="3022">
                        <c:v>41.703333333333333</c:v>
                      </c:pt>
                      <c:pt idx="3023">
                        <c:v>41.895000000000003</c:v>
                      </c:pt>
                      <c:pt idx="3024">
                        <c:v>41.85</c:v>
                      </c:pt>
                      <c:pt idx="3025">
                        <c:v>41.695</c:v>
                      </c:pt>
                      <c:pt idx="3026">
                        <c:v>41.844999999999999</c:v>
                      </c:pt>
                      <c:pt idx="3027">
                        <c:v>41.843333333333334</c:v>
                      </c:pt>
                      <c:pt idx="3028">
                        <c:v>41.69166666666667</c:v>
                      </c:pt>
                      <c:pt idx="3029">
                        <c:v>41.851666666666667</c:v>
                      </c:pt>
                      <c:pt idx="3030">
                        <c:v>41.891666666666666</c:v>
                      </c:pt>
                      <c:pt idx="3031">
                        <c:v>41.693333333333335</c:v>
                      </c:pt>
                      <c:pt idx="3032">
                        <c:v>41.893333333333331</c:v>
                      </c:pt>
                      <c:pt idx="3033">
                        <c:v>41.801666666666669</c:v>
                      </c:pt>
                      <c:pt idx="3034">
                        <c:v>41.898333333333333</c:v>
                      </c:pt>
                      <c:pt idx="3035">
                        <c:v>41.87833333333333</c:v>
                      </c:pt>
                      <c:pt idx="3036">
                        <c:v>41.693333333333335</c:v>
                      </c:pt>
                      <c:pt idx="3037">
                        <c:v>41.896666666666668</c:v>
                      </c:pt>
                      <c:pt idx="3038">
                        <c:v>41.895000000000003</c:v>
                      </c:pt>
                      <c:pt idx="3039">
                        <c:v>41.801666666666669</c:v>
                      </c:pt>
                      <c:pt idx="3040">
                        <c:v>41.898333333333333</c:v>
                      </c:pt>
                      <c:pt idx="3041">
                        <c:v>41.9</c:v>
                      </c:pt>
                      <c:pt idx="3042">
                        <c:v>41.9</c:v>
                      </c:pt>
                      <c:pt idx="3043">
                        <c:v>41.901666666666664</c:v>
                      </c:pt>
                      <c:pt idx="3044">
                        <c:v>41.901666666666664</c:v>
                      </c:pt>
                      <c:pt idx="3045">
                        <c:v>41.9</c:v>
                      </c:pt>
                      <c:pt idx="3046">
                        <c:v>41.7</c:v>
                      </c:pt>
                      <c:pt idx="3047">
                        <c:v>41.77</c:v>
                      </c:pt>
                      <c:pt idx="3048">
                        <c:v>41.896666666666668</c:v>
                      </c:pt>
                      <c:pt idx="3049">
                        <c:v>41.695</c:v>
                      </c:pt>
                      <c:pt idx="3050">
                        <c:v>41.696666666666665</c:v>
                      </c:pt>
                      <c:pt idx="3051">
                        <c:v>41.898333333333333</c:v>
                      </c:pt>
                      <c:pt idx="3052">
                        <c:v>41.9</c:v>
                      </c:pt>
                      <c:pt idx="3053">
                        <c:v>41.843333333333334</c:v>
                      </c:pt>
                      <c:pt idx="3054">
                        <c:v>41.9</c:v>
                      </c:pt>
                      <c:pt idx="3055">
                        <c:v>41.9</c:v>
                      </c:pt>
                      <c:pt idx="3056">
                        <c:v>41.73</c:v>
                      </c:pt>
                      <c:pt idx="3057">
                        <c:v>41.9</c:v>
                      </c:pt>
                      <c:pt idx="3058">
                        <c:v>41.9</c:v>
                      </c:pt>
                      <c:pt idx="3059">
                        <c:v>41.7</c:v>
                      </c:pt>
                      <c:pt idx="3060">
                        <c:v>41.811666666666667</c:v>
                      </c:pt>
                      <c:pt idx="3061">
                        <c:v>41.888333333333335</c:v>
                      </c:pt>
                      <c:pt idx="3062">
                        <c:v>41.696666666666665</c:v>
                      </c:pt>
                      <c:pt idx="3063">
                        <c:v>41.9</c:v>
                      </c:pt>
                      <c:pt idx="3064">
                        <c:v>41.921666666666667</c:v>
                      </c:pt>
                      <c:pt idx="3065">
                        <c:v>41.901666666666664</c:v>
                      </c:pt>
                      <c:pt idx="3066">
                        <c:v>41.903333333333336</c:v>
                      </c:pt>
                      <c:pt idx="3067">
                        <c:v>42.106666666666669</c:v>
                      </c:pt>
                      <c:pt idx="3068">
                        <c:v>41.96</c:v>
                      </c:pt>
                      <c:pt idx="3069">
                        <c:v>41.908333333333331</c:v>
                      </c:pt>
                      <c:pt idx="3070">
                        <c:v>41.908333333333331</c:v>
                      </c:pt>
                      <c:pt idx="3071">
                        <c:v>42.11</c:v>
                      </c:pt>
                      <c:pt idx="3072">
                        <c:v>42.113333333333337</c:v>
                      </c:pt>
                      <c:pt idx="3073">
                        <c:v>42.01</c:v>
                      </c:pt>
                      <c:pt idx="3074">
                        <c:v>42.116666666666667</c:v>
                      </c:pt>
                      <c:pt idx="3075">
                        <c:v>42.116666666666667</c:v>
                      </c:pt>
                      <c:pt idx="3076">
                        <c:v>41.965000000000003</c:v>
                      </c:pt>
                      <c:pt idx="3077">
                        <c:v>42.118333333333332</c:v>
                      </c:pt>
                      <c:pt idx="3078">
                        <c:v>42.12</c:v>
                      </c:pt>
                      <c:pt idx="3079">
                        <c:v>42.086666666666666</c:v>
                      </c:pt>
                      <c:pt idx="3080">
                        <c:v>42.12</c:v>
                      </c:pt>
                      <c:pt idx="3081">
                        <c:v>42.12166666666667</c:v>
                      </c:pt>
                      <c:pt idx="3082">
                        <c:v>42.266666666666666</c:v>
                      </c:pt>
                      <c:pt idx="3083">
                        <c:v>42.12</c:v>
                      </c:pt>
                      <c:pt idx="3084">
                        <c:v>42.12166666666667</c:v>
                      </c:pt>
                      <c:pt idx="3085">
                        <c:v>42.181666666666665</c:v>
                      </c:pt>
                      <c:pt idx="3086">
                        <c:v>42.123333333333335</c:v>
                      </c:pt>
                      <c:pt idx="3087">
                        <c:v>42.123333333333335</c:v>
                      </c:pt>
                      <c:pt idx="3088">
                        <c:v>42.12166666666667</c:v>
                      </c:pt>
                      <c:pt idx="3089">
                        <c:v>42.265000000000001</c:v>
                      </c:pt>
                      <c:pt idx="3090">
                        <c:v>42.126666666666665</c:v>
                      </c:pt>
                      <c:pt idx="3091">
                        <c:v>42.126666666666665</c:v>
                      </c:pt>
                      <c:pt idx="3092">
                        <c:v>42.12</c:v>
                      </c:pt>
                      <c:pt idx="3093">
                        <c:v>42.125</c:v>
                      </c:pt>
                      <c:pt idx="3094">
                        <c:v>42.166666666666664</c:v>
                      </c:pt>
                      <c:pt idx="3095">
                        <c:v>42.328333333333333</c:v>
                      </c:pt>
                      <c:pt idx="3096">
                        <c:v>42.12833333333333</c:v>
                      </c:pt>
                      <c:pt idx="3097">
                        <c:v>42.32</c:v>
                      </c:pt>
                      <c:pt idx="3098">
                        <c:v>42.331666666666663</c:v>
                      </c:pt>
                      <c:pt idx="3099">
                        <c:v>42.133333333333333</c:v>
                      </c:pt>
                      <c:pt idx="3100">
                        <c:v>42.333333333333336</c:v>
                      </c:pt>
                      <c:pt idx="3101">
                        <c:v>42.333333333333336</c:v>
                      </c:pt>
                      <c:pt idx="3102">
                        <c:v>42.24666666666667</c:v>
                      </c:pt>
                      <c:pt idx="3103">
                        <c:v>42.133333333333333</c:v>
                      </c:pt>
                      <c:pt idx="3104">
                        <c:v>42.331666666666663</c:v>
                      </c:pt>
                      <c:pt idx="3105">
                        <c:v>42.12833333333333</c:v>
                      </c:pt>
                      <c:pt idx="3106">
                        <c:v>42.12833333333333</c:v>
                      </c:pt>
                      <c:pt idx="3107">
                        <c:v>42.086666666666666</c:v>
                      </c:pt>
                      <c:pt idx="3108">
                        <c:v>42.126666666666665</c:v>
                      </c:pt>
                      <c:pt idx="3109">
                        <c:v>42.126666666666665</c:v>
                      </c:pt>
                      <c:pt idx="3110">
                        <c:v>42.13</c:v>
                      </c:pt>
                      <c:pt idx="3111">
                        <c:v>42.13</c:v>
                      </c:pt>
                      <c:pt idx="3112">
                        <c:v>42.13</c:v>
                      </c:pt>
                      <c:pt idx="3113">
                        <c:v>42.138333333333335</c:v>
                      </c:pt>
                      <c:pt idx="3114">
                        <c:v>42.133333333333333</c:v>
                      </c:pt>
                      <c:pt idx="3115">
                        <c:v>42.271666666666668</c:v>
                      </c:pt>
                      <c:pt idx="3116">
                        <c:v>42.335000000000001</c:v>
                      </c:pt>
                      <c:pt idx="3117">
                        <c:v>42.273333333333333</c:v>
                      </c:pt>
                      <c:pt idx="3118">
                        <c:v>42.136666666666663</c:v>
                      </c:pt>
                      <c:pt idx="3119">
                        <c:v>42.335000000000001</c:v>
                      </c:pt>
                      <c:pt idx="3120">
                        <c:v>42.255000000000003</c:v>
                      </c:pt>
                      <c:pt idx="3121">
                        <c:v>42.343333333333334</c:v>
                      </c:pt>
                      <c:pt idx="3122">
                        <c:v>42.341666666666669</c:v>
                      </c:pt>
                      <c:pt idx="3123">
                        <c:v>42.203333333333333</c:v>
                      </c:pt>
                      <c:pt idx="3124">
                        <c:v>42.341666666666669</c:v>
                      </c:pt>
                      <c:pt idx="3125">
                        <c:v>42.34</c:v>
                      </c:pt>
                      <c:pt idx="3126">
                        <c:v>42.138333333333335</c:v>
                      </c:pt>
                      <c:pt idx="3127">
                        <c:v>42.136666666666663</c:v>
                      </c:pt>
                      <c:pt idx="3128">
                        <c:v>42.201666666666668</c:v>
                      </c:pt>
                      <c:pt idx="3129">
                        <c:v>42.333333333333336</c:v>
                      </c:pt>
                      <c:pt idx="3130">
                        <c:v>42.344999999999999</c:v>
                      </c:pt>
                      <c:pt idx="3131">
                        <c:v>42.284999999999997</c:v>
                      </c:pt>
                      <c:pt idx="3132">
                        <c:v>42.14</c:v>
                      </c:pt>
                      <c:pt idx="3133">
                        <c:v>42.338333333333331</c:v>
                      </c:pt>
                      <c:pt idx="3134">
                        <c:v>42.145000000000003</c:v>
                      </c:pt>
                      <c:pt idx="3135">
                        <c:v>42.14</c:v>
                      </c:pt>
                      <c:pt idx="3136">
                        <c:v>42.34</c:v>
                      </c:pt>
                      <c:pt idx="3137">
                        <c:v>42.34</c:v>
                      </c:pt>
                      <c:pt idx="3138">
                        <c:v>42.34</c:v>
                      </c:pt>
                      <c:pt idx="3139">
                        <c:v>42.344999999999999</c:v>
                      </c:pt>
                      <c:pt idx="3140">
                        <c:v>42.343333333333334</c:v>
                      </c:pt>
                      <c:pt idx="3141">
                        <c:v>42.286666666666669</c:v>
                      </c:pt>
                      <c:pt idx="3142">
                        <c:v>42.226666666666667</c:v>
                      </c:pt>
                      <c:pt idx="3143">
                        <c:v>42.343333333333334</c:v>
                      </c:pt>
                      <c:pt idx="3144">
                        <c:v>42.14</c:v>
                      </c:pt>
                      <c:pt idx="3145">
                        <c:v>42.343333333333334</c:v>
                      </c:pt>
                      <c:pt idx="3146">
                        <c:v>42.343333333333334</c:v>
                      </c:pt>
                      <c:pt idx="3147">
                        <c:v>42.145000000000003</c:v>
                      </c:pt>
                      <c:pt idx="3148">
                        <c:v>42.344999999999999</c:v>
                      </c:pt>
                      <c:pt idx="3149">
                        <c:v>42.343333333333334</c:v>
                      </c:pt>
                      <c:pt idx="3150">
                        <c:v>42.145000000000003</c:v>
                      </c:pt>
                      <c:pt idx="3151">
                        <c:v>42.344999999999999</c:v>
                      </c:pt>
                      <c:pt idx="3152">
                        <c:v>42.343333333333334</c:v>
                      </c:pt>
                      <c:pt idx="3153">
                        <c:v>42.236666666666665</c:v>
                      </c:pt>
                      <c:pt idx="3154">
                        <c:v>42.164999999999999</c:v>
                      </c:pt>
                      <c:pt idx="3155">
                        <c:v>42.293333333333337</c:v>
                      </c:pt>
                      <c:pt idx="3156">
                        <c:v>42.138333333333335</c:v>
                      </c:pt>
                      <c:pt idx="3157">
                        <c:v>42.138333333333335</c:v>
                      </c:pt>
                      <c:pt idx="3158">
                        <c:v>42.158333333333331</c:v>
                      </c:pt>
                      <c:pt idx="3159">
                        <c:v>42.14</c:v>
                      </c:pt>
                      <c:pt idx="3160">
                        <c:v>42.225000000000001</c:v>
                      </c:pt>
                      <c:pt idx="3161">
                        <c:v>42.136666666666663</c:v>
                      </c:pt>
                      <c:pt idx="3162">
                        <c:v>42.311666666666667</c:v>
                      </c:pt>
                      <c:pt idx="3163">
                        <c:v>42.343333333333334</c:v>
                      </c:pt>
                      <c:pt idx="3164">
                        <c:v>42.145000000000003</c:v>
                      </c:pt>
                      <c:pt idx="3165">
                        <c:v>42.346666666666664</c:v>
                      </c:pt>
                      <c:pt idx="3166">
                        <c:v>42.346666666666664</c:v>
                      </c:pt>
                      <c:pt idx="3167">
                        <c:v>42.346666666666664</c:v>
                      </c:pt>
                      <c:pt idx="3168">
                        <c:v>42.548333333333332</c:v>
                      </c:pt>
                      <c:pt idx="3169">
                        <c:v>42.403333333333336</c:v>
                      </c:pt>
                      <c:pt idx="3170">
                        <c:v>42.354999999999997</c:v>
                      </c:pt>
                      <c:pt idx="3171">
                        <c:v>42.478333333333332</c:v>
                      </c:pt>
                      <c:pt idx="3172">
                        <c:v>42.351666666666667</c:v>
                      </c:pt>
                      <c:pt idx="3173">
                        <c:v>42.351666666666667</c:v>
                      </c:pt>
                      <c:pt idx="3174">
                        <c:v>42.384999999999998</c:v>
                      </c:pt>
                      <c:pt idx="3175">
                        <c:v>42.353333333333332</c:v>
                      </c:pt>
                      <c:pt idx="3176">
                        <c:v>42.353333333333332</c:v>
                      </c:pt>
                      <c:pt idx="3177">
                        <c:v>42.353333333333332</c:v>
                      </c:pt>
                      <c:pt idx="3178">
                        <c:v>42.555</c:v>
                      </c:pt>
                      <c:pt idx="3179">
                        <c:v>42.37833333333333</c:v>
                      </c:pt>
                      <c:pt idx="3180">
                        <c:v>42.363333333333337</c:v>
                      </c:pt>
                      <c:pt idx="3181">
                        <c:v>42.561666666666667</c:v>
                      </c:pt>
                      <c:pt idx="3182">
                        <c:v>42.358333333333334</c:v>
                      </c:pt>
                      <c:pt idx="3183">
                        <c:v>42.37833333333333</c:v>
                      </c:pt>
                      <c:pt idx="3184">
                        <c:v>42.56</c:v>
                      </c:pt>
                      <c:pt idx="3185">
                        <c:v>42.36</c:v>
                      </c:pt>
                      <c:pt idx="3186">
                        <c:v>42.484999999999999</c:v>
                      </c:pt>
                      <c:pt idx="3187">
                        <c:v>42.354999999999997</c:v>
                      </c:pt>
                      <c:pt idx="3188">
                        <c:v>42.356666666666669</c:v>
                      </c:pt>
                      <c:pt idx="3189">
                        <c:v>42.56</c:v>
                      </c:pt>
                      <c:pt idx="3190">
                        <c:v>42.406666666666666</c:v>
                      </c:pt>
                      <c:pt idx="3191">
                        <c:v>42.418333333333337</c:v>
                      </c:pt>
                      <c:pt idx="3192">
                        <c:v>42.56666666666667</c:v>
                      </c:pt>
                      <c:pt idx="3193">
                        <c:v>42.426666666666669</c:v>
                      </c:pt>
                      <c:pt idx="3194">
                        <c:v>42.37</c:v>
                      </c:pt>
                      <c:pt idx="3195">
                        <c:v>42.568333333333335</c:v>
                      </c:pt>
                      <c:pt idx="3196">
                        <c:v>42.568333333333335</c:v>
                      </c:pt>
                      <c:pt idx="3197">
                        <c:v>42.37</c:v>
                      </c:pt>
                      <c:pt idx="3198">
                        <c:v>42.17</c:v>
                      </c:pt>
                      <c:pt idx="3199">
                        <c:v>42.248333333333335</c:v>
                      </c:pt>
                      <c:pt idx="3200">
                        <c:v>42.36</c:v>
                      </c:pt>
                      <c:pt idx="3201">
                        <c:v>42.568333333333335</c:v>
                      </c:pt>
                      <c:pt idx="3202">
                        <c:v>42.38</c:v>
                      </c:pt>
                      <c:pt idx="3203">
                        <c:v>42.528333333333336</c:v>
                      </c:pt>
                      <c:pt idx="3204">
                        <c:v>42.571666666666665</c:v>
                      </c:pt>
                      <c:pt idx="3205">
                        <c:v>42.556666666666665</c:v>
                      </c:pt>
                      <c:pt idx="3206">
                        <c:v>42.575000000000003</c:v>
                      </c:pt>
                      <c:pt idx="3207">
                        <c:v>42.576666666666668</c:v>
                      </c:pt>
                      <c:pt idx="3208">
                        <c:v>42.576666666666668</c:v>
                      </c:pt>
                      <c:pt idx="3209">
                        <c:v>42.756666666666668</c:v>
                      </c:pt>
                      <c:pt idx="3210">
                        <c:v>42.578333333333333</c:v>
                      </c:pt>
                      <c:pt idx="3211">
                        <c:v>42.578333333333333</c:v>
                      </c:pt>
                      <c:pt idx="3212">
                        <c:v>42.633333333333333</c:v>
                      </c:pt>
                      <c:pt idx="3213">
                        <c:v>42.58</c:v>
                      </c:pt>
                      <c:pt idx="3214">
                        <c:v>42.578333333333333</c:v>
                      </c:pt>
                      <c:pt idx="3215">
                        <c:v>42.59</c:v>
                      </c:pt>
                      <c:pt idx="3216">
                        <c:v>42.576666666666668</c:v>
                      </c:pt>
                      <c:pt idx="3217">
                        <c:v>42.575000000000003</c:v>
                      </c:pt>
                      <c:pt idx="3218">
                        <c:v>42.37166666666667</c:v>
                      </c:pt>
                      <c:pt idx="3219">
                        <c:v>42.571666666666665</c:v>
                      </c:pt>
                      <c:pt idx="3220">
                        <c:v>42.37</c:v>
                      </c:pt>
                      <c:pt idx="3221">
                        <c:v>42.37166666666667</c:v>
                      </c:pt>
                      <c:pt idx="3222">
                        <c:v>42.571666666666665</c:v>
                      </c:pt>
                      <c:pt idx="3223">
                        <c:v>42.37</c:v>
                      </c:pt>
                      <c:pt idx="3224">
                        <c:v>42.571666666666665</c:v>
                      </c:pt>
                      <c:pt idx="3225">
                        <c:v>42.521666666666668</c:v>
                      </c:pt>
                      <c:pt idx="3226">
                        <c:v>42.373333333333335</c:v>
                      </c:pt>
                      <c:pt idx="3227">
                        <c:v>42.575000000000003</c:v>
                      </c:pt>
                      <c:pt idx="3228">
                        <c:v>42.575000000000003</c:v>
                      </c:pt>
                      <c:pt idx="3229">
                        <c:v>42.573333333333331</c:v>
                      </c:pt>
                      <c:pt idx="3230">
                        <c:v>42.576666666666668</c:v>
                      </c:pt>
                      <c:pt idx="3231">
                        <c:v>42.576666666666668</c:v>
                      </c:pt>
                      <c:pt idx="3232">
                        <c:v>42.576666666666668</c:v>
                      </c:pt>
                      <c:pt idx="3233">
                        <c:v>42.655000000000001</c:v>
                      </c:pt>
                      <c:pt idx="3234">
                        <c:v>42.581666666666663</c:v>
                      </c:pt>
                      <c:pt idx="3235">
                        <c:v>42.594999999999999</c:v>
                      </c:pt>
                      <c:pt idx="3236">
                        <c:v>42.674999999999997</c:v>
                      </c:pt>
                      <c:pt idx="3237">
                        <c:v>42.58</c:v>
                      </c:pt>
                      <c:pt idx="3238">
                        <c:v>42.581666666666663</c:v>
                      </c:pt>
                      <c:pt idx="3239">
                        <c:v>42.583333333333336</c:v>
                      </c:pt>
                      <c:pt idx="3240">
                        <c:v>42.778333333333336</c:v>
                      </c:pt>
                      <c:pt idx="3241">
                        <c:v>42.58</c:v>
                      </c:pt>
                      <c:pt idx="3242">
                        <c:v>42.788333333333334</c:v>
                      </c:pt>
                      <c:pt idx="3243">
                        <c:v>42.79</c:v>
                      </c:pt>
                      <c:pt idx="3244">
                        <c:v>42.681666666666665</c:v>
                      </c:pt>
                      <c:pt idx="3245">
                        <c:v>42.788333333333334</c:v>
                      </c:pt>
                      <c:pt idx="3246">
                        <c:v>42.786666666666669</c:v>
                      </c:pt>
                      <c:pt idx="3247">
                        <c:v>42.766666666666666</c:v>
                      </c:pt>
                      <c:pt idx="3248">
                        <c:v>42.591666666666669</c:v>
                      </c:pt>
                      <c:pt idx="3249">
                        <c:v>42.788333333333334</c:v>
                      </c:pt>
                      <c:pt idx="3250">
                        <c:v>42.778333333333336</c:v>
                      </c:pt>
                      <c:pt idx="3251">
                        <c:v>42.791666666666664</c:v>
                      </c:pt>
                      <c:pt idx="3252">
                        <c:v>42.791666666666664</c:v>
                      </c:pt>
                      <c:pt idx="3253">
                        <c:v>42.86</c:v>
                      </c:pt>
                      <c:pt idx="3254">
                        <c:v>42.976666666666667</c:v>
                      </c:pt>
                      <c:pt idx="3255">
                        <c:v>42.858333333333334</c:v>
                      </c:pt>
                      <c:pt idx="3256">
                        <c:v>42.87</c:v>
                      </c:pt>
                      <c:pt idx="3257">
                        <c:v>43.001666666666665</c:v>
                      </c:pt>
                      <c:pt idx="3258">
                        <c:v>42.891666666666666</c:v>
                      </c:pt>
                      <c:pt idx="3259">
                        <c:v>42.8</c:v>
                      </c:pt>
                      <c:pt idx="3260">
                        <c:v>42.998333333333335</c:v>
                      </c:pt>
                      <c:pt idx="3261">
                        <c:v>42.798333333333332</c:v>
                      </c:pt>
                      <c:pt idx="3262">
                        <c:v>43.00333333333333</c:v>
                      </c:pt>
                      <c:pt idx="3263">
                        <c:v>43.00333333333333</c:v>
                      </c:pt>
                      <c:pt idx="3264">
                        <c:v>43.005000000000003</c:v>
                      </c:pt>
                      <c:pt idx="3265">
                        <c:v>43.005000000000003</c:v>
                      </c:pt>
                      <c:pt idx="3266">
                        <c:v>43.005000000000003</c:v>
                      </c:pt>
                      <c:pt idx="3267">
                        <c:v>42.96</c:v>
                      </c:pt>
                      <c:pt idx="3268">
                        <c:v>43.00333333333333</c:v>
                      </c:pt>
                      <c:pt idx="3269">
                        <c:v>43.093333333333334</c:v>
                      </c:pt>
                      <c:pt idx="3270">
                        <c:v>43.061666666666667</c:v>
                      </c:pt>
                      <c:pt idx="3271">
                        <c:v>43.01</c:v>
                      </c:pt>
                      <c:pt idx="3272">
                        <c:v>43.013333333333335</c:v>
                      </c:pt>
                      <c:pt idx="3273">
                        <c:v>42.814999999999998</c:v>
                      </c:pt>
                      <c:pt idx="3274">
                        <c:v>43.00333333333333</c:v>
                      </c:pt>
                      <c:pt idx="3275">
                        <c:v>43.00333333333333</c:v>
                      </c:pt>
                      <c:pt idx="3276">
                        <c:v>42.9</c:v>
                      </c:pt>
                      <c:pt idx="3277">
                        <c:v>43.006666666666668</c:v>
                      </c:pt>
                      <c:pt idx="3278">
                        <c:v>43.006666666666668</c:v>
                      </c:pt>
                      <c:pt idx="3279">
                        <c:v>43.006666666666668</c:v>
                      </c:pt>
                      <c:pt idx="3280">
                        <c:v>42.963333333333331</c:v>
                      </c:pt>
                      <c:pt idx="3281">
                        <c:v>43.005000000000003</c:v>
                      </c:pt>
                      <c:pt idx="3282">
                        <c:v>43.006666666666668</c:v>
                      </c:pt>
                      <c:pt idx="3283">
                        <c:v>43.053333333333335</c:v>
                      </c:pt>
                      <c:pt idx="3284">
                        <c:v>43.008333333333333</c:v>
                      </c:pt>
                      <c:pt idx="3285">
                        <c:v>43.008333333333333</c:v>
                      </c:pt>
                      <c:pt idx="3286">
                        <c:v>43.006666666666668</c:v>
                      </c:pt>
                      <c:pt idx="3287">
                        <c:v>43.006666666666668</c:v>
                      </c:pt>
                      <c:pt idx="3288">
                        <c:v>42.965000000000003</c:v>
                      </c:pt>
                      <c:pt idx="3289">
                        <c:v>43.006666666666668</c:v>
                      </c:pt>
                      <c:pt idx="3290">
                        <c:v>43.008333333333333</c:v>
                      </c:pt>
                      <c:pt idx="3291">
                        <c:v>43.008333333333333</c:v>
                      </c:pt>
                      <c:pt idx="3292">
                        <c:v>43.01</c:v>
                      </c:pt>
                      <c:pt idx="3293">
                        <c:v>43.011666666666663</c:v>
                      </c:pt>
                      <c:pt idx="3294">
                        <c:v>42.921666666666667</c:v>
                      </c:pt>
                      <c:pt idx="3295">
                        <c:v>43.008333333333333</c:v>
                      </c:pt>
                      <c:pt idx="3296">
                        <c:v>43.01</c:v>
                      </c:pt>
                      <c:pt idx="3297">
                        <c:v>43.213333333333331</c:v>
                      </c:pt>
                      <c:pt idx="3298">
                        <c:v>43.096666666666664</c:v>
                      </c:pt>
                      <c:pt idx="3299">
                        <c:v>43.125</c:v>
                      </c:pt>
                      <c:pt idx="3300">
                        <c:v>43.218333333333334</c:v>
                      </c:pt>
                      <c:pt idx="3301">
                        <c:v>43.19166666666667</c:v>
                      </c:pt>
                      <c:pt idx="3302">
                        <c:v>43.018333333333331</c:v>
                      </c:pt>
                      <c:pt idx="3303">
                        <c:v>43.22</c:v>
                      </c:pt>
                      <c:pt idx="3304">
                        <c:v>43.22</c:v>
                      </c:pt>
                      <c:pt idx="3305">
                        <c:v>43.223333333333336</c:v>
                      </c:pt>
                      <c:pt idx="3306">
                        <c:v>43.225000000000001</c:v>
                      </c:pt>
                      <c:pt idx="3307">
                        <c:v>43.296666666666667</c:v>
                      </c:pt>
                      <c:pt idx="3308">
                        <c:v>43.424999999999997</c:v>
                      </c:pt>
                      <c:pt idx="3309">
                        <c:v>43.226666666666667</c:v>
                      </c:pt>
                      <c:pt idx="3310">
                        <c:v>43.226666666666667</c:v>
                      </c:pt>
                      <c:pt idx="3311">
                        <c:v>43.395000000000003</c:v>
                      </c:pt>
                      <c:pt idx="3312">
                        <c:v>43.23</c:v>
                      </c:pt>
                      <c:pt idx="3313">
                        <c:v>43.365000000000002</c:v>
                      </c:pt>
                      <c:pt idx="3314">
                        <c:v>43.431666666666665</c:v>
                      </c:pt>
                      <c:pt idx="3315">
                        <c:v>43.23</c:v>
                      </c:pt>
                      <c:pt idx="3316">
                        <c:v>43.231666666666669</c:v>
                      </c:pt>
                      <c:pt idx="3317">
                        <c:v>43.43</c:v>
                      </c:pt>
                      <c:pt idx="3318">
                        <c:v>43.23</c:v>
                      </c:pt>
                      <c:pt idx="3319">
                        <c:v>43.291666666666664</c:v>
                      </c:pt>
                      <c:pt idx="3320">
                        <c:v>43.408333333333331</c:v>
                      </c:pt>
                      <c:pt idx="3321">
                        <c:v>43.233333333333334</c:v>
                      </c:pt>
                      <c:pt idx="3322">
                        <c:v>43.313333333333333</c:v>
                      </c:pt>
                      <c:pt idx="3323">
                        <c:v>43.431666666666665</c:v>
                      </c:pt>
                      <c:pt idx="3324">
                        <c:v>43.231666666666669</c:v>
                      </c:pt>
                      <c:pt idx="3325">
                        <c:v>43.436666666666667</c:v>
                      </c:pt>
                      <c:pt idx="3326">
                        <c:v>43.233333333333334</c:v>
                      </c:pt>
                      <c:pt idx="3327">
                        <c:v>43.234999999999999</c:v>
                      </c:pt>
                      <c:pt idx="3328">
                        <c:v>43.233333333333334</c:v>
                      </c:pt>
                      <c:pt idx="3329">
                        <c:v>43.398333333333333</c:v>
                      </c:pt>
                      <c:pt idx="3330">
                        <c:v>43.641666666666666</c:v>
                      </c:pt>
                      <c:pt idx="3331">
                        <c:v>43.445</c:v>
                      </c:pt>
                      <c:pt idx="3332">
                        <c:v>43.553333333333335</c:v>
                      </c:pt>
                      <c:pt idx="3333">
                        <c:v>43.646666666666668</c:v>
                      </c:pt>
                      <c:pt idx="3334">
                        <c:v>43.445</c:v>
                      </c:pt>
                      <c:pt idx="3335">
                        <c:v>43.443333333333335</c:v>
                      </c:pt>
                      <c:pt idx="3336">
                        <c:v>43.31</c:v>
                      </c:pt>
                      <c:pt idx="3337">
                        <c:v>43.438333333333333</c:v>
                      </c:pt>
                      <c:pt idx="3338">
                        <c:v>43.436666666666667</c:v>
                      </c:pt>
                      <c:pt idx="3339">
                        <c:v>43.436666666666667</c:v>
                      </c:pt>
                      <c:pt idx="3340">
                        <c:v>43.343333333333334</c:v>
                      </c:pt>
                      <c:pt idx="3341">
                        <c:v>43.351666666666667</c:v>
                      </c:pt>
                      <c:pt idx="3342">
                        <c:v>43.44166666666667</c:v>
                      </c:pt>
                      <c:pt idx="3343">
                        <c:v>43.498333333333335</c:v>
                      </c:pt>
                      <c:pt idx="3344">
                        <c:v>43.443333333333335</c:v>
                      </c:pt>
                      <c:pt idx="3345">
                        <c:v>43.505000000000003</c:v>
                      </c:pt>
                      <c:pt idx="3346">
                        <c:v>43.443333333333335</c:v>
                      </c:pt>
                      <c:pt idx="3347">
                        <c:v>43.443333333333335</c:v>
                      </c:pt>
                      <c:pt idx="3348">
                        <c:v>43.443333333333335</c:v>
                      </c:pt>
                      <c:pt idx="3349">
                        <c:v>43.37</c:v>
                      </c:pt>
                      <c:pt idx="3350">
                        <c:v>43.436666666666667</c:v>
                      </c:pt>
                      <c:pt idx="3351">
                        <c:v>43.408333333333331</c:v>
                      </c:pt>
                      <c:pt idx="3352">
                        <c:v>43.44</c:v>
                      </c:pt>
                      <c:pt idx="3353">
                        <c:v>43.44</c:v>
                      </c:pt>
                      <c:pt idx="3354">
                        <c:v>43.463333333333331</c:v>
                      </c:pt>
                      <c:pt idx="3355">
                        <c:v>43.44166666666667</c:v>
                      </c:pt>
                      <c:pt idx="3356">
                        <c:v>43.44</c:v>
                      </c:pt>
                      <c:pt idx="3357">
                        <c:v>43.453333333333333</c:v>
                      </c:pt>
                      <c:pt idx="3358">
                        <c:v>43.44166666666667</c:v>
                      </c:pt>
                      <c:pt idx="3359">
                        <c:v>43.234999999999999</c:v>
                      </c:pt>
                      <c:pt idx="3360">
                        <c:v>43.38</c:v>
                      </c:pt>
                      <c:pt idx="3361">
                        <c:v>43.436666666666667</c:v>
                      </c:pt>
                      <c:pt idx="3362">
                        <c:v>43.236666666666665</c:v>
                      </c:pt>
                      <c:pt idx="3363">
                        <c:v>43.436666666666667</c:v>
                      </c:pt>
                      <c:pt idx="3364">
                        <c:v>43.436666666666667</c:v>
                      </c:pt>
                      <c:pt idx="3365">
                        <c:v>43.416666666666664</c:v>
                      </c:pt>
                      <c:pt idx="3366">
                        <c:v>43.44166666666667</c:v>
                      </c:pt>
                      <c:pt idx="3367">
                        <c:v>43.443333333333335</c:v>
                      </c:pt>
                      <c:pt idx="3368">
                        <c:v>43.431666666666665</c:v>
                      </c:pt>
                      <c:pt idx="3369">
                        <c:v>43.44166666666667</c:v>
                      </c:pt>
                      <c:pt idx="3370">
                        <c:v>43.443333333333335</c:v>
                      </c:pt>
                      <c:pt idx="3371">
                        <c:v>43.553333333333335</c:v>
                      </c:pt>
                      <c:pt idx="3372">
                        <c:v>43.443333333333335</c:v>
                      </c:pt>
                      <c:pt idx="3373">
                        <c:v>43.651666666666664</c:v>
                      </c:pt>
                      <c:pt idx="3374">
                        <c:v>43.651666666666664</c:v>
                      </c:pt>
                      <c:pt idx="3375">
                        <c:v>43.451666666666668</c:v>
                      </c:pt>
                      <c:pt idx="3376">
                        <c:v>43.651666666666664</c:v>
                      </c:pt>
                      <c:pt idx="3377">
                        <c:v>43.633333333333333</c:v>
                      </c:pt>
                      <c:pt idx="3378">
                        <c:v>43.453333333333333</c:v>
                      </c:pt>
                      <c:pt idx="3379">
                        <c:v>43.651666666666664</c:v>
                      </c:pt>
                      <c:pt idx="3380">
                        <c:v>43.448333333333331</c:v>
                      </c:pt>
                      <c:pt idx="3381">
                        <c:v>43.448333333333331</c:v>
                      </c:pt>
                      <c:pt idx="3382">
                        <c:v>43.445</c:v>
                      </c:pt>
                      <c:pt idx="3383">
                        <c:v>43.445</c:v>
                      </c:pt>
                      <c:pt idx="3384">
                        <c:v>43.445</c:v>
                      </c:pt>
                      <c:pt idx="3385">
                        <c:v>43.65</c:v>
                      </c:pt>
                      <c:pt idx="3386">
                        <c:v>43.47</c:v>
                      </c:pt>
                      <c:pt idx="3387">
                        <c:v>43.451666666666668</c:v>
                      </c:pt>
                      <c:pt idx="3388">
                        <c:v>43.651666666666664</c:v>
                      </c:pt>
                      <c:pt idx="3389">
                        <c:v>43.653333333333336</c:v>
                      </c:pt>
                      <c:pt idx="3390">
                        <c:v>43.556666666666665</c:v>
                      </c:pt>
                      <c:pt idx="3391">
                        <c:v>43.658333333333331</c:v>
                      </c:pt>
                      <c:pt idx="3392">
                        <c:v>43.598333333333336</c:v>
                      </c:pt>
                      <c:pt idx="3393">
                        <c:v>43.658333333333331</c:v>
                      </c:pt>
                      <c:pt idx="3394">
                        <c:v>43.658333333333331</c:v>
                      </c:pt>
                      <c:pt idx="3395">
                        <c:v>43.863333333333337</c:v>
                      </c:pt>
                      <c:pt idx="3396">
                        <c:v>43.696666666666665</c:v>
                      </c:pt>
                      <c:pt idx="3397">
                        <c:v>43.664999999999999</c:v>
                      </c:pt>
                      <c:pt idx="3398">
                        <c:v>43.865000000000002</c:v>
                      </c:pt>
                      <c:pt idx="3399">
                        <c:v>43.661666666666669</c:v>
                      </c:pt>
                      <c:pt idx="3400">
                        <c:v>43.661666666666669</c:v>
                      </c:pt>
                      <c:pt idx="3401">
                        <c:v>43.661666666666669</c:v>
                      </c:pt>
                      <c:pt idx="3402">
                        <c:v>43.66</c:v>
                      </c:pt>
                      <c:pt idx="3403">
                        <c:v>43.66</c:v>
                      </c:pt>
                      <c:pt idx="3404">
                        <c:v>43.701666666666668</c:v>
                      </c:pt>
                      <c:pt idx="3405">
                        <c:v>43.728333333333332</c:v>
                      </c:pt>
                      <c:pt idx="3406">
                        <c:v>43.663333333333334</c:v>
                      </c:pt>
                      <c:pt idx="3407">
                        <c:v>43.851666666666667</c:v>
                      </c:pt>
                      <c:pt idx="3408">
                        <c:v>43.74</c:v>
                      </c:pt>
                      <c:pt idx="3409">
                        <c:v>43.666666666666664</c:v>
                      </c:pt>
                      <c:pt idx="3410">
                        <c:v>43.661666666666669</c:v>
                      </c:pt>
                      <c:pt idx="3411">
                        <c:v>43.663333333333334</c:v>
                      </c:pt>
                      <c:pt idx="3412">
                        <c:v>43.866666666666667</c:v>
                      </c:pt>
                      <c:pt idx="3413">
                        <c:v>43.856666666666669</c:v>
                      </c:pt>
                      <c:pt idx="3414">
                        <c:v>43.668333333333337</c:v>
                      </c:pt>
                      <c:pt idx="3415">
                        <c:v>43.868333333333332</c:v>
                      </c:pt>
                      <c:pt idx="3416">
                        <c:v>43.78</c:v>
                      </c:pt>
                      <c:pt idx="3417">
                        <c:v>43.668333333333337</c:v>
                      </c:pt>
                      <c:pt idx="3418">
                        <c:v>43.868333333333332</c:v>
                      </c:pt>
                      <c:pt idx="3419">
                        <c:v>43.79</c:v>
                      </c:pt>
                      <c:pt idx="3420">
                        <c:v>43.666666666666664</c:v>
                      </c:pt>
                      <c:pt idx="3421">
                        <c:v>43.814999999999998</c:v>
                      </c:pt>
                      <c:pt idx="3422">
                        <c:v>43.865000000000002</c:v>
                      </c:pt>
                      <c:pt idx="3423">
                        <c:v>43.666666666666664</c:v>
                      </c:pt>
                      <c:pt idx="3424">
                        <c:v>43.666666666666664</c:v>
                      </c:pt>
                      <c:pt idx="3425">
                        <c:v>43.738333333333337</c:v>
                      </c:pt>
                      <c:pt idx="3426">
                        <c:v>43.664999999999999</c:v>
                      </c:pt>
                      <c:pt idx="3427">
                        <c:v>43.68333333333333</c:v>
                      </c:pt>
                      <c:pt idx="3428">
                        <c:v>43.7</c:v>
                      </c:pt>
                      <c:pt idx="3429">
                        <c:v>43.666666666666664</c:v>
                      </c:pt>
                      <c:pt idx="3430">
                        <c:v>43.868333333333332</c:v>
                      </c:pt>
                      <c:pt idx="3431">
                        <c:v>43.756666666666668</c:v>
                      </c:pt>
                      <c:pt idx="3432">
                        <c:v>43.685000000000002</c:v>
                      </c:pt>
                      <c:pt idx="3433">
                        <c:v>43.763333333333335</c:v>
                      </c:pt>
                      <c:pt idx="3434">
                        <c:v>43.8</c:v>
                      </c:pt>
                      <c:pt idx="3435">
                        <c:v>43.666666666666664</c:v>
                      </c:pt>
                      <c:pt idx="3436">
                        <c:v>43.664999999999999</c:v>
                      </c:pt>
                      <c:pt idx="3437">
                        <c:v>43.661666666666669</c:v>
                      </c:pt>
                      <c:pt idx="3438">
                        <c:v>43.663333333333334</c:v>
                      </c:pt>
                      <c:pt idx="3439">
                        <c:v>43.668333333333337</c:v>
                      </c:pt>
                      <c:pt idx="3440">
                        <c:v>43.791666666666664</c:v>
                      </c:pt>
                      <c:pt idx="3441">
                        <c:v>43.666666666666664</c:v>
                      </c:pt>
                      <c:pt idx="3442">
                        <c:v>43.873333333333335</c:v>
                      </c:pt>
                      <c:pt idx="3443">
                        <c:v>43.86</c:v>
                      </c:pt>
                      <c:pt idx="3444">
                        <c:v>43.673333333333332</c:v>
                      </c:pt>
                      <c:pt idx="3445">
                        <c:v>43.85</c:v>
                      </c:pt>
                      <c:pt idx="3446">
                        <c:v>43.87</c:v>
                      </c:pt>
                      <c:pt idx="3447">
                        <c:v>43.671666666666667</c:v>
                      </c:pt>
                      <c:pt idx="3448">
                        <c:v>43.873333333333335</c:v>
                      </c:pt>
                      <c:pt idx="3449">
                        <c:v>43.873333333333335</c:v>
                      </c:pt>
                      <c:pt idx="3450">
                        <c:v>43.74</c:v>
                      </c:pt>
                      <c:pt idx="3451">
                        <c:v>43.873333333333335</c:v>
                      </c:pt>
                      <c:pt idx="3452">
                        <c:v>43.733333333333334</c:v>
                      </c:pt>
                      <c:pt idx="3453">
                        <c:v>43.87833333333333</c:v>
                      </c:pt>
                      <c:pt idx="3454">
                        <c:v>43.87833333333333</c:v>
                      </c:pt>
                      <c:pt idx="3455">
                        <c:v>44.006666666666668</c:v>
                      </c:pt>
                      <c:pt idx="3456">
                        <c:v>43.883333333333333</c:v>
                      </c:pt>
                      <c:pt idx="3457">
                        <c:v>44.086666666666666</c:v>
                      </c:pt>
                      <c:pt idx="3458">
                        <c:v>43.881666666666668</c:v>
                      </c:pt>
                      <c:pt idx="3459">
                        <c:v>43.881666666666668</c:v>
                      </c:pt>
                      <c:pt idx="3460">
                        <c:v>43.881666666666668</c:v>
                      </c:pt>
                      <c:pt idx="3461">
                        <c:v>43.97</c:v>
                      </c:pt>
                      <c:pt idx="3462">
                        <c:v>43.88</c:v>
                      </c:pt>
                      <c:pt idx="3463">
                        <c:v>43.88</c:v>
                      </c:pt>
                      <c:pt idx="3464">
                        <c:v>43.914999999999999</c:v>
                      </c:pt>
                      <c:pt idx="3465">
                        <c:v>44.024999999999999</c:v>
                      </c:pt>
                      <c:pt idx="3466">
                        <c:v>43.883333333333333</c:v>
                      </c:pt>
                      <c:pt idx="3467">
                        <c:v>43.881666666666668</c:v>
                      </c:pt>
                      <c:pt idx="3468">
                        <c:v>43.87833333333333</c:v>
                      </c:pt>
                      <c:pt idx="3469">
                        <c:v>43.88</c:v>
                      </c:pt>
                      <c:pt idx="3470">
                        <c:v>43.88</c:v>
                      </c:pt>
                      <c:pt idx="3471">
                        <c:v>43.883333333333333</c:v>
                      </c:pt>
                      <c:pt idx="3472">
                        <c:v>43.87833333333333</c:v>
                      </c:pt>
                      <c:pt idx="3473">
                        <c:v>43.87833333333333</c:v>
                      </c:pt>
                      <c:pt idx="3474">
                        <c:v>43.88</c:v>
                      </c:pt>
                      <c:pt idx="3475">
                        <c:v>43.88</c:v>
                      </c:pt>
                      <c:pt idx="3476">
                        <c:v>43.945</c:v>
                      </c:pt>
                      <c:pt idx="3477">
                        <c:v>44.028333333333336</c:v>
                      </c:pt>
                      <c:pt idx="3478">
                        <c:v>43.943333333333335</c:v>
                      </c:pt>
                      <c:pt idx="3479">
                        <c:v>44.09</c:v>
                      </c:pt>
                      <c:pt idx="3480">
                        <c:v>43.886666666666663</c:v>
                      </c:pt>
                      <c:pt idx="3481">
                        <c:v>44.056666666666665</c:v>
                      </c:pt>
                      <c:pt idx="3482">
                        <c:v>43.881666666666668</c:v>
                      </c:pt>
                      <c:pt idx="3483">
                        <c:v>43.88</c:v>
                      </c:pt>
                      <c:pt idx="3484">
                        <c:v>43.833333333333336</c:v>
                      </c:pt>
                      <c:pt idx="3485">
                        <c:v>43.87833333333333</c:v>
                      </c:pt>
                      <c:pt idx="3486">
                        <c:v>43.87833333333333</c:v>
                      </c:pt>
                      <c:pt idx="3487">
                        <c:v>43.88</c:v>
                      </c:pt>
                      <c:pt idx="3488">
                        <c:v>43.893333333333331</c:v>
                      </c:pt>
                      <c:pt idx="3489">
                        <c:v>43.883333333333333</c:v>
                      </c:pt>
                      <c:pt idx="3490">
                        <c:v>43.883333333333333</c:v>
                      </c:pt>
                      <c:pt idx="3491">
                        <c:v>43.881666666666668</c:v>
                      </c:pt>
                      <c:pt idx="3492">
                        <c:v>43.961666666666666</c:v>
                      </c:pt>
                      <c:pt idx="3493">
                        <c:v>43.883333333333333</c:v>
                      </c:pt>
                      <c:pt idx="3494">
                        <c:v>44.09</c:v>
                      </c:pt>
                      <c:pt idx="3495">
                        <c:v>43.89</c:v>
                      </c:pt>
                      <c:pt idx="3496">
                        <c:v>44.038333333333334</c:v>
                      </c:pt>
                      <c:pt idx="3497">
                        <c:v>44.088333333333331</c:v>
                      </c:pt>
                      <c:pt idx="3498">
                        <c:v>43.884999999999998</c:v>
                      </c:pt>
                      <c:pt idx="3499">
                        <c:v>43.884999999999998</c:v>
                      </c:pt>
                      <c:pt idx="3500">
                        <c:v>44.086666666666666</c:v>
                      </c:pt>
                      <c:pt idx="3501">
                        <c:v>44.086666666666666</c:v>
                      </c:pt>
                      <c:pt idx="3502">
                        <c:v>44.093333333333334</c:v>
                      </c:pt>
                      <c:pt idx="3503">
                        <c:v>44.091666666666669</c:v>
                      </c:pt>
                      <c:pt idx="3504">
                        <c:v>43.888333333333335</c:v>
                      </c:pt>
                      <c:pt idx="3505">
                        <c:v>43.958333333333336</c:v>
                      </c:pt>
                      <c:pt idx="3506">
                        <c:v>44.086666666666666</c:v>
                      </c:pt>
                      <c:pt idx="3507">
                        <c:v>44.081666666666663</c:v>
                      </c:pt>
                      <c:pt idx="3508">
                        <c:v>44.091666666666669</c:v>
                      </c:pt>
                      <c:pt idx="3509">
                        <c:v>44.091666666666669</c:v>
                      </c:pt>
                      <c:pt idx="3510">
                        <c:v>43.936666666666667</c:v>
                      </c:pt>
                      <c:pt idx="3511">
                        <c:v>43.891666666666666</c:v>
                      </c:pt>
                      <c:pt idx="3512">
                        <c:v>44.09</c:v>
                      </c:pt>
                      <c:pt idx="3513">
                        <c:v>44.088333333333331</c:v>
                      </c:pt>
                      <c:pt idx="3514">
                        <c:v>43.888333333333335</c:v>
                      </c:pt>
                      <c:pt idx="3515">
                        <c:v>44.088333333333331</c:v>
                      </c:pt>
                      <c:pt idx="3516">
                        <c:v>44.046666666666667</c:v>
                      </c:pt>
                      <c:pt idx="3517">
                        <c:v>43.951666666666668</c:v>
                      </c:pt>
                      <c:pt idx="3518">
                        <c:v>44.088333333333331</c:v>
                      </c:pt>
                      <c:pt idx="3519">
                        <c:v>44.088333333333331</c:v>
                      </c:pt>
                      <c:pt idx="3520">
                        <c:v>44.093333333333334</c:v>
                      </c:pt>
                      <c:pt idx="3521">
                        <c:v>44.093333333333334</c:v>
                      </c:pt>
                      <c:pt idx="3522">
                        <c:v>44.166666666666664</c:v>
                      </c:pt>
                      <c:pt idx="3523">
                        <c:v>44.098333333333336</c:v>
                      </c:pt>
                      <c:pt idx="3524">
                        <c:v>44.098333333333336</c:v>
                      </c:pt>
                      <c:pt idx="3525">
                        <c:v>44.156666666666666</c:v>
                      </c:pt>
                      <c:pt idx="3526">
                        <c:v>44.096666666666664</c:v>
                      </c:pt>
                      <c:pt idx="3527">
                        <c:v>44.208333333333336</c:v>
                      </c:pt>
                      <c:pt idx="3528">
                        <c:v>44.094999999999999</c:v>
                      </c:pt>
                      <c:pt idx="3529">
                        <c:v>44.303333333333335</c:v>
                      </c:pt>
                      <c:pt idx="3530">
                        <c:v>44.178333333333335</c:v>
                      </c:pt>
                      <c:pt idx="3531">
                        <c:v>44.101666666666667</c:v>
                      </c:pt>
                      <c:pt idx="3532">
                        <c:v>44.261666666666663</c:v>
                      </c:pt>
                      <c:pt idx="3533">
                        <c:v>44.241666666666667</c:v>
                      </c:pt>
                      <c:pt idx="3534">
                        <c:v>44.101666666666667</c:v>
                      </c:pt>
                      <c:pt idx="3535">
                        <c:v>44.1</c:v>
                      </c:pt>
                      <c:pt idx="3536">
                        <c:v>44.243333333333332</c:v>
                      </c:pt>
                      <c:pt idx="3537">
                        <c:v>44.098333333333336</c:v>
                      </c:pt>
                      <c:pt idx="3538">
                        <c:v>44.306666666666665</c:v>
                      </c:pt>
                      <c:pt idx="3539">
                        <c:v>44.306666666666665</c:v>
                      </c:pt>
                      <c:pt idx="3540">
                        <c:v>44.305</c:v>
                      </c:pt>
                      <c:pt idx="3541">
                        <c:v>44.31</c:v>
                      </c:pt>
                      <c:pt idx="3542">
                        <c:v>44.30833333333333</c:v>
                      </c:pt>
                      <c:pt idx="3543">
                        <c:v>44.103333333333332</c:v>
                      </c:pt>
                      <c:pt idx="3544">
                        <c:v>44.096666666666664</c:v>
                      </c:pt>
                      <c:pt idx="3545">
                        <c:v>44.096666666666664</c:v>
                      </c:pt>
                      <c:pt idx="3546">
                        <c:v>44.161666666666669</c:v>
                      </c:pt>
                      <c:pt idx="3547">
                        <c:v>44.1</c:v>
                      </c:pt>
                      <c:pt idx="3548">
                        <c:v>44.1</c:v>
                      </c:pt>
                      <c:pt idx="3549">
                        <c:v>44.303333333333335</c:v>
                      </c:pt>
                      <c:pt idx="3550">
                        <c:v>44.303333333333335</c:v>
                      </c:pt>
                      <c:pt idx="3551">
                        <c:v>44.204999999999998</c:v>
                      </c:pt>
                      <c:pt idx="3552">
                        <c:v>44.104999999999997</c:v>
                      </c:pt>
                      <c:pt idx="3553">
                        <c:v>44.04</c:v>
                      </c:pt>
                      <c:pt idx="3554">
                        <c:v>44.093333333333334</c:v>
                      </c:pt>
                      <c:pt idx="3555">
                        <c:v>44.111666666666665</c:v>
                      </c:pt>
                      <c:pt idx="3556">
                        <c:v>44.098333333333336</c:v>
                      </c:pt>
                      <c:pt idx="3557">
                        <c:v>44.096666666666664</c:v>
                      </c:pt>
                      <c:pt idx="3558">
                        <c:v>44.1</c:v>
                      </c:pt>
                      <c:pt idx="3559">
                        <c:v>44.094999999999999</c:v>
                      </c:pt>
                      <c:pt idx="3560">
                        <c:v>44.096666666666664</c:v>
                      </c:pt>
                      <c:pt idx="3561">
                        <c:v>44.301666666666669</c:v>
                      </c:pt>
                      <c:pt idx="3562">
                        <c:v>44.301666666666669</c:v>
                      </c:pt>
                      <c:pt idx="3563">
                        <c:v>44.104999999999997</c:v>
                      </c:pt>
                      <c:pt idx="3564">
                        <c:v>44.305</c:v>
                      </c:pt>
                      <c:pt idx="3565">
                        <c:v>44.305</c:v>
                      </c:pt>
                      <c:pt idx="3566">
                        <c:v>44.30833333333333</c:v>
                      </c:pt>
                      <c:pt idx="3567">
                        <c:v>44.30833333333333</c:v>
                      </c:pt>
                      <c:pt idx="3568">
                        <c:v>44.19166666666667</c:v>
                      </c:pt>
                      <c:pt idx="3569">
                        <c:v>44.30833333333333</c:v>
                      </c:pt>
                      <c:pt idx="3570">
                        <c:v>44.311666666666667</c:v>
                      </c:pt>
                      <c:pt idx="3571">
                        <c:v>44.513333333333335</c:v>
                      </c:pt>
                      <c:pt idx="3572">
                        <c:v>44.515000000000001</c:v>
                      </c:pt>
                      <c:pt idx="3573">
                        <c:v>44.405000000000001</c:v>
                      </c:pt>
                      <c:pt idx="3574">
                        <c:v>44.515000000000001</c:v>
                      </c:pt>
                      <c:pt idx="3575">
                        <c:v>44.31</c:v>
                      </c:pt>
                      <c:pt idx="3576">
                        <c:v>44.31</c:v>
                      </c:pt>
                      <c:pt idx="3577">
                        <c:v>44.51</c:v>
                      </c:pt>
                      <c:pt idx="3578">
                        <c:v>44.30833333333333</c:v>
                      </c:pt>
                      <c:pt idx="3579">
                        <c:v>44.513333333333335</c:v>
                      </c:pt>
                      <c:pt idx="3580">
                        <c:v>44.513333333333335</c:v>
                      </c:pt>
                      <c:pt idx="3581">
                        <c:v>44.44</c:v>
                      </c:pt>
                      <c:pt idx="3582">
                        <c:v>44.515000000000001</c:v>
                      </c:pt>
                      <c:pt idx="3583">
                        <c:v>44.515000000000001</c:v>
                      </c:pt>
                      <c:pt idx="3584">
                        <c:v>44.611666666666665</c:v>
                      </c:pt>
                      <c:pt idx="3585">
                        <c:v>44.515000000000001</c:v>
                      </c:pt>
                      <c:pt idx="3586">
                        <c:v>44.346666666666664</c:v>
                      </c:pt>
                      <c:pt idx="3587">
                        <c:v>44.463333333333331</c:v>
                      </c:pt>
                      <c:pt idx="3588">
                        <c:v>44.51</c:v>
                      </c:pt>
                      <c:pt idx="3589">
                        <c:v>44.508333333333333</c:v>
                      </c:pt>
                      <c:pt idx="3590">
                        <c:v>44.30833333333333</c:v>
                      </c:pt>
                      <c:pt idx="3591">
                        <c:v>44.396666666666668</c:v>
                      </c:pt>
                      <c:pt idx="3592">
                        <c:v>44.505000000000003</c:v>
                      </c:pt>
                      <c:pt idx="3593">
                        <c:v>44.506666666666668</c:v>
                      </c:pt>
                      <c:pt idx="3594">
                        <c:v>44.511666666666663</c:v>
                      </c:pt>
                      <c:pt idx="3595">
                        <c:v>44.51</c:v>
                      </c:pt>
                      <c:pt idx="3596">
                        <c:v>44.414999999999999</c:v>
                      </c:pt>
                      <c:pt idx="3597">
                        <c:v>44.306666666666665</c:v>
                      </c:pt>
                      <c:pt idx="3598">
                        <c:v>44.36</c:v>
                      </c:pt>
                      <c:pt idx="3599">
                        <c:v>44.3</c:v>
                      </c:pt>
                      <c:pt idx="3600">
                        <c:v>44.506666666666668</c:v>
                      </c:pt>
                      <c:pt idx="3601">
                        <c:v>44.506666666666668</c:v>
                      </c:pt>
                      <c:pt idx="3602">
                        <c:v>44.51</c:v>
                      </c:pt>
                      <c:pt idx="3603">
                        <c:v>44.51</c:v>
                      </c:pt>
                      <c:pt idx="3604">
                        <c:v>44.408333333333331</c:v>
                      </c:pt>
                      <c:pt idx="3605">
                        <c:v>44.50333333333333</c:v>
                      </c:pt>
                      <c:pt idx="3606">
                        <c:v>44.475000000000001</c:v>
                      </c:pt>
                      <c:pt idx="3607">
                        <c:v>44.301666666666669</c:v>
                      </c:pt>
                      <c:pt idx="3608">
                        <c:v>44.303333333333335</c:v>
                      </c:pt>
                      <c:pt idx="3609">
                        <c:v>44.501666666666665</c:v>
                      </c:pt>
                      <c:pt idx="3610">
                        <c:v>44.5</c:v>
                      </c:pt>
                      <c:pt idx="3611">
                        <c:v>44.43</c:v>
                      </c:pt>
                      <c:pt idx="3612">
                        <c:v>44.505000000000003</c:v>
                      </c:pt>
                      <c:pt idx="3613">
                        <c:v>44.505000000000003</c:v>
                      </c:pt>
                      <c:pt idx="3614">
                        <c:v>44.303333333333335</c:v>
                      </c:pt>
                      <c:pt idx="3615">
                        <c:v>44.50333333333333</c:v>
                      </c:pt>
                      <c:pt idx="3616">
                        <c:v>44.501666666666665</c:v>
                      </c:pt>
                      <c:pt idx="3617">
                        <c:v>44.50333333333333</c:v>
                      </c:pt>
                      <c:pt idx="3618">
                        <c:v>44.618333333333332</c:v>
                      </c:pt>
                      <c:pt idx="3619">
                        <c:v>44.508333333333333</c:v>
                      </c:pt>
                      <c:pt idx="3620">
                        <c:v>44.301666666666669</c:v>
                      </c:pt>
                      <c:pt idx="3621">
                        <c:v>44.50333333333333</c:v>
                      </c:pt>
                      <c:pt idx="3622">
                        <c:v>44.575000000000003</c:v>
                      </c:pt>
                      <c:pt idx="3623">
                        <c:v>44.506666666666668</c:v>
                      </c:pt>
                      <c:pt idx="3624">
                        <c:v>44.506666666666668</c:v>
                      </c:pt>
                      <c:pt idx="3625">
                        <c:v>44.71</c:v>
                      </c:pt>
                      <c:pt idx="3626">
                        <c:v>44.56</c:v>
                      </c:pt>
                      <c:pt idx="3627">
                        <c:v>44.716666666666669</c:v>
                      </c:pt>
                      <c:pt idx="3628">
                        <c:v>44.718333333333334</c:v>
                      </c:pt>
                      <c:pt idx="3629">
                        <c:v>44.55833333333333</c:v>
                      </c:pt>
                      <c:pt idx="3630">
                        <c:v>44.718333333333334</c:v>
                      </c:pt>
                      <c:pt idx="3631">
                        <c:v>44.718333333333334</c:v>
                      </c:pt>
                      <c:pt idx="3632">
                        <c:v>44.648333333333333</c:v>
                      </c:pt>
                      <c:pt idx="3633">
                        <c:v>44.716666666666669</c:v>
                      </c:pt>
                      <c:pt idx="3634">
                        <c:v>44.511666666666663</c:v>
                      </c:pt>
                      <c:pt idx="3635">
                        <c:v>44.648333333333333</c:v>
                      </c:pt>
                      <c:pt idx="3636">
                        <c:v>44.713333333333331</c:v>
                      </c:pt>
                      <c:pt idx="3637">
                        <c:v>44.51</c:v>
                      </c:pt>
                      <c:pt idx="3638">
                        <c:v>44.706666666666663</c:v>
                      </c:pt>
                      <c:pt idx="3639">
                        <c:v>44.713333333333331</c:v>
                      </c:pt>
                      <c:pt idx="3640">
                        <c:v>44.55833333333333</c:v>
                      </c:pt>
                      <c:pt idx="3641">
                        <c:v>44.716666666666669</c:v>
                      </c:pt>
                      <c:pt idx="3642">
                        <c:v>44.716666666666669</c:v>
                      </c:pt>
                      <c:pt idx="3643">
                        <c:v>44.685000000000002</c:v>
                      </c:pt>
                      <c:pt idx="3644">
                        <c:v>44.716666666666669</c:v>
                      </c:pt>
                      <c:pt idx="3645">
                        <c:v>44.826666666666668</c:v>
                      </c:pt>
                      <c:pt idx="3646">
                        <c:v>44.923333333333332</c:v>
                      </c:pt>
                      <c:pt idx="3647">
                        <c:v>44.853333333333332</c:v>
                      </c:pt>
                      <c:pt idx="3648">
                        <c:v>44.723333333333336</c:v>
                      </c:pt>
                      <c:pt idx="3649">
                        <c:v>44.896666666666668</c:v>
                      </c:pt>
                      <c:pt idx="3650">
                        <c:v>44.921666666666667</c:v>
                      </c:pt>
                      <c:pt idx="3651">
                        <c:v>44.721666666666664</c:v>
                      </c:pt>
                      <c:pt idx="3652">
                        <c:v>44.923333333333332</c:v>
                      </c:pt>
                      <c:pt idx="3653">
                        <c:v>44.781666666666666</c:v>
                      </c:pt>
                      <c:pt idx="3654">
                        <c:v>44.725000000000001</c:v>
                      </c:pt>
                      <c:pt idx="3655">
                        <c:v>44.924999999999997</c:v>
                      </c:pt>
                      <c:pt idx="3656">
                        <c:v>44.895000000000003</c:v>
                      </c:pt>
                      <c:pt idx="3657">
                        <c:v>44.93</c:v>
                      </c:pt>
                      <c:pt idx="3658">
                        <c:v>44.93</c:v>
                      </c:pt>
                      <c:pt idx="3659">
                        <c:v>44.928333333333335</c:v>
                      </c:pt>
                      <c:pt idx="3660">
                        <c:v>45.016666666666666</c:v>
                      </c:pt>
                      <c:pt idx="3661">
                        <c:v>44.93333333333333</c:v>
                      </c:pt>
                      <c:pt idx="3662">
                        <c:v>45.136666666666663</c:v>
                      </c:pt>
                      <c:pt idx="3663">
                        <c:v>44.93333333333333</c:v>
                      </c:pt>
                      <c:pt idx="3664">
                        <c:v>44.951666666666668</c:v>
                      </c:pt>
                      <c:pt idx="3665">
                        <c:v>44.931666666666665</c:v>
                      </c:pt>
                      <c:pt idx="3666">
                        <c:v>44.931666666666665</c:v>
                      </c:pt>
                      <c:pt idx="3667">
                        <c:v>44.93</c:v>
                      </c:pt>
                      <c:pt idx="3668">
                        <c:v>44.93</c:v>
                      </c:pt>
                      <c:pt idx="3669">
                        <c:v>45.136666666666663</c:v>
                      </c:pt>
                      <c:pt idx="3670">
                        <c:v>45.138333333333335</c:v>
                      </c:pt>
                      <c:pt idx="3671">
                        <c:v>45.023333333333333</c:v>
                      </c:pt>
                      <c:pt idx="3672">
                        <c:v>45.348333333333336</c:v>
                      </c:pt>
                      <c:pt idx="3673">
                        <c:v>45.335000000000001</c:v>
                      </c:pt>
                      <c:pt idx="3674">
                        <c:v>45.15</c:v>
                      </c:pt>
                      <c:pt idx="3675">
                        <c:v>45.35</c:v>
                      </c:pt>
                      <c:pt idx="3676">
                        <c:v>45.35</c:v>
                      </c:pt>
                      <c:pt idx="3677">
                        <c:v>45.15</c:v>
                      </c:pt>
                      <c:pt idx="3678">
                        <c:v>45.318333333333335</c:v>
                      </c:pt>
                      <c:pt idx="3679">
                        <c:v>45.346666666666664</c:v>
                      </c:pt>
                      <c:pt idx="3680">
                        <c:v>45.25</c:v>
                      </c:pt>
                      <c:pt idx="3681">
                        <c:v>45.35</c:v>
                      </c:pt>
                      <c:pt idx="3682">
                        <c:v>45.206666666666663</c:v>
                      </c:pt>
                      <c:pt idx="3683">
                        <c:v>45.353333333333332</c:v>
                      </c:pt>
                      <c:pt idx="3684">
                        <c:v>45.353333333333332</c:v>
                      </c:pt>
                      <c:pt idx="3685">
                        <c:v>45.35</c:v>
                      </c:pt>
                      <c:pt idx="3686">
                        <c:v>45.35</c:v>
                      </c:pt>
                      <c:pt idx="3687">
                        <c:v>45.35</c:v>
                      </c:pt>
                      <c:pt idx="3688">
                        <c:v>45.555</c:v>
                      </c:pt>
                      <c:pt idx="3689">
                        <c:v>45.406666666666666</c:v>
                      </c:pt>
                      <c:pt idx="3690">
                        <c:v>45.356666666666669</c:v>
                      </c:pt>
                      <c:pt idx="3691">
                        <c:v>45.556666666666665</c:v>
                      </c:pt>
                      <c:pt idx="3692">
                        <c:v>45.36</c:v>
                      </c:pt>
                      <c:pt idx="3693">
                        <c:v>45.56</c:v>
                      </c:pt>
                      <c:pt idx="3694">
                        <c:v>45.518333333333331</c:v>
                      </c:pt>
                      <c:pt idx="3695">
                        <c:v>45.406666666666666</c:v>
                      </c:pt>
                      <c:pt idx="3696">
                        <c:v>45.55833333333333</c:v>
                      </c:pt>
                      <c:pt idx="3697">
                        <c:v>45.366666666666667</c:v>
                      </c:pt>
                      <c:pt idx="3698">
                        <c:v>45.381666666666668</c:v>
                      </c:pt>
                      <c:pt idx="3699">
                        <c:v>45.555</c:v>
                      </c:pt>
                      <c:pt idx="3700">
                        <c:v>45.563333333333333</c:v>
                      </c:pt>
                      <c:pt idx="3701">
                        <c:v>45.561666666666667</c:v>
                      </c:pt>
                      <c:pt idx="3702">
                        <c:v>45.62166666666667</c:v>
                      </c:pt>
                      <c:pt idx="3703">
                        <c:v>45.765000000000001</c:v>
                      </c:pt>
                      <c:pt idx="3704">
                        <c:v>45.56666666666667</c:v>
                      </c:pt>
                      <c:pt idx="3705">
                        <c:v>45.68</c:v>
                      </c:pt>
                      <c:pt idx="3706">
                        <c:v>45.766666666666666</c:v>
                      </c:pt>
                      <c:pt idx="3707">
                        <c:v>45.674999999999997</c:v>
                      </c:pt>
                      <c:pt idx="3708">
                        <c:v>45.771666666666668</c:v>
                      </c:pt>
                      <c:pt idx="3709">
                        <c:v>45.77</c:v>
                      </c:pt>
                      <c:pt idx="3710">
                        <c:v>45.564999999999998</c:v>
                      </c:pt>
                      <c:pt idx="3711">
                        <c:v>45.69166666666667</c:v>
                      </c:pt>
                      <c:pt idx="3712">
                        <c:v>45.761666666666663</c:v>
                      </c:pt>
                      <c:pt idx="3713">
                        <c:v>45.561666666666667</c:v>
                      </c:pt>
                      <c:pt idx="3714">
                        <c:v>45.636666666666663</c:v>
                      </c:pt>
                      <c:pt idx="3715">
                        <c:v>45.623333333333335</c:v>
                      </c:pt>
                      <c:pt idx="3716">
                        <c:v>45.636666666666663</c:v>
                      </c:pt>
                      <c:pt idx="3717">
                        <c:v>45.768333333333331</c:v>
                      </c:pt>
                      <c:pt idx="3718">
                        <c:v>45.768333333333331</c:v>
                      </c:pt>
                      <c:pt idx="3719">
                        <c:v>45.771666666666668</c:v>
                      </c:pt>
                      <c:pt idx="3720">
                        <c:v>45.768333333333331</c:v>
                      </c:pt>
                      <c:pt idx="3721">
                        <c:v>45.564999999999998</c:v>
                      </c:pt>
                      <c:pt idx="3722">
                        <c:v>45.766666666666666</c:v>
                      </c:pt>
                      <c:pt idx="3723">
                        <c:v>45.766666666666666</c:v>
                      </c:pt>
                      <c:pt idx="3724">
                        <c:v>45.768333333333331</c:v>
                      </c:pt>
                      <c:pt idx="3725">
                        <c:v>45.77</c:v>
                      </c:pt>
                      <c:pt idx="3726">
                        <c:v>45.975000000000001</c:v>
                      </c:pt>
                      <c:pt idx="3727">
                        <c:v>45.976666666666667</c:v>
                      </c:pt>
                      <c:pt idx="3728">
                        <c:v>45.911666666666669</c:v>
                      </c:pt>
                      <c:pt idx="3729">
                        <c:v>45.98</c:v>
                      </c:pt>
                      <c:pt idx="3730">
                        <c:v>45.773333333333333</c:v>
                      </c:pt>
                      <c:pt idx="3731">
                        <c:v>45.976666666666667</c:v>
                      </c:pt>
                      <c:pt idx="3732">
                        <c:v>45.976666666666667</c:v>
                      </c:pt>
                      <c:pt idx="3733">
                        <c:v>45.778333333333336</c:v>
                      </c:pt>
                      <c:pt idx="3734">
                        <c:v>45.978333333333332</c:v>
                      </c:pt>
                      <c:pt idx="3735">
                        <c:v>45.978333333333332</c:v>
                      </c:pt>
                      <c:pt idx="3736">
                        <c:v>45.981666666666669</c:v>
                      </c:pt>
                      <c:pt idx="3737">
                        <c:v>45.981666666666669</c:v>
                      </c:pt>
                      <c:pt idx="3738">
                        <c:v>45.981666666666669</c:v>
                      </c:pt>
                      <c:pt idx="3739">
                        <c:v>45.981666666666669</c:v>
                      </c:pt>
                      <c:pt idx="3740">
                        <c:v>45.983333333333334</c:v>
                      </c:pt>
                      <c:pt idx="3741">
                        <c:v>46.023333333333333</c:v>
                      </c:pt>
                      <c:pt idx="3742">
                        <c:v>46.101666666666667</c:v>
                      </c:pt>
                      <c:pt idx="3743">
                        <c:v>46.19166666666667</c:v>
                      </c:pt>
                      <c:pt idx="3744">
                        <c:v>46.19</c:v>
                      </c:pt>
                      <c:pt idx="3745">
                        <c:v>45.986666666666665</c:v>
                      </c:pt>
                      <c:pt idx="3746">
                        <c:v>46.186666666666667</c:v>
                      </c:pt>
                      <c:pt idx="3747">
                        <c:v>46.186666666666667</c:v>
                      </c:pt>
                      <c:pt idx="3748">
                        <c:v>45.993333333333332</c:v>
                      </c:pt>
                      <c:pt idx="3749">
                        <c:v>46.186666666666667</c:v>
                      </c:pt>
                      <c:pt idx="3750">
                        <c:v>46.186666666666667</c:v>
                      </c:pt>
                      <c:pt idx="3751">
                        <c:v>45.986666666666665</c:v>
                      </c:pt>
                      <c:pt idx="3752">
                        <c:v>46.188333333333333</c:v>
                      </c:pt>
                      <c:pt idx="3753">
                        <c:v>46.186666666666667</c:v>
                      </c:pt>
                      <c:pt idx="3754">
                        <c:v>46.166666666666664</c:v>
                      </c:pt>
                      <c:pt idx="3755">
                        <c:v>46.238333333333337</c:v>
                      </c:pt>
                      <c:pt idx="3756">
                        <c:v>46.193333333333335</c:v>
                      </c:pt>
                      <c:pt idx="3757">
                        <c:v>46.193333333333335</c:v>
                      </c:pt>
                      <c:pt idx="3758">
                        <c:v>46.19</c:v>
                      </c:pt>
                      <c:pt idx="3759">
                        <c:v>46.19</c:v>
                      </c:pt>
                      <c:pt idx="3760">
                        <c:v>46.30833333333333</c:v>
                      </c:pt>
                      <c:pt idx="3761">
                        <c:v>46.193333333333335</c:v>
                      </c:pt>
                      <c:pt idx="3762">
                        <c:v>46.018333333333331</c:v>
                      </c:pt>
                      <c:pt idx="3763">
                        <c:v>46.186666666666667</c:v>
                      </c:pt>
                      <c:pt idx="3764">
                        <c:v>46.186666666666667</c:v>
                      </c:pt>
                      <c:pt idx="3765">
                        <c:v>45.986666666666665</c:v>
                      </c:pt>
                      <c:pt idx="3766">
                        <c:v>46.048333333333332</c:v>
                      </c:pt>
                      <c:pt idx="3767">
                        <c:v>46.186666666666667</c:v>
                      </c:pt>
                      <c:pt idx="3768">
                        <c:v>45.983333333333334</c:v>
                      </c:pt>
                      <c:pt idx="3769">
                        <c:v>46.19</c:v>
                      </c:pt>
                      <c:pt idx="3770">
                        <c:v>46.398333333333333</c:v>
                      </c:pt>
                      <c:pt idx="3771">
                        <c:v>46.274999999999999</c:v>
                      </c:pt>
                      <c:pt idx="3772">
                        <c:v>46.2</c:v>
                      </c:pt>
                      <c:pt idx="3773">
                        <c:v>46.4</c:v>
                      </c:pt>
                      <c:pt idx="3774">
                        <c:v>46.365000000000002</c:v>
                      </c:pt>
                      <c:pt idx="3775">
                        <c:v>46.396666666666668</c:v>
                      </c:pt>
                      <c:pt idx="3776">
                        <c:v>46.4</c:v>
                      </c:pt>
                      <c:pt idx="3777">
                        <c:v>46.4</c:v>
                      </c:pt>
                      <c:pt idx="3778">
                        <c:v>46.401666666666664</c:v>
                      </c:pt>
                      <c:pt idx="3779">
                        <c:v>46.4</c:v>
                      </c:pt>
                      <c:pt idx="3780">
                        <c:v>46.4</c:v>
                      </c:pt>
                      <c:pt idx="3781">
                        <c:v>46.405000000000001</c:v>
                      </c:pt>
                      <c:pt idx="3782">
                        <c:v>46.403333333333336</c:v>
                      </c:pt>
                      <c:pt idx="3783">
                        <c:v>46.586666666666666</c:v>
                      </c:pt>
                      <c:pt idx="3784">
                        <c:v>46.405000000000001</c:v>
                      </c:pt>
                      <c:pt idx="3785">
                        <c:v>46.405000000000001</c:v>
                      </c:pt>
                      <c:pt idx="3786">
                        <c:v>46.48</c:v>
                      </c:pt>
                      <c:pt idx="3787">
                        <c:v>46.405000000000001</c:v>
                      </c:pt>
                      <c:pt idx="3788">
                        <c:v>46.403333333333336</c:v>
                      </c:pt>
                      <c:pt idx="3789">
                        <c:v>46.401666666666664</c:v>
                      </c:pt>
                      <c:pt idx="3790">
                        <c:v>46.4</c:v>
                      </c:pt>
                      <c:pt idx="3791">
                        <c:v>46.548333333333332</c:v>
                      </c:pt>
                      <c:pt idx="3792">
                        <c:v>46.398333333333333</c:v>
                      </c:pt>
                      <c:pt idx="3793">
                        <c:v>46.43333333333333</c:v>
                      </c:pt>
                      <c:pt idx="3794">
                        <c:v>46.6</c:v>
                      </c:pt>
                      <c:pt idx="3795">
                        <c:v>46.401666666666664</c:v>
                      </c:pt>
                      <c:pt idx="3796">
                        <c:v>46.398333333333333</c:v>
                      </c:pt>
                      <c:pt idx="3797">
                        <c:v>46.548333333333332</c:v>
                      </c:pt>
                      <c:pt idx="3798">
                        <c:v>46.59</c:v>
                      </c:pt>
                      <c:pt idx="3799">
                        <c:v>46.718333333333334</c:v>
                      </c:pt>
                      <c:pt idx="3800">
                        <c:v>46.606666666666669</c:v>
                      </c:pt>
                      <c:pt idx="3801">
                        <c:v>46.524999999999999</c:v>
                      </c:pt>
                      <c:pt idx="3802">
                        <c:v>46.603333333333332</c:v>
                      </c:pt>
                      <c:pt idx="3803">
                        <c:v>46.446666666666665</c:v>
                      </c:pt>
                      <c:pt idx="3804">
                        <c:v>46.596666666666664</c:v>
                      </c:pt>
                      <c:pt idx="3805">
                        <c:v>46.604999999999997</c:v>
                      </c:pt>
                      <c:pt idx="3806">
                        <c:v>46.401666666666664</c:v>
                      </c:pt>
                      <c:pt idx="3807">
                        <c:v>46.57</c:v>
                      </c:pt>
                      <c:pt idx="3808">
                        <c:v>46.601666666666667</c:v>
                      </c:pt>
                      <c:pt idx="3809">
                        <c:v>46.401666666666664</c:v>
                      </c:pt>
                      <c:pt idx="3810">
                        <c:v>46.603333333333332</c:v>
                      </c:pt>
                      <c:pt idx="3811">
                        <c:v>46.603333333333332</c:v>
                      </c:pt>
                      <c:pt idx="3812">
                        <c:v>46.604999999999997</c:v>
                      </c:pt>
                      <c:pt idx="3813">
                        <c:v>46.606666666666669</c:v>
                      </c:pt>
                      <c:pt idx="3814">
                        <c:v>46.608333333333334</c:v>
                      </c:pt>
                      <c:pt idx="3815">
                        <c:v>46.796666666666667</c:v>
                      </c:pt>
                      <c:pt idx="3816">
                        <c:v>46.61</c:v>
                      </c:pt>
                      <c:pt idx="3817">
                        <c:v>46.81666666666667</c:v>
                      </c:pt>
                      <c:pt idx="3818">
                        <c:v>46.81666666666667</c:v>
                      </c:pt>
                      <c:pt idx="3819">
                        <c:v>46.82</c:v>
                      </c:pt>
                      <c:pt idx="3820">
                        <c:v>47</c:v>
                      </c:pt>
                      <c:pt idx="3821">
                        <c:v>47.024999999999999</c:v>
                      </c:pt>
                      <c:pt idx="3822">
                        <c:v>46.825000000000003</c:v>
                      </c:pt>
                      <c:pt idx="3823">
                        <c:v>47.023333333333333</c:v>
                      </c:pt>
                      <c:pt idx="3824">
                        <c:v>46.823333333333331</c:v>
                      </c:pt>
                      <c:pt idx="3825">
                        <c:v>46.823333333333331</c:v>
                      </c:pt>
                      <c:pt idx="3826">
                        <c:v>47.024999999999999</c:v>
                      </c:pt>
                      <c:pt idx="3827">
                        <c:v>46.825000000000003</c:v>
                      </c:pt>
                      <c:pt idx="3828">
                        <c:v>46.826666666666668</c:v>
                      </c:pt>
                      <c:pt idx="3829">
                        <c:v>47.026666666666664</c:v>
                      </c:pt>
                      <c:pt idx="3830">
                        <c:v>46.826666666666668</c:v>
                      </c:pt>
                      <c:pt idx="3831">
                        <c:v>47.03</c:v>
                      </c:pt>
                      <c:pt idx="3832">
                        <c:v>47.03</c:v>
                      </c:pt>
                      <c:pt idx="3833">
                        <c:v>46.843333333333334</c:v>
                      </c:pt>
                      <c:pt idx="3834">
                        <c:v>47.028333333333336</c:v>
                      </c:pt>
                      <c:pt idx="3835">
                        <c:v>47.015000000000001</c:v>
                      </c:pt>
                      <c:pt idx="3836">
                        <c:v>47.033333333333331</c:v>
                      </c:pt>
                      <c:pt idx="3837">
                        <c:v>47.034999999999997</c:v>
                      </c:pt>
                      <c:pt idx="3838">
                        <c:v>47.034999999999997</c:v>
                      </c:pt>
                      <c:pt idx="3839">
                        <c:v>47.234999999999999</c:v>
                      </c:pt>
                      <c:pt idx="3840">
                        <c:v>47.04</c:v>
                      </c:pt>
                      <c:pt idx="3841">
                        <c:v>47.244999999999997</c:v>
                      </c:pt>
                      <c:pt idx="3842">
                        <c:v>47.038333333333334</c:v>
                      </c:pt>
                      <c:pt idx="3843">
                        <c:v>47.145000000000003</c:v>
                      </c:pt>
                      <c:pt idx="3844">
                        <c:v>47.146666666666668</c:v>
                      </c:pt>
                      <c:pt idx="3845">
                        <c:v>47.04</c:v>
                      </c:pt>
                      <c:pt idx="3846">
                        <c:v>47.243333333333332</c:v>
                      </c:pt>
                      <c:pt idx="3847">
                        <c:v>47.244999999999997</c:v>
                      </c:pt>
                      <c:pt idx="3848">
                        <c:v>47.448333333333331</c:v>
                      </c:pt>
                      <c:pt idx="3849">
                        <c:v>47.251666666666665</c:v>
                      </c:pt>
                      <c:pt idx="3850">
                        <c:v>47.456666666666663</c:v>
                      </c:pt>
                      <c:pt idx="3851">
                        <c:v>47.251666666666665</c:v>
                      </c:pt>
                      <c:pt idx="3852">
                        <c:v>47.283333333333331</c:v>
                      </c:pt>
                      <c:pt idx="3853">
                        <c:v>47.383333333333333</c:v>
                      </c:pt>
                      <c:pt idx="3854">
                        <c:v>47.25</c:v>
                      </c:pt>
                      <c:pt idx="3855">
                        <c:v>47.25</c:v>
                      </c:pt>
                      <c:pt idx="3856">
                        <c:v>47.38</c:v>
                      </c:pt>
                      <c:pt idx="3857">
                        <c:v>47.25</c:v>
                      </c:pt>
                      <c:pt idx="3858">
                        <c:v>47.453333333333333</c:v>
                      </c:pt>
                      <c:pt idx="3859">
                        <c:v>47.454999999999998</c:v>
                      </c:pt>
                      <c:pt idx="3860">
                        <c:v>47.368333333333332</c:v>
                      </c:pt>
                      <c:pt idx="3861">
                        <c:v>47.456666666666663</c:v>
                      </c:pt>
                      <c:pt idx="3862">
                        <c:v>47.251666666666665</c:v>
                      </c:pt>
                      <c:pt idx="3863">
                        <c:v>47.453333333333333</c:v>
                      </c:pt>
                      <c:pt idx="3864">
                        <c:v>47.251666666666665</c:v>
                      </c:pt>
                      <c:pt idx="3865">
                        <c:v>47.288333333333334</c:v>
                      </c:pt>
                      <c:pt idx="3866">
                        <c:v>47.451666666666668</c:v>
                      </c:pt>
                      <c:pt idx="3867">
                        <c:v>47.296666666666667</c:v>
                      </c:pt>
                      <c:pt idx="3868">
                        <c:v>47.458333333333336</c:v>
                      </c:pt>
                      <c:pt idx="3869">
                        <c:v>47.368333333333332</c:v>
                      </c:pt>
                      <c:pt idx="3870">
                        <c:v>47.423333333333332</c:v>
                      </c:pt>
                      <c:pt idx="3871">
                        <c:v>47.456666666666663</c:v>
                      </c:pt>
                      <c:pt idx="3872">
                        <c:v>47.49</c:v>
                      </c:pt>
                      <c:pt idx="3873">
                        <c:v>47.65</c:v>
                      </c:pt>
                      <c:pt idx="3874">
                        <c:v>47.463333333333331</c:v>
                      </c:pt>
                      <c:pt idx="3875">
                        <c:v>47.463333333333331</c:v>
                      </c:pt>
                      <c:pt idx="3876">
                        <c:v>47.641666666666666</c:v>
                      </c:pt>
                      <c:pt idx="3877">
                        <c:v>47.461666666666666</c:v>
                      </c:pt>
                      <c:pt idx="3878">
                        <c:v>47.463333333333331</c:v>
                      </c:pt>
                      <c:pt idx="3879">
                        <c:v>47.664999999999999</c:v>
                      </c:pt>
                      <c:pt idx="3880">
                        <c:v>47.508333333333333</c:v>
                      </c:pt>
                      <c:pt idx="3881">
                        <c:v>47.664999999999999</c:v>
                      </c:pt>
                      <c:pt idx="3882">
                        <c:v>47.668333333333337</c:v>
                      </c:pt>
                      <c:pt idx="3883">
                        <c:v>47.671666666666667</c:v>
                      </c:pt>
                      <c:pt idx="3884">
                        <c:v>47.673333333333332</c:v>
                      </c:pt>
                      <c:pt idx="3885">
                        <c:v>47.673333333333332</c:v>
                      </c:pt>
                      <c:pt idx="3886">
                        <c:v>47.673333333333332</c:v>
                      </c:pt>
                      <c:pt idx="3887">
                        <c:v>47.673333333333332</c:v>
                      </c:pt>
                      <c:pt idx="3888">
                        <c:v>47.876666666666665</c:v>
                      </c:pt>
                      <c:pt idx="3889">
                        <c:v>47.676666666666669</c:v>
                      </c:pt>
                      <c:pt idx="3890">
                        <c:v>47.88</c:v>
                      </c:pt>
                      <c:pt idx="3891">
                        <c:v>47.676666666666669</c:v>
                      </c:pt>
                      <c:pt idx="3892">
                        <c:v>47.88</c:v>
                      </c:pt>
                      <c:pt idx="3893">
                        <c:v>47.88</c:v>
                      </c:pt>
                      <c:pt idx="3894">
                        <c:v>47.905000000000001</c:v>
                      </c:pt>
                      <c:pt idx="3895">
                        <c:v>47.884999999999998</c:v>
                      </c:pt>
                      <c:pt idx="3896">
                        <c:v>47.918333333333337</c:v>
                      </c:pt>
                      <c:pt idx="3897">
                        <c:v>47.884999999999998</c:v>
                      </c:pt>
                      <c:pt idx="3898">
                        <c:v>47.884999999999998</c:v>
                      </c:pt>
                      <c:pt idx="3899">
                        <c:v>47.95</c:v>
                      </c:pt>
                      <c:pt idx="3900">
                        <c:v>47.883333333333333</c:v>
                      </c:pt>
                      <c:pt idx="3901">
                        <c:v>47.884999999999998</c:v>
                      </c:pt>
                      <c:pt idx="3902">
                        <c:v>48.086666666666666</c:v>
                      </c:pt>
                      <c:pt idx="3903">
                        <c:v>47.886666666666663</c:v>
                      </c:pt>
                      <c:pt idx="3904">
                        <c:v>47.886666666666663</c:v>
                      </c:pt>
                      <c:pt idx="3905">
                        <c:v>47.883333333333333</c:v>
                      </c:pt>
                      <c:pt idx="3906">
                        <c:v>47.883333333333333</c:v>
                      </c:pt>
                      <c:pt idx="3907">
                        <c:v>47.975000000000001</c:v>
                      </c:pt>
                      <c:pt idx="3908">
                        <c:v>47.883333333333333</c:v>
                      </c:pt>
                      <c:pt idx="3909">
                        <c:v>47.884999999999998</c:v>
                      </c:pt>
                      <c:pt idx="3910">
                        <c:v>48.086666666666666</c:v>
                      </c:pt>
                      <c:pt idx="3911">
                        <c:v>47.883333333333333</c:v>
                      </c:pt>
                      <c:pt idx="3912">
                        <c:v>47.883333333333333</c:v>
                      </c:pt>
                      <c:pt idx="3913">
                        <c:v>47.95</c:v>
                      </c:pt>
                      <c:pt idx="3914">
                        <c:v>47.883333333333333</c:v>
                      </c:pt>
                      <c:pt idx="3915">
                        <c:v>48.088333333333331</c:v>
                      </c:pt>
                      <c:pt idx="3916">
                        <c:v>48.088333333333331</c:v>
                      </c:pt>
                      <c:pt idx="3917">
                        <c:v>47.943333333333335</c:v>
                      </c:pt>
                      <c:pt idx="3918">
                        <c:v>48.09</c:v>
                      </c:pt>
                      <c:pt idx="3919">
                        <c:v>48.03</c:v>
                      </c:pt>
                      <c:pt idx="3920">
                        <c:v>48.09</c:v>
                      </c:pt>
                      <c:pt idx="3921">
                        <c:v>48.09</c:v>
                      </c:pt>
                      <c:pt idx="3922">
                        <c:v>48.01</c:v>
                      </c:pt>
                      <c:pt idx="3923">
                        <c:v>48.091666666666669</c:v>
                      </c:pt>
                      <c:pt idx="3924">
                        <c:v>48.091666666666669</c:v>
                      </c:pt>
                      <c:pt idx="3925">
                        <c:v>47.89</c:v>
                      </c:pt>
                      <c:pt idx="3926">
                        <c:v>48.064999999999998</c:v>
                      </c:pt>
                      <c:pt idx="3927">
                        <c:v>48.083333333333336</c:v>
                      </c:pt>
                      <c:pt idx="3928">
                        <c:v>48.293333333333337</c:v>
                      </c:pt>
                      <c:pt idx="3929">
                        <c:v>48.13</c:v>
                      </c:pt>
                      <c:pt idx="3930">
                        <c:v>47.963333333333331</c:v>
                      </c:pt>
                      <c:pt idx="3931">
                        <c:v>48.09</c:v>
                      </c:pt>
                      <c:pt idx="3932">
                        <c:v>47.986666666666665</c:v>
                      </c:pt>
                      <c:pt idx="3933">
                        <c:v>48.09</c:v>
                      </c:pt>
                      <c:pt idx="3934">
                        <c:v>48.091666666666669</c:v>
                      </c:pt>
                      <c:pt idx="3935">
                        <c:v>48.296666666666667</c:v>
                      </c:pt>
                      <c:pt idx="3936">
                        <c:v>48.226666666666667</c:v>
                      </c:pt>
                      <c:pt idx="3937">
                        <c:v>48.098333333333336</c:v>
                      </c:pt>
                      <c:pt idx="3938">
                        <c:v>48.3</c:v>
                      </c:pt>
                      <c:pt idx="3939">
                        <c:v>48.3</c:v>
                      </c:pt>
                      <c:pt idx="3940">
                        <c:v>48.4</c:v>
                      </c:pt>
                      <c:pt idx="3941">
                        <c:v>48.393333333333331</c:v>
                      </c:pt>
                      <c:pt idx="3942">
                        <c:v>48.506666666666668</c:v>
                      </c:pt>
                      <c:pt idx="3943">
                        <c:v>48.306666666666665</c:v>
                      </c:pt>
                      <c:pt idx="3944">
                        <c:v>48.306666666666665</c:v>
                      </c:pt>
                      <c:pt idx="3945">
                        <c:v>48.445</c:v>
                      </c:pt>
                      <c:pt idx="3946">
                        <c:v>48.305</c:v>
                      </c:pt>
                      <c:pt idx="3947">
                        <c:v>48.305</c:v>
                      </c:pt>
                      <c:pt idx="3948">
                        <c:v>48.505000000000003</c:v>
                      </c:pt>
                      <c:pt idx="3949">
                        <c:v>48.37833333333333</c:v>
                      </c:pt>
                      <c:pt idx="3950">
                        <c:v>48.311666666666667</c:v>
                      </c:pt>
                      <c:pt idx="3951">
                        <c:v>48.511666666666663</c:v>
                      </c:pt>
                      <c:pt idx="3952">
                        <c:v>48.30833333333333</c:v>
                      </c:pt>
                      <c:pt idx="3953">
                        <c:v>48.511666666666663</c:v>
                      </c:pt>
                      <c:pt idx="3954">
                        <c:v>48.406666666666666</c:v>
                      </c:pt>
                      <c:pt idx="3955">
                        <c:v>48.515000000000001</c:v>
                      </c:pt>
                      <c:pt idx="3956">
                        <c:v>48.516666666666666</c:v>
                      </c:pt>
                      <c:pt idx="3957">
                        <c:v>48.708333333333336</c:v>
                      </c:pt>
                      <c:pt idx="3958">
                        <c:v>48.521666666666668</c:v>
                      </c:pt>
                      <c:pt idx="3959">
                        <c:v>48.723333333333336</c:v>
                      </c:pt>
                      <c:pt idx="3960">
                        <c:v>48.578333333333333</c:v>
                      </c:pt>
                      <c:pt idx="3961">
                        <c:v>48.521666666666668</c:v>
                      </c:pt>
                      <c:pt idx="3962">
                        <c:v>48.721666666666664</c:v>
                      </c:pt>
                      <c:pt idx="3963">
                        <c:v>48.521666666666668</c:v>
                      </c:pt>
                      <c:pt idx="3964">
                        <c:v>48.726666666666667</c:v>
                      </c:pt>
                      <c:pt idx="3965">
                        <c:v>48.548333333333332</c:v>
                      </c:pt>
                      <c:pt idx="3966">
                        <c:v>48.725000000000001</c:v>
                      </c:pt>
                      <c:pt idx="3967">
                        <c:v>48.725000000000001</c:v>
                      </c:pt>
                      <c:pt idx="3968">
                        <c:v>48.536666666666669</c:v>
                      </c:pt>
                      <c:pt idx="3969">
                        <c:v>48.524999999999999</c:v>
                      </c:pt>
                      <c:pt idx="3970">
                        <c:v>48.693333333333335</c:v>
                      </c:pt>
                      <c:pt idx="3971">
                        <c:v>48.61</c:v>
                      </c:pt>
                      <c:pt idx="3972">
                        <c:v>48.728333333333332</c:v>
                      </c:pt>
                      <c:pt idx="3973">
                        <c:v>48.521666666666668</c:v>
                      </c:pt>
                      <c:pt idx="3974">
                        <c:v>48.725000000000001</c:v>
                      </c:pt>
                      <c:pt idx="3975">
                        <c:v>48.725000000000001</c:v>
                      </c:pt>
                      <c:pt idx="3976">
                        <c:v>48.661666666666669</c:v>
                      </c:pt>
                      <c:pt idx="3977">
                        <c:v>48.725000000000001</c:v>
                      </c:pt>
                      <c:pt idx="3978">
                        <c:v>48.751666666666665</c:v>
                      </c:pt>
                      <c:pt idx="3979">
                        <c:v>48.728333333333332</c:v>
                      </c:pt>
                      <c:pt idx="3980">
                        <c:v>48.728333333333332</c:v>
                      </c:pt>
                      <c:pt idx="3981">
                        <c:v>48.728333333333332</c:v>
                      </c:pt>
                      <c:pt idx="3982">
                        <c:v>48.931666666666665</c:v>
                      </c:pt>
                      <c:pt idx="3983">
                        <c:v>48.734999999999999</c:v>
                      </c:pt>
                      <c:pt idx="3984">
                        <c:v>48.936666666666667</c:v>
                      </c:pt>
                      <c:pt idx="3985">
                        <c:v>48.731666666666669</c:v>
                      </c:pt>
                      <c:pt idx="3986">
                        <c:v>48.886666666666663</c:v>
                      </c:pt>
                      <c:pt idx="3987">
                        <c:v>48.93333333333333</c:v>
                      </c:pt>
                      <c:pt idx="3988">
                        <c:v>48.891666666666666</c:v>
                      </c:pt>
                      <c:pt idx="3989">
                        <c:v>48.936666666666667</c:v>
                      </c:pt>
                      <c:pt idx="3990">
                        <c:v>48.935000000000002</c:v>
                      </c:pt>
                      <c:pt idx="3991">
                        <c:v>48.911666666666669</c:v>
                      </c:pt>
                      <c:pt idx="3992">
                        <c:v>48.935000000000002</c:v>
                      </c:pt>
                      <c:pt idx="3993">
                        <c:v>48.778333333333336</c:v>
                      </c:pt>
                      <c:pt idx="3994">
                        <c:v>48.935000000000002</c:v>
                      </c:pt>
                      <c:pt idx="3995">
                        <c:v>48.731666666666669</c:v>
                      </c:pt>
                      <c:pt idx="3996">
                        <c:v>48.776666666666664</c:v>
                      </c:pt>
                      <c:pt idx="3997">
                        <c:v>48.93333333333333</c:v>
                      </c:pt>
                      <c:pt idx="3998">
                        <c:v>48.733333333333334</c:v>
                      </c:pt>
                      <c:pt idx="3999">
                        <c:v>48.938333333333333</c:v>
                      </c:pt>
                      <c:pt idx="4000">
                        <c:v>48.938333333333333</c:v>
                      </c:pt>
                      <c:pt idx="4001">
                        <c:v>49.14</c:v>
                      </c:pt>
                      <c:pt idx="4002">
                        <c:v>48.94166666666667</c:v>
                      </c:pt>
                      <c:pt idx="4003">
                        <c:v>49.146666666666668</c:v>
                      </c:pt>
                      <c:pt idx="4004">
                        <c:v>49.053333333333335</c:v>
                      </c:pt>
                      <c:pt idx="4005">
                        <c:v>49.151666666666664</c:v>
                      </c:pt>
                      <c:pt idx="4006">
                        <c:v>49.153333333333336</c:v>
                      </c:pt>
                      <c:pt idx="4007">
                        <c:v>49.168333333333337</c:v>
                      </c:pt>
                      <c:pt idx="4008">
                        <c:v>49.155000000000001</c:v>
                      </c:pt>
                      <c:pt idx="4009">
                        <c:v>49.358333333333334</c:v>
                      </c:pt>
                      <c:pt idx="4010">
                        <c:v>49.155000000000001</c:v>
                      </c:pt>
                      <c:pt idx="4011">
                        <c:v>49.153333333333336</c:v>
                      </c:pt>
                      <c:pt idx="4012">
                        <c:v>49.151666666666664</c:v>
                      </c:pt>
                      <c:pt idx="4013">
                        <c:v>49.151666666666664</c:v>
                      </c:pt>
                      <c:pt idx="4014">
                        <c:v>49.326666666666668</c:v>
                      </c:pt>
                      <c:pt idx="4015">
                        <c:v>49.155000000000001</c:v>
                      </c:pt>
                      <c:pt idx="4016">
                        <c:v>49.156666666666666</c:v>
                      </c:pt>
                      <c:pt idx="4017">
                        <c:v>49.36</c:v>
                      </c:pt>
                      <c:pt idx="4018">
                        <c:v>49.16</c:v>
                      </c:pt>
                      <c:pt idx="4019">
                        <c:v>49.363333333333337</c:v>
                      </c:pt>
                      <c:pt idx="4020">
                        <c:v>49.365000000000002</c:v>
                      </c:pt>
                      <c:pt idx="4021">
                        <c:v>49.42</c:v>
                      </c:pt>
                      <c:pt idx="4022">
                        <c:v>49.37</c:v>
                      </c:pt>
                      <c:pt idx="4023">
                        <c:v>49.37</c:v>
                      </c:pt>
                      <c:pt idx="4024">
                        <c:v>49.57</c:v>
                      </c:pt>
                      <c:pt idx="4025">
                        <c:v>49.37</c:v>
                      </c:pt>
                      <c:pt idx="4026">
                        <c:v>49.37</c:v>
                      </c:pt>
                      <c:pt idx="4027">
                        <c:v>49.551666666666669</c:v>
                      </c:pt>
                      <c:pt idx="4028">
                        <c:v>49.578333333333333</c:v>
                      </c:pt>
                      <c:pt idx="4029">
                        <c:v>49.578333333333333</c:v>
                      </c:pt>
                      <c:pt idx="4030">
                        <c:v>49.376666666666665</c:v>
                      </c:pt>
                      <c:pt idx="4031">
                        <c:v>49.578333333333333</c:v>
                      </c:pt>
                      <c:pt idx="4032">
                        <c:v>49.56</c:v>
                      </c:pt>
                      <c:pt idx="4033">
                        <c:v>49.685000000000002</c:v>
                      </c:pt>
                      <c:pt idx="4034">
                        <c:v>49.58</c:v>
                      </c:pt>
                      <c:pt idx="4035">
                        <c:v>49.58</c:v>
                      </c:pt>
                      <c:pt idx="4036">
                        <c:v>49.755000000000003</c:v>
                      </c:pt>
                      <c:pt idx="4037">
                        <c:v>49.581666666666663</c:v>
                      </c:pt>
                      <c:pt idx="4038">
                        <c:v>49.581666666666663</c:v>
                      </c:pt>
                      <c:pt idx="4039">
                        <c:v>49.778333333333336</c:v>
                      </c:pt>
                      <c:pt idx="4040">
                        <c:v>49.656666666666666</c:v>
                      </c:pt>
                      <c:pt idx="4041">
                        <c:v>49.78</c:v>
                      </c:pt>
                      <c:pt idx="4042">
                        <c:v>49.578333333333333</c:v>
                      </c:pt>
                      <c:pt idx="4043">
                        <c:v>49.578333333333333</c:v>
                      </c:pt>
                      <c:pt idx="4044">
                        <c:v>49.781666666666666</c:v>
                      </c:pt>
                      <c:pt idx="4045">
                        <c:v>49.604999999999997</c:v>
                      </c:pt>
                      <c:pt idx="4046">
                        <c:v>49.626666666666665</c:v>
                      </c:pt>
                      <c:pt idx="4047">
                        <c:v>49.784999999999997</c:v>
                      </c:pt>
                      <c:pt idx="4048">
                        <c:v>49.79</c:v>
                      </c:pt>
                      <c:pt idx="4049">
                        <c:v>49.788333333333334</c:v>
                      </c:pt>
                      <c:pt idx="4050">
                        <c:v>49.721666666666664</c:v>
                      </c:pt>
                      <c:pt idx="4051">
                        <c:v>49.79</c:v>
                      </c:pt>
                      <c:pt idx="4052">
                        <c:v>49.788333333333334</c:v>
                      </c:pt>
                      <c:pt idx="4053">
                        <c:v>49.788333333333334</c:v>
                      </c:pt>
                      <c:pt idx="4054">
                        <c:v>49.788333333333334</c:v>
                      </c:pt>
                      <c:pt idx="4055">
                        <c:v>49.585000000000001</c:v>
                      </c:pt>
                      <c:pt idx="4056">
                        <c:v>49.784999999999997</c:v>
                      </c:pt>
                      <c:pt idx="4057">
                        <c:v>49.788333333333334</c:v>
                      </c:pt>
                      <c:pt idx="4058">
                        <c:v>49.79</c:v>
                      </c:pt>
                      <c:pt idx="4059">
                        <c:v>49.791666666666664</c:v>
                      </c:pt>
                      <c:pt idx="4060">
                        <c:v>49.993333333333332</c:v>
                      </c:pt>
                      <c:pt idx="4061">
                        <c:v>49.906666666666666</c:v>
                      </c:pt>
                      <c:pt idx="4062">
                        <c:v>50.00333333333333</c:v>
                      </c:pt>
                      <c:pt idx="4063">
                        <c:v>50.005000000000003</c:v>
                      </c:pt>
                      <c:pt idx="4064">
                        <c:v>50.106666666666669</c:v>
                      </c:pt>
                      <c:pt idx="4065">
                        <c:v>50.00333333333333</c:v>
                      </c:pt>
                      <c:pt idx="4066">
                        <c:v>50.005000000000003</c:v>
                      </c:pt>
                      <c:pt idx="4067">
                        <c:v>50.005000000000003</c:v>
                      </c:pt>
                      <c:pt idx="4068">
                        <c:v>49.94</c:v>
                      </c:pt>
                      <c:pt idx="4069">
                        <c:v>50.001666666666665</c:v>
                      </c:pt>
                      <c:pt idx="4070">
                        <c:v>50.208333333333336</c:v>
                      </c:pt>
                      <c:pt idx="4071">
                        <c:v>50.204999999999998</c:v>
                      </c:pt>
                      <c:pt idx="4072">
                        <c:v>50.166666666666664</c:v>
                      </c:pt>
                      <c:pt idx="4073">
                        <c:v>50.213333333333331</c:v>
                      </c:pt>
                      <c:pt idx="4074">
                        <c:v>50.008333333333333</c:v>
                      </c:pt>
                      <c:pt idx="4075">
                        <c:v>50.21</c:v>
                      </c:pt>
                      <c:pt idx="4076">
                        <c:v>50.353333333333332</c:v>
                      </c:pt>
                      <c:pt idx="4077">
                        <c:v>50.216666666666669</c:v>
                      </c:pt>
                      <c:pt idx="4078">
                        <c:v>50.158333333333331</c:v>
                      </c:pt>
                      <c:pt idx="4079">
                        <c:v>50.213333333333331</c:v>
                      </c:pt>
                      <c:pt idx="4080">
                        <c:v>50.211666666666666</c:v>
                      </c:pt>
                      <c:pt idx="4081">
                        <c:v>50.04</c:v>
                      </c:pt>
                      <c:pt idx="4082">
                        <c:v>50.081666666666663</c:v>
                      </c:pt>
                      <c:pt idx="4083">
                        <c:v>50.213333333333331</c:v>
                      </c:pt>
                      <c:pt idx="4084">
                        <c:v>50.215000000000003</c:v>
                      </c:pt>
                      <c:pt idx="4085">
                        <c:v>50.216666666666669</c:v>
                      </c:pt>
                      <c:pt idx="4086">
                        <c:v>50.218333333333334</c:v>
                      </c:pt>
                      <c:pt idx="4087">
                        <c:v>50.421666666666667</c:v>
                      </c:pt>
                      <c:pt idx="4088">
                        <c:v>50.395000000000003</c:v>
                      </c:pt>
                      <c:pt idx="4089">
                        <c:v>50.28</c:v>
                      </c:pt>
                      <c:pt idx="4090">
                        <c:v>50.423333333333332</c:v>
                      </c:pt>
                      <c:pt idx="4091">
                        <c:v>50.424999999999997</c:v>
                      </c:pt>
                      <c:pt idx="4092">
                        <c:v>50.438333333333333</c:v>
                      </c:pt>
                      <c:pt idx="4093">
                        <c:v>50.428333333333335</c:v>
                      </c:pt>
                      <c:pt idx="4094">
                        <c:v>50.221666666666664</c:v>
                      </c:pt>
                      <c:pt idx="4095">
                        <c:v>50.421666666666667</c:v>
                      </c:pt>
                      <c:pt idx="4096">
                        <c:v>50.273333333333333</c:v>
                      </c:pt>
                      <c:pt idx="4097">
                        <c:v>50.428333333333335</c:v>
                      </c:pt>
                      <c:pt idx="4098">
                        <c:v>50.43</c:v>
                      </c:pt>
                      <c:pt idx="4099">
                        <c:v>50.585000000000001</c:v>
                      </c:pt>
                      <c:pt idx="4100">
                        <c:v>50.428333333333335</c:v>
                      </c:pt>
                      <c:pt idx="4101">
                        <c:v>50.428333333333335</c:v>
                      </c:pt>
                      <c:pt idx="4102">
                        <c:v>50.426666666666669</c:v>
                      </c:pt>
                      <c:pt idx="4103">
                        <c:v>50.428333333333335</c:v>
                      </c:pt>
                      <c:pt idx="4104">
                        <c:v>50.631666666666668</c:v>
                      </c:pt>
                      <c:pt idx="4105">
                        <c:v>50.563333333333333</c:v>
                      </c:pt>
                      <c:pt idx="4106">
                        <c:v>50.618333333333332</c:v>
                      </c:pt>
                      <c:pt idx="4107">
                        <c:v>50.638333333333335</c:v>
                      </c:pt>
                      <c:pt idx="4108">
                        <c:v>50.435000000000002</c:v>
                      </c:pt>
                      <c:pt idx="4109">
                        <c:v>50.636666666666663</c:v>
                      </c:pt>
                      <c:pt idx="4110">
                        <c:v>50.80833333333333</c:v>
                      </c:pt>
                      <c:pt idx="4111">
                        <c:v>50.843333333333334</c:v>
                      </c:pt>
                      <c:pt idx="4112">
                        <c:v>50.664999999999999</c:v>
                      </c:pt>
                      <c:pt idx="4113">
                        <c:v>50.85</c:v>
                      </c:pt>
                      <c:pt idx="4114">
                        <c:v>50.85</c:v>
                      </c:pt>
                      <c:pt idx="4115">
                        <c:v>50.803333333333335</c:v>
                      </c:pt>
                      <c:pt idx="4116">
                        <c:v>50.85</c:v>
                      </c:pt>
                      <c:pt idx="4117">
                        <c:v>50.993333333333332</c:v>
                      </c:pt>
                      <c:pt idx="4118">
                        <c:v>50.856666666666669</c:v>
                      </c:pt>
                      <c:pt idx="4119">
                        <c:v>50.916666666666664</c:v>
                      </c:pt>
                      <c:pt idx="4120">
                        <c:v>50.853333333333332</c:v>
                      </c:pt>
                      <c:pt idx="4121">
                        <c:v>50.851666666666667</c:v>
                      </c:pt>
                      <c:pt idx="4122">
                        <c:v>50.646666666666668</c:v>
                      </c:pt>
                      <c:pt idx="4123">
                        <c:v>50.846666666666664</c:v>
                      </c:pt>
                      <c:pt idx="4124">
                        <c:v>50.846666666666664</c:v>
                      </c:pt>
                      <c:pt idx="4125">
                        <c:v>50.648333333333333</c:v>
                      </c:pt>
                      <c:pt idx="4126">
                        <c:v>50.848333333333336</c:v>
                      </c:pt>
                      <c:pt idx="4127">
                        <c:v>50.645000000000003</c:v>
                      </c:pt>
                      <c:pt idx="4128">
                        <c:v>50.85</c:v>
                      </c:pt>
                      <c:pt idx="4129">
                        <c:v>50.641666666666666</c:v>
                      </c:pt>
                      <c:pt idx="4130">
                        <c:v>50.643333333333331</c:v>
                      </c:pt>
                      <c:pt idx="4131">
                        <c:v>50.844999999999999</c:v>
                      </c:pt>
                      <c:pt idx="4132">
                        <c:v>50.685000000000002</c:v>
                      </c:pt>
                      <c:pt idx="4133">
                        <c:v>50.645000000000003</c:v>
                      </c:pt>
                      <c:pt idx="4134">
                        <c:v>50.75333333333333</c:v>
                      </c:pt>
                      <c:pt idx="4135">
                        <c:v>50.844999999999999</c:v>
                      </c:pt>
                      <c:pt idx="4136">
                        <c:v>50.908333333333331</c:v>
                      </c:pt>
                      <c:pt idx="4137">
                        <c:v>50.854999999999997</c:v>
                      </c:pt>
                      <c:pt idx="4138">
                        <c:v>50.851666666666667</c:v>
                      </c:pt>
                      <c:pt idx="4139">
                        <c:v>50.85</c:v>
                      </c:pt>
                      <c:pt idx="4140">
                        <c:v>50.85</c:v>
                      </c:pt>
                      <c:pt idx="4141">
                        <c:v>50.85</c:v>
                      </c:pt>
                      <c:pt idx="4142">
                        <c:v>50.851666666666667</c:v>
                      </c:pt>
                      <c:pt idx="4143">
                        <c:v>50.891666666666666</c:v>
                      </c:pt>
                      <c:pt idx="4144">
                        <c:v>50.851666666666667</c:v>
                      </c:pt>
                      <c:pt idx="4145">
                        <c:v>50.85</c:v>
                      </c:pt>
                      <c:pt idx="4146">
                        <c:v>50.784999999999997</c:v>
                      </c:pt>
                      <c:pt idx="4147">
                        <c:v>50.85</c:v>
                      </c:pt>
                      <c:pt idx="4148">
                        <c:v>51.008333333333333</c:v>
                      </c:pt>
                      <c:pt idx="4149">
                        <c:v>50.851666666666667</c:v>
                      </c:pt>
                      <c:pt idx="4150">
                        <c:v>50.851666666666667</c:v>
                      </c:pt>
                      <c:pt idx="4151">
                        <c:v>50.94</c:v>
                      </c:pt>
                      <c:pt idx="4152">
                        <c:v>51.05833333333333</c:v>
                      </c:pt>
                      <c:pt idx="4153">
                        <c:v>50.99</c:v>
                      </c:pt>
                      <c:pt idx="4154">
                        <c:v>50.965000000000003</c:v>
                      </c:pt>
                      <c:pt idx="4155">
                        <c:v>51.043333333333337</c:v>
                      </c:pt>
                      <c:pt idx="4156">
                        <c:v>50.856666666666669</c:v>
                      </c:pt>
                      <c:pt idx="4157">
                        <c:v>50.93333333333333</c:v>
                      </c:pt>
                      <c:pt idx="4158">
                        <c:v>51.055</c:v>
                      </c:pt>
                      <c:pt idx="4159">
                        <c:v>50.858333333333334</c:v>
                      </c:pt>
                      <c:pt idx="4160">
                        <c:v>51.061666666666667</c:v>
                      </c:pt>
                      <c:pt idx="4161">
                        <c:v>50.856666666666669</c:v>
                      </c:pt>
                      <c:pt idx="4162">
                        <c:v>50.854999999999997</c:v>
                      </c:pt>
                      <c:pt idx="4163">
                        <c:v>50.853333333333332</c:v>
                      </c:pt>
                      <c:pt idx="4164">
                        <c:v>50.765000000000001</c:v>
                      </c:pt>
                      <c:pt idx="4165">
                        <c:v>50.851666666666667</c:v>
                      </c:pt>
                      <c:pt idx="4166">
                        <c:v>50.648333333333333</c:v>
                      </c:pt>
                      <c:pt idx="4167">
                        <c:v>50.851666666666667</c:v>
                      </c:pt>
                      <c:pt idx="4168">
                        <c:v>50.843333333333334</c:v>
                      </c:pt>
                      <c:pt idx="4169">
                        <c:v>50.856666666666669</c:v>
                      </c:pt>
                      <c:pt idx="4170">
                        <c:v>50.853333333333332</c:v>
                      </c:pt>
                      <c:pt idx="4171">
                        <c:v>50.854999999999997</c:v>
                      </c:pt>
                      <c:pt idx="4172">
                        <c:v>50.854999999999997</c:v>
                      </c:pt>
                      <c:pt idx="4173">
                        <c:v>50.854999999999997</c:v>
                      </c:pt>
                      <c:pt idx="4174">
                        <c:v>50.86</c:v>
                      </c:pt>
                      <c:pt idx="4175">
                        <c:v>50.86</c:v>
                      </c:pt>
                      <c:pt idx="4176">
                        <c:v>51.063333333333333</c:v>
                      </c:pt>
                      <c:pt idx="4177">
                        <c:v>50.863333333333337</c:v>
                      </c:pt>
                      <c:pt idx="4178">
                        <c:v>51.06666666666667</c:v>
                      </c:pt>
                      <c:pt idx="4179">
                        <c:v>50.861666666666665</c:v>
                      </c:pt>
                      <c:pt idx="4180">
                        <c:v>51.046666666666667</c:v>
                      </c:pt>
                      <c:pt idx="4181">
                        <c:v>50.936666666666667</c:v>
                      </c:pt>
                      <c:pt idx="4182">
                        <c:v>50.861666666666665</c:v>
                      </c:pt>
                      <c:pt idx="4183">
                        <c:v>50.975000000000001</c:v>
                      </c:pt>
                      <c:pt idx="4184">
                        <c:v>50.916666666666664</c:v>
                      </c:pt>
                      <c:pt idx="4185">
                        <c:v>50.865000000000002</c:v>
                      </c:pt>
                      <c:pt idx="4186">
                        <c:v>51.06666666666667</c:v>
                      </c:pt>
                      <c:pt idx="4187">
                        <c:v>50.911666666666669</c:v>
                      </c:pt>
                      <c:pt idx="4188">
                        <c:v>51.071666666666665</c:v>
                      </c:pt>
                      <c:pt idx="4189">
                        <c:v>51.071666666666665</c:v>
                      </c:pt>
                      <c:pt idx="4190">
                        <c:v>51.07</c:v>
                      </c:pt>
                      <c:pt idx="4191">
                        <c:v>51.12166666666667</c:v>
                      </c:pt>
                      <c:pt idx="4192">
                        <c:v>51.075000000000003</c:v>
                      </c:pt>
                      <c:pt idx="4193">
                        <c:v>51.08</c:v>
                      </c:pt>
                      <c:pt idx="4194">
                        <c:v>51.073333333333331</c:v>
                      </c:pt>
                      <c:pt idx="4195">
                        <c:v>51.075000000000003</c:v>
                      </c:pt>
                      <c:pt idx="4196">
                        <c:v>51.28</c:v>
                      </c:pt>
                      <c:pt idx="4197">
                        <c:v>51.278333333333336</c:v>
                      </c:pt>
                      <c:pt idx="4198">
                        <c:v>51.223333333333336</c:v>
                      </c:pt>
                      <c:pt idx="4199">
                        <c:v>51.284999999999997</c:v>
                      </c:pt>
                      <c:pt idx="4200">
                        <c:v>51.078333333333333</c:v>
                      </c:pt>
                      <c:pt idx="4201">
                        <c:v>51.08</c:v>
                      </c:pt>
                      <c:pt idx="4202">
                        <c:v>51.011666666666663</c:v>
                      </c:pt>
                      <c:pt idx="4203">
                        <c:v>51.28</c:v>
                      </c:pt>
                      <c:pt idx="4204">
                        <c:v>51.174999999999997</c:v>
                      </c:pt>
                      <c:pt idx="4205">
                        <c:v>51.08</c:v>
                      </c:pt>
                      <c:pt idx="4206">
                        <c:v>51.281666666666666</c:v>
                      </c:pt>
                      <c:pt idx="4207">
                        <c:v>51.281666666666666</c:v>
                      </c:pt>
                      <c:pt idx="4208">
                        <c:v>51.353333333333332</c:v>
                      </c:pt>
                      <c:pt idx="4209">
                        <c:v>51.286666666666669</c:v>
                      </c:pt>
                      <c:pt idx="4210">
                        <c:v>51.288333333333334</c:v>
                      </c:pt>
                      <c:pt idx="4211">
                        <c:v>51.265000000000001</c:v>
                      </c:pt>
                      <c:pt idx="4212">
                        <c:v>51.286666666666669</c:v>
                      </c:pt>
                      <c:pt idx="4213">
                        <c:v>51.286666666666669</c:v>
                      </c:pt>
                      <c:pt idx="4214">
                        <c:v>51.491666666666667</c:v>
                      </c:pt>
                      <c:pt idx="4215">
                        <c:v>51.291666666666664</c:v>
                      </c:pt>
                      <c:pt idx="4216">
                        <c:v>51.293333333333337</c:v>
                      </c:pt>
                      <c:pt idx="4217">
                        <c:v>51.493333333333332</c:v>
                      </c:pt>
                      <c:pt idx="4218">
                        <c:v>51.293333333333337</c:v>
                      </c:pt>
                      <c:pt idx="4219">
                        <c:v>51.498333333333335</c:v>
                      </c:pt>
                      <c:pt idx="4220">
                        <c:v>51.498333333333335</c:v>
                      </c:pt>
                      <c:pt idx="4221">
                        <c:v>51.438333333333333</c:v>
                      </c:pt>
                      <c:pt idx="4222">
                        <c:v>51.42</c:v>
                      </c:pt>
                      <c:pt idx="4223">
                        <c:v>51.296666666666667</c:v>
                      </c:pt>
                      <c:pt idx="4224">
                        <c:v>51.5</c:v>
                      </c:pt>
                      <c:pt idx="4225">
                        <c:v>51.296666666666667</c:v>
                      </c:pt>
                      <c:pt idx="4226">
                        <c:v>51.5</c:v>
                      </c:pt>
                      <c:pt idx="4227">
                        <c:v>51.296666666666667</c:v>
                      </c:pt>
                      <c:pt idx="4228">
                        <c:v>51.5</c:v>
                      </c:pt>
                      <c:pt idx="4229">
                        <c:v>51.498333333333335</c:v>
                      </c:pt>
                      <c:pt idx="4230">
                        <c:v>51.298333333333332</c:v>
                      </c:pt>
                      <c:pt idx="4231">
                        <c:v>51.498333333333335</c:v>
                      </c:pt>
                      <c:pt idx="4232">
                        <c:v>51.368333333333332</c:v>
                      </c:pt>
                      <c:pt idx="4233">
                        <c:v>51.50333333333333</c:v>
                      </c:pt>
                      <c:pt idx="4234">
                        <c:v>51.50333333333333</c:v>
                      </c:pt>
                      <c:pt idx="4235">
                        <c:v>51.573333333333331</c:v>
                      </c:pt>
                      <c:pt idx="4236">
                        <c:v>51.51</c:v>
                      </c:pt>
                      <c:pt idx="4237">
                        <c:v>51.688333333333333</c:v>
                      </c:pt>
                      <c:pt idx="4238">
                        <c:v>51.516666666666666</c:v>
                      </c:pt>
                      <c:pt idx="4239">
                        <c:v>51.63</c:v>
                      </c:pt>
                      <c:pt idx="4240">
                        <c:v>51.668333333333337</c:v>
                      </c:pt>
                      <c:pt idx="4241">
                        <c:v>51.625</c:v>
                      </c:pt>
                      <c:pt idx="4242">
                        <c:v>51.713333333333331</c:v>
                      </c:pt>
                      <c:pt idx="4243">
                        <c:v>51.593333333333334</c:v>
                      </c:pt>
                      <c:pt idx="4244">
                        <c:v>51.718333333333334</c:v>
                      </c:pt>
                      <c:pt idx="4245">
                        <c:v>51.61</c:v>
                      </c:pt>
                      <c:pt idx="4246">
                        <c:v>51.721666666666664</c:v>
                      </c:pt>
                      <c:pt idx="4247">
                        <c:v>51.721666666666664</c:v>
                      </c:pt>
                      <c:pt idx="4248">
                        <c:v>51.725000000000001</c:v>
                      </c:pt>
                      <c:pt idx="4249">
                        <c:v>51.755000000000003</c:v>
                      </c:pt>
                      <c:pt idx="4250">
                        <c:v>51.938333333333333</c:v>
                      </c:pt>
                      <c:pt idx="4251">
                        <c:v>51.936666666666667</c:v>
                      </c:pt>
                      <c:pt idx="4252">
                        <c:v>51.938333333333333</c:v>
                      </c:pt>
                      <c:pt idx="4253">
                        <c:v>51.936666666666667</c:v>
                      </c:pt>
                      <c:pt idx="4254">
                        <c:v>51.936666666666667</c:v>
                      </c:pt>
                      <c:pt idx="4255">
                        <c:v>51.936666666666667</c:v>
                      </c:pt>
                      <c:pt idx="4256">
                        <c:v>51.935000000000002</c:v>
                      </c:pt>
                      <c:pt idx="4257">
                        <c:v>51.731666666666669</c:v>
                      </c:pt>
                      <c:pt idx="4258">
                        <c:v>51.93333333333333</c:v>
                      </c:pt>
                      <c:pt idx="4259">
                        <c:v>51.935000000000002</c:v>
                      </c:pt>
                      <c:pt idx="4260">
                        <c:v>51.783333333333331</c:v>
                      </c:pt>
                      <c:pt idx="4261">
                        <c:v>51.93333333333333</c:v>
                      </c:pt>
                      <c:pt idx="4262">
                        <c:v>51.73</c:v>
                      </c:pt>
                      <c:pt idx="4263">
                        <c:v>51.93333333333333</c:v>
                      </c:pt>
                      <c:pt idx="4264">
                        <c:v>51.893333333333331</c:v>
                      </c:pt>
                      <c:pt idx="4265">
                        <c:v>51.936666666666667</c:v>
                      </c:pt>
                      <c:pt idx="4266">
                        <c:v>51.936666666666667</c:v>
                      </c:pt>
                      <c:pt idx="4267">
                        <c:v>51.938333333333333</c:v>
                      </c:pt>
                      <c:pt idx="4268">
                        <c:v>51.938333333333333</c:v>
                      </c:pt>
                      <c:pt idx="4269">
                        <c:v>51.938333333333333</c:v>
                      </c:pt>
                      <c:pt idx="4270">
                        <c:v>51.936666666666667</c:v>
                      </c:pt>
                      <c:pt idx="4271">
                        <c:v>51.851666666666667</c:v>
                      </c:pt>
                      <c:pt idx="4272">
                        <c:v>51.728333333333332</c:v>
                      </c:pt>
                      <c:pt idx="4273">
                        <c:v>51.728333333333332</c:v>
                      </c:pt>
                      <c:pt idx="4274">
                        <c:v>51.931666666666665</c:v>
                      </c:pt>
                      <c:pt idx="4275">
                        <c:v>51.73</c:v>
                      </c:pt>
                      <c:pt idx="4276">
                        <c:v>51.73</c:v>
                      </c:pt>
                      <c:pt idx="4277">
                        <c:v>51.931666666666665</c:v>
                      </c:pt>
                      <c:pt idx="4278">
                        <c:v>51.763333333333335</c:v>
                      </c:pt>
                      <c:pt idx="4279">
                        <c:v>51.938333333333333</c:v>
                      </c:pt>
                      <c:pt idx="4280">
                        <c:v>51.835000000000001</c:v>
                      </c:pt>
                      <c:pt idx="4281">
                        <c:v>51.94</c:v>
                      </c:pt>
                      <c:pt idx="4282">
                        <c:v>51.94</c:v>
                      </c:pt>
                      <c:pt idx="4283">
                        <c:v>51.833333333333336</c:v>
                      </c:pt>
                      <c:pt idx="4284">
                        <c:v>51.94</c:v>
                      </c:pt>
                      <c:pt idx="4285">
                        <c:v>51.883333333333333</c:v>
                      </c:pt>
                      <c:pt idx="4286">
                        <c:v>51.943333333333335</c:v>
                      </c:pt>
                      <c:pt idx="4287">
                        <c:v>51.943333333333335</c:v>
                      </c:pt>
                      <c:pt idx="4288">
                        <c:v>51.943333333333335</c:v>
                      </c:pt>
                      <c:pt idx="4289">
                        <c:v>51.943333333333335</c:v>
                      </c:pt>
                      <c:pt idx="4290">
                        <c:v>52.02</c:v>
                      </c:pt>
                      <c:pt idx="4291">
                        <c:v>51.943333333333335</c:v>
                      </c:pt>
                      <c:pt idx="4292">
                        <c:v>51.943333333333335</c:v>
                      </c:pt>
                      <c:pt idx="4293">
                        <c:v>51.943333333333335</c:v>
                      </c:pt>
                      <c:pt idx="4294">
                        <c:v>51.94166666666667</c:v>
                      </c:pt>
                      <c:pt idx="4295">
                        <c:v>51.893333333333331</c:v>
                      </c:pt>
                      <c:pt idx="4296">
                        <c:v>51.943333333333335</c:v>
                      </c:pt>
                      <c:pt idx="4297">
                        <c:v>51.943333333333335</c:v>
                      </c:pt>
                      <c:pt idx="4298">
                        <c:v>52.016666666666666</c:v>
                      </c:pt>
                      <c:pt idx="4299">
                        <c:v>51.943333333333335</c:v>
                      </c:pt>
                      <c:pt idx="4300">
                        <c:v>51.734999999999999</c:v>
                      </c:pt>
                      <c:pt idx="4301">
                        <c:v>51.938333333333333</c:v>
                      </c:pt>
                      <c:pt idx="4302">
                        <c:v>51.88</c:v>
                      </c:pt>
                      <c:pt idx="4303">
                        <c:v>51.943333333333335</c:v>
                      </c:pt>
                      <c:pt idx="4304">
                        <c:v>51.943333333333335</c:v>
                      </c:pt>
                      <c:pt idx="4305">
                        <c:v>52.034999999999997</c:v>
                      </c:pt>
                      <c:pt idx="4306">
                        <c:v>51.948333333333331</c:v>
                      </c:pt>
                      <c:pt idx="4307">
                        <c:v>51.968333333333334</c:v>
                      </c:pt>
                      <c:pt idx="4308">
                        <c:v>51.945</c:v>
                      </c:pt>
                      <c:pt idx="4309">
                        <c:v>51.971666666666664</c:v>
                      </c:pt>
                      <c:pt idx="4310">
                        <c:v>52.151666666666664</c:v>
                      </c:pt>
                      <c:pt idx="4311">
                        <c:v>52.024999999999999</c:v>
                      </c:pt>
                      <c:pt idx="4312">
                        <c:v>52.156666666666666</c:v>
                      </c:pt>
                      <c:pt idx="4313">
                        <c:v>52.164999999999999</c:v>
                      </c:pt>
                      <c:pt idx="4314">
                        <c:v>52.284999999999997</c:v>
                      </c:pt>
                      <c:pt idx="4315">
                        <c:v>52.16</c:v>
                      </c:pt>
                      <c:pt idx="4316">
                        <c:v>52.086666666666666</c:v>
                      </c:pt>
                      <c:pt idx="4317">
                        <c:v>52.156666666666666</c:v>
                      </c:pt>
                      <c:pt idx="4318">
                        <c:v>52.363333333333337</c:v>
                      </c:pt>
                      <c:pt idx="4319">
                        <c:v>52.16</c:v>
                      </c:pt>
                      <c:pt idx="4320">
                        <c:v>52.16</c:v>
                      </c:pt>
                      <c:pt idx="4321">
                        <c:v>52.361666666666665</c:v>
                      </c:pt>
                      <c:pt idx="4322">
                        <c:v>52.161666666666669</c:v>
                      </c:pt>
                      <c:pt idx="4323">
                        <c:v>52.365000000000002</c:v>
                      </c:pt>
                      <c:pt idx="4324">
                        <c:v>52.161666666666669</c:v>
                      </c:pt>
                      <c:pt idx="4325">
                        <c:v>52.161666666666669</c:v>
                      </c:pt>
                      <c:pt idx="4326">
                        <c:v>52.16</c:v>
                      </c:pt>
                      <c:pt idx="4327">
                        <c:v>52.365000000000002</c:v>
                      </c:pt>
                      <c:pt idx="4328">
                        <c:v>52.365000000000002</c:v>
                      </c:pt>
                      <c:pt idx="4329">
                        <c:v>52.164999999999999</c:v>
                      </c:pt>
                      <c:pt idx="4330">
                        <c:v>52.366666666666667</c:v>
                      </c:pt>
                      <c:pt idx="4331">
                        <c:v>52.161666666666669</c:v>
                      </c:pt>
                      <c:pt idx="4332">
                        <c:v>52.161666666666669</c:v>
                      </c:pt>
                      <c:pt idx="4333">
                        <c:v>52.361666666666665</c:v>
                      </c:pt>
                      <c:pt idx="4334">
                        <c:v>52.16</c:v>
                      </c:pt>
                      <c:pt idx="4335">
                        <c:v>52.353333333333332</c:v>
                      </c:pt>
                      <c:pt idx="4336">
                        <c:v>52.158333333333331</c:v>
                      </c:pt>
                      <c:pt idx="4337">
                        <c:v>52.16</c:v>
                      </c:pt>
                      <c:pt idx="4338">
                        <c:v>52.156666666666666</c:v>
                      </c:pt>
                      <c:pt idx="4339">
                        <c:v>52.158333333333331</c:v>
                      </c:pt>
                      <c:pt idx="4340">
                        <c:v>52.365000000000002</c:v>
                      </c:pt>
                      <c:pt idx="4341">
                        <c:v>52.323333333333331</c:v>
                      </c:pt>
                      <c:pt idx="4342">
                        <c:v>52.163333333333334</c:v>
                      </c:pt>
                      <c:pt idx="4343">
                        <c:v>52.158333333333331</c:v>
                      </c:pt>
                      <c:pt idx="4344">
                        <c:v>52.158333333333331</c:v>
                      </c:pt>
                      <c:pt idx="4345">
                        <c:v>52.156666666666666</c:v>
                      </c:pt>
                      <c:pt idx="4346">
                        <c:v>52.156666666666666</c:v>
                      </c:pt>
                      <c:pt idx="4347">
                        <c:v>52.163333333333334</c:v>
                      </c:pt>
                      <c:pt idx="4348">
                        <c:v>52.354999999999997</c:v>
                      </c:pt>
                      <c:pt idx="4349">
                        <c:v>52.163333333333334</c:v>
                      </c:pt>
                      <c:pt idx="4350">
                        <c:v>52.366666666666667</c:v>
                      </c:pt>
                      <c:pt idx="4351">
                        <c:v>52.366666666666667</c:v>
                      </c:pt>
                      <c:pt idx="4352">
                        <c:v>52.216666666666669</c:v>
                      </c:pt>
                      <c:pt idx="4353">
                        <c:v>52.368333333333332</c:v>
                      </c:pt>
                      <c:pt idx="4354">
                        <c:v>52.368333333333332</c:v>
                      </c:pt>
                      <c:pt idx="4355">
                        <c:v>52.37166666666667</c:v>
                      </c:pt>
                      <c:pt idx="4356">
                        <c:v>52.37166666666667</c:v>
                      </c:pt>
                      <c:pt idx="4357">
                        <c:v>52.393333333333331</c:v>
                      </c:pt>
                      <c:pt idx="4358">
                        <c:v>52.37166666666667</c:v>
                      </c:pt>
                      <c:pt idx="4359">
                        <c:v>52.37166666666667</c:v>
                      </c:pt>
                      <c:pt idx="4360">
                        <c:v>52.373333333333335</c:v>
                      </c:pt>
                      <c:pt idx="4361">
                        <c:v>52.375</c:v>
                      </c:pt>
                      <c:pt idx="4362">
                        <c:v>52.578333333333333</c:v>
                      </c:pt>
                      <c:pt idx="4363">
                        <c:v>52.37833333333333</c:v>
                      </c:pt>
                      <c:pt idx="4364">
                        <c:v>52.585000000000001</c:v>
                      </c:pt>
                      <c:pt idx="4365">
                        <c:v>52.791666666666664</c:v>
                      </c:pt>
                      <c:pt idx="4366">
                        <c:v>52.731666666666669</c:v>
                      </c:pt>
                      <c:pt idx="4367">
                        <c:v>52.591666666666669</c:v>
                      </c:pt>
                      <c:pt idx="4368">
                        <c:v>52.795000000000002</c:v>
                      </c:pt>
                      <c:pt idx="4369">
                        <c:v>52.588333333333331</c:v>
                      </c:pt>
                      <c:pt idx="4370">
                        <c:v>52.38</c:v>
                      </c:pt>
                      <c:pt idx="4371">
                        <c:v>52.581666666666663</c:v>
                      </c:pt>
                      <c:pt idx="4372">
                        <c:v>52.581666666666663</c:v>
                      </c:pt>
                      <c:pt idx="4373">
                        <c:v>52.381666666666668</c:v>
                      </c:pt>
                      <c:pt idx="4374">
                        <c:v>52.534999999999997</c:v>
                      </c:pt>
                      <c:pt idx="4375">
                        <c:v>52.381666666666668</c:v>
                      </c:pt>
                      <c:pt idx="4376">
                        <c:v>52.376666666666665</c:v>
                      </c:pt>
                      <c:pt idx="4377">
                        <c:v>52.376666666666665</c:v>
                      </c:pt>
                      <c:pt idx="4378">
                        <c:v>52.373333333333335</c:v>
                      </c:pt>
                      <c:pt idx="4379">
                        <c:v>52.375</c:v>
                      </c:pt>
                      <c:pt idx="4380">
                        <c:v>52.578333333333333</c:v>
                      </c:pt>
                      <c:pt idx="4381">
                        <c:v>52.376666666666665</c:v>
                      </c:pt>
                      <c:pt idx="4382">
                        <c:v>52.583333333333336</c:v>
                      </c:pt>
                      <c:pt idx="4383">
                        <c:v>52.37833333333333</c:v>
                      </c:pt>
                      <c:pt idx="4384">
                        <c:v>52.37833333333333</c:v>
                      </c:pt>
                      <c:pt idx="4385">
                        <c:v>52.58</c:v>
                      </c:pt>
                      <c:pt idx="4386">
                        <c:v>52.38</c:v>
                      </c:pt>
                      <c:pt idx="4387">
                        <c:v>52.585000000000001</c:v>
                      </c:pt>
                      <c:pt idx="4388">
                        <c:v>52.585000000000001</c:v>
                      </c:pt>
                      <c:pt idx="4389">
                        <c:v>52.588333333333331</c:v>
                      </c:pt>
                      <c:pt idx="4390">
                        <c:v>52.59</c:v>
                      </c:pt>
                      <c:pt idx="4391">
                        <c:v>52.59</c:v>
                      </c:pt>
                      <c:pt idx="4392">
                        <c:v>52.59</c:v>
                      </c:pt>
                      <c:pt idx="4393">
                        <c:v>52.555</c:v>
                      </c:pt>
                      <c:pt idx="4394">
                        <c:v>52.588333333333331</c:v>
                      </c:pt>
                      <c:pt idx="4395">
                        <c:v>52.588333333333331</c:v>
                      </c:pt>
                      <c:pt idx="4396">
                        <c:v>52.591666666666669</c:v>
                      </c:pt>
                      <c:pt idx="4397">
                        <c:v>52.641666666666666</c:v>
                      </c:pt>
                      <c:pt idx="4398">
                        <c:v>52.593333333333334</c:v>
                      </c:pt>
                      <c:pt idx="4399">
                        <c:v>52.594999999999999</c:v>
                      </c:pt>
                      <c:pt idx="4400">
                        <c:v>52.596666666666664</c:v>
                      </c:pt>
                      <c:pt idx="4401">
                        <c:v>52.62833333333333</c:v>
                      </c:pt>
                      <c:pt idx="4402">
                        <c:v>52.593333333333334</c:v>
                      </c:pt>
                      <c:pt idx="4403">
                        <c:v>52.616666666666667</c:v>
                      </c:pt>
                      <c:pt idx="4404">
                        <c:v>52.604999999999997</c:v>
                      </c:pt>
                      <c:pt idx="4405">
                        <c:v>52.805</c:v>
                      </c:pt>
                      <c:pt idx="4406">
                        <c:v>52.805</c:v>
                      </c:pt>
                      <c:pt idx="4407">
                        <c:v>52.841666666666669</c:v>
                      </c:pt>
                      <c:pt idx="4408">
                        <c:v>52.80833333333333</c:v>
                      </c:pt>
                      <c:pt idx="4409">
                        <c:v>52.80833333333333</c:v>
                      </c:pt>
                      <c:pt idx="4410">
                        <c:v>52.81</c:v>
                      </c:pt>
                      <c:pt idx="4411">
                        <c:v>52.823333333333331</c:v>
                      </c:pt>
                      <c:pt idx="4412">
                        <c:v>52.81</c:v>
                      </c:pt>
                      <c:pt idx="4413">
                        <c:v>52.80833333333333</c:v>
                      </c:pt>
                      <c:pt idx="4414">
                        <c:v>53.013333333333335</c:v>
                      </c:pt>
                      <c:pt idx="4415">
                        <c:v>52.813333333333333</c:v>
                      </c:pt>
                      <c:pt idx="4416">
                        <c:v>52.81666666666667</c:v>
                      </c:pt>
                      <c:pt idx="4417">
                        <c:v>52.80833333333333</c:v>
                      </c:pt>
                      <c:pt idx="4418">
                        <c:v>53.016666666666666</c:v>
                      </c:pt>
                      <c:pt idx="4419">
                        <c:v>52.813333333333333</c:v>
                      </c:pt>
                      <c:pt idx="4420">
                        <c:v>52.704999999999998</c:v>
                      </c:pt>
                      <c:pt idx="4421">
                        <c:v>52.811666666666667</c:v>
                      </c:pt>
                      <c:pt idx="4422">
                        <c:v>53.018333333333331</c:v>
                      </c:pt>
                      <c:pt idx="4423">
                        <c:v>52.82</c:v>
                      </c:pt>
                      <c:pt idx="4424">
                        <c:v>52.911666666666669</c:v>
                      </c:pt>
                      <c:pt idx="4425">
                        <c:v>53.018333333333331</c:v>
                      </c:pt>
                      <c:pt idx="4426">
                        <c:v>52.828333333333333</c:v>
                      </c:pt>
                      <c:pt idx="4427">
                        <c:v>53.018333333333331</c:v>
                      </c:pt>
                      <c:pt idx="4428">
                        <c:v>53.018333333333331</c:v>
                      </c:pt>
                      <c:pt idx="4429">
                        <c:v>53.023333333333333</c:v>
                      </c:pt>
                      <c:pt idx="4430">
                        <c:v>53.023333333333333</c:v>
                      </c:pt>
                      <c:pt idx="4431">
                        <c:v>53.023333333333333</c:v>
                      </c:pt>
                      <c:pt idx="4432">
                        <c:v>53.021666666666668</c:v>
                      </c:pt>
                      <c:pt idx="4433">
                        <c:v>53.008333333333333</c:v>
                      </c:pt>
                      <c:pt idx="4434">
                        <c:v>53.024999999999999</c:v>
                      </c:pt>
                      <c:pt idx="4435">
                        <c:v>53.024999999999999</c:v>
                      </c:pt>
                      <c:pt idx="4436">
                        <c:v>53.024999999999999</c:v>
                      </c:pt>
                      <c:pt idx="4437">
                        <c:v>53.164999999999999</c:v>
                      </c:pt>
                      <c:pt idx="4438">
                        <c:v>53.23</c:v>
                      </c:pt>
                      <c:pt idx="4439">
                        <c:v>53.028333333333336</c:v>
                      </c:pt>
                      <c:pt idx="4440">
                        <c:v>53.14</c:v>
                      </c:pt>
                      <c:pt idx="4441">
                        <c:v>53.024999999999999</c:v>
                      </c:pt>
                      <c:pt idx="4442">
                        <c:v>53.024999999999999</c:v>
                      </c:pt>
                      <c:pt idx="4443">
                        <c:v>53.09</c:v>
                      </c:pt>
                      <c:pt idx="4444">
                        <c:v>53.024999999999999</c:v>
                      </c:pt>
                      <c:pt idx="4445">
                        <c:v>53.024999999999999</c:v>
                      </c:pt>
                      <c:pt idx="4446">
                        <c:v>53.024999999999999</c:v>
                      </c:pt>
                      <c:pt idx="4447">
                        <c:v>53.233333333333334</c:v>
                      </c:pt>
                      <c:pt idx="4448">
                        <c:v>53.03</c:v>
                      </c:pt>
                      <c:pt idx="4449">
                        <c:v>53.03</c:v>
                      </c:pt>
                      <c:pt idx="4450">
                        <c:v>53.024999999999999</c:v>
                      </c:pt>
                      <c:pt idx="4451">
                        <c:v>53.024999999999999</c:v>
                      </c:pt>
                      <c:pt idx="4452">
                        <c:v>52.991666666666667</c:v>
                      </c:pt>
                      <c:pt idx="4453">
                        <c:v>53.024999999999999</c:v>
                      </c:pt>
                      <c:pt idx="4454">
                        <c:v>53.026666666666664</c:v>
                      </c:pt>
                      <c:pt idx="4455">
                        <c:v>53.23</c:v>
                      </c:pt>
                      <c:pt idx="4456">
                        <c:v>53.03</c:v>
                      </c:pt>
                      <c:pt idx="4457">
                        <c:v>53.233333333333334</c:v>
                      </c:pt>
                      <c:pt idx="4458">
                        <c:v>53.028333333333336</c:v>
                      </c:pt>
                      <c:pt idx="4459">
                        <c:v>53.028333333333336</c:v>
                      </c:pt>
                      <c:pt idx="4460">
                        <c:v>53.118333333333332</c:v>
                      </c:pt>
                      <c:pt idx="4461">
                        <c:v>53.03</c:v>
                      </c:pt>
                      <c:pt idx="4462">
                        <c:v>53.233333333333334</c:v>
                      </c:pt>
                      <c:pt idx="4463">
                        <c:v>53.031666666666666</c:v>
                      </c:pt>
                      <c:pt idx="4464">
                        <c:v>53.083333333333336</c:v>
                      </c:pt>
                      <c:pt idx="4465">
                        <c:v>53.196666666666665</c:v>
                      </c:pt>
                      <c:pt idx="4466">
                        <c:v>53.031666666666666</c:v>
                      </c:pt>
                      <c:pt idx="4467">
                        <c:v>53.236666666666665</c:v>
                      </c:pt>
                      <c:pt idx="4468">
                        <c:v>53.033333333333331</c:v>
                      </c:pt>
                      <c:pt idx="4469">
                        <c:v>53.234999999999999</c:v>
                      </c:pt>
                      <c:pt idx="4470">
                        <c:v>53.06666666666667</c:v>
                      </c:pt>
                      <c:pt idx="4471">
                        <c:v>53.238333333333337</c:v>
                      </c:pt>
                      <c:pt idx="4472">
                        <c:v>53.201666666666668</c:v>
                      </c:pt>
                      <c:pt idx="4473">
                        <c:v>53.24</c:v>
                      </c:pt>
                      <c:pt idx="4474">
                        <c:v>53.24</c:v>
                      </c:pt>
                      <c:pt idx="4475">
                        <c:v>53.445</c:v>
                      </c:pt>
                      <c:pt idx="4476">
                        <c:v>53.268333333333331</c:v>
                      </c:pt>
                      <c:pt idx="4477">
                        <c:v>53.414999999999999</c:v>
                      </c:pt>
                      <c:pt idx="4478">
                        <c:v>53.45</c:v>
                      </c:pt>
                      <c:pt idx="4479">
                        <c:v>53.383333333333333</c:v>
                      </c:pt>
                      <c:pt idx="4480">
                        <c:v>53.451666666666668</c:v>
                      </c:pt>
                      <c:pt idx="4481">
                        <c:v>53.25333333333333</c:v>
                      </c:pt>
                      <c:pt idx="4482">
                        <c:v>53.44166666666667</c:v>
                      </c:pt>
                      <c:pt idx="4483">
                        <c:v>53.244999999999997</c:v>
                      </c:pt>
                      <c:pt idx="4484">
                        <c:v>53.261666666666663</c:v>
                      </c:pt>
                      <c:pt idx="4485">
                        <c:v>53.446666666666665</c:v>
                      </c:pt>
                      <c:pt idx="4486">
                        <c:v>53.244999999999997</c:v>
                      </c:pt>
                      <c:pt idx="4487">
                        <c:v>53.243333333333332</c:v>
                      </c:pt>
                      <c:pt idx="4488">
                        <c:v>53.241666666666667</c:v>
                      </c:pt>
                      <c:pt idx="4489">
                        <c:v>53.24</c:v>
                      </c:pt>
                      <c:pt idx="4490">
                        <c:v>53.19166666666667</c:v>
                      </c:pt>
                      <c:pt idx="4491">
                        <c:v>53.24</c:v>
                      </c:pt>
                      <c:pt idx="4492">
                        <c:v>53.036666666666669</c:v>
                      </c:pt>
                      <c:pt idx="4493">
                        <c:v>53.238333333333337</c:v>
                      </c:pt>
                      <c:pt idx="4494">
                        <c:v>53.18</c:v>
                      </c:pt>
                      <c:pt idx="4495">
                        <c:v>53.048333333333332</c:v>
                      </c:pt>
                      <c:pt idx="4496">
                        <c:v>53.204999999999998</c:v>
                      </c:pt>
                      <c:pt idx="4497">
                        <c:v>53.033333333333331</c:v>
                      </c:pt>
                      <c:pt idx="4498">
                        <c:v>53.051666666666669</c:v>
                      </c:pt>
                      <c:pt idx="4499">
                        <c:v>53.061666666666667</c:v>
                      </c:pt>
                      <c:pt idx="4500">
                        <c:v>53.036666666666669</c:v>
                      </c:pt>
                      <c:pt idx="4501">
                        <c:v>53.24</c:v>
                      </c:pt>
                      <c:pt idx="4502">
                        <c:v>53.036666666666669</c:v>
                      </c:pt>
                      <c:pt idx="4503">
                        <c:v>53.033333333333331</c:v>
                      </c:pt>
                      <c:pt idx="4504">
                        <c:v>53.215000000000003</c:v>
                      </c:pt>
                      <c:pt idx="4505">
                        <c:v>53.034999999999997</c:v>
                      </c:pt>
                      <c:pt idx="4506">
                        <c:v>53.24</c:v>
                      </c:pt>
                      <c:pt idx="4507">
                        <c:v>53.076666666666668</c:v>
                      </c:pt>
                      <c:pt idx="4508">
                        <c:v>53.243333333333332</c:v>
                      </c:pt>
                      <c:pt idx="4509">
                        <c:v>53.243333333333332</c:v>
                      </c:pt>
                      <c:pt idx="4510">
                        <c:v>53.041666666666664</c:v>
                      </c:pt>
                      <c:pt idx="4511">
                        <c:v>53.203333333333333</c:v>
                      </c:pt>
                      <c:pt idx="4512">
                        <c:v>53.24</c:v>
                      </c:pt>
                      <c:pt idx="4513">
                        <c:v>53.038333333333334</c:v>
                      </c:pt>
                      <c:pt idx="4514">
                        <c:v>53.241666666666667</c:v>
                      </c:pt>
                      <c:pt idx="4515">
                        <c:v>53.038333333333334</c:v>
                      </c:pt>
                      <c:pt idx="4516">
                        <c:v>53.243333333333332</c:v>
                      </c:pt>
                      <c:pt idx="4517">
                        <c:v>53.19</c:v>
                      </c:pt>
                      <c:pt idx="4518">
                        <c:v>53.24666666666667</c:v>
                      </c:pt>
                      <c:pt idx="4519">
                        <c:v>53.451666666666668</c:v>
                      </c:pt>
                      <c:pt idx="4520">
                        <c:v>53.25</c:v>
                      </c:pt>
                      <c:pt idx="4521">
                        <c:v>53.248333333333335</c:v>
                      </c:pt>
                      <c:pt idx="4522">
                        <c:v>53.37833333333333</c:v>
                      </c:pt>
                      <c:pt idx="4523">
                        <c:v>53.25</c:v>
                      </c:pt>
                      <c:pt idx="4524">
                        <c:v>53.248333333333335</c:v>
                      </c:pt>
                      <c:pt idx="4525">
                        <c:v>53.39</c:v>
                      </c:pt>
                      <c:pt idx="4526">
                        <c:v>53.271666666666668</c:v>
                      </c:pt>
                      <c:pt idx="4527">
                        <c:v>53.46</c:v>
                      </c:pt>
                      <c:pt idx="4528">
                        <c:v>53.251666666666665</c:v>
                      </c:pt>
                      <c:pt idx="4529">
                        <c:v>53.251666666666665</c:v>
                      </c:pt>
                      <c:pt idx="4530">
                        <c:v>53.38</c:v>
                      </c:pt>
                      <c:pt idx="4531">
                        <c:v>53.255000000000003</c:v>
                      </c:pt>
                      <c:pt idx="4532">
                        <c:v>53.451666666666668</c:v>
                      </c:pt>
                      <c:pt idx="4533">
                        <c:v>53.255000000000003</c:v>
                      </c:pt>
                      <c:pt idx="4534">
                        <c:v>53.458333333333336</c:v>
                      </c:pt>
                      <c:pt idx="4535">
                        <c:v>53.255000000000003</c:v>
                      </c:pt>
                      <c:pt idx="4536">
                        <c:v>53.46</c:v>
                      </c:pt>
                      <c:pt idx="4537">
                        <c:v>53.461666666666666</c:v>
                      </c:pt>
                      <c:pt idx="4538">
                        <c:v>53.465000000000003</c:v>
                      </c:pt>
                      <c:pt idx="4539">
                        <c:v>53.465000000000003</c:v>
                      </c:pt>
                      <c:pt idx="4540">
                        <c:v>53.465000000000003</c:v>
                      </c:pt>
                      <c:pt idx="4541">
                        <c:v>53.465000000000003</c:v>
                      </c:pt>
                      <c:pt idx="4542">
                        <c:v>53.296666666666667</c:v>
                      </c:pt>
                      <c:pt idx="4543">
                        <c:v>53.463333333333331</c:v>
                      </c:pt>
                      <c:pt idx="4544">
                        <c:v>53.664999999999999</c:v>
                      </c:pt>
                      <c:pt idx="4545">
                        <c:v>53.466666666666669</c:v>
                      </c:pt>
                      <c:pt idx="4546">
                        <c:v>53.518333333333331</c:v>
                      </c:pt>
                      <c:pt idx="4547">
                        <c:v>53.671666666666667</c:v>
                      </c:pt>
                      <c:pt idx="4548">
                        <c:v>53.47</c:v>
                      </c:pt>
                      <c:pt idx="4549">
                        <c:v>53.674999999999997</c:v>
                      </c:pt>
                      <c:pt idx="4550">
                        <c:v>53.673333333333332</c:v>
                      </c:pt>
                      <c:pt idx="4551">
                        <c:v>53.471666666666664</c:v>
                      </c:pt>
                      <c:pt idx="4552">
                        <c:v>53.673333333333332</c:v>
                      </c:pt>
                      <c:pt idx="4553">
                        <c:v>53.47</c:v>
                      </c:pt>
                      <c:pt idx="4554">
                        <c:v>53.476666666666667</c:v>
                      </c:pt>
                      <c:pt idx="4555">
                        <c:v>53.466666666666669</c:v>
                      </c:pt>
                      <c:pt idx="4556">
                        <c:v>53.673333333333332</c:v>
                      </c:pt>
                      <c:pt idx="4557">
                        <c:v>53.468333333333334</c:v>
                      </c:pt>
                      <c:pt idx="4558">
                        <c:v>53.468333333333334</c:v>
                      </c:pt>
                      <c:pt idx="4559">
                        <c:v>53.466666666666669</c:v>
                      </c:pt>
                      <c:pt idx="4560">
                        <c:v>53.611666666666665</c:v>
                      </c:pt>
                      <c:pt idx="4561">
                        <c:v>53.671666666666667</c:v>
                      </c:pt>
                      <c:pt idx="4562">
                        <c:v>53.478333333333332</c:v>
                      </c:pt>
                      <c:pt idx="4563">
                        <c:v>53.673333333333332</c:v>
                      </c:pt>
                      <c:pt idx="4564">
                        <c:v>53.468333333333334</c:v>
                      </c:pt>
                      <c:pt idx="4565">
                        <c:v>53.671666666666667</c:v>
                      </c:pt>
                      <c:pt idx="4566">
                        <c:v>53.471666666666664</c:v>
                      </c:pt>
                      <c:pt idx="4567">
                        <c:v>53.471666666666664</c:v>
                      </c:pt>
                      <c:pt idx="4568">
                        <c:v>53.671666666666667</c:v>
                      </c:pt>
                      <c:pt idx="4569">
                        <c:v>53.671666666666667</c:v>
                      </c:pt>
                      <c:pt idx="4570">
                        <c:v>53.706666666666663</c:v>
                      </c:pt>
                      <c:pt idx="4571">
                        <c:v>53.68</c:v>
                      </c:pt>
                      <c:pt idx="4572">
                        <c:v>53.473333333333336</c:v>
                      </c:pt>
                      <c:pt idx="4573">
                        <c:v>53.673333333333332</c:v>
                      </c:pt>
                      <c:pt idx="4574">
                        <c:v>53.47</c:v>
                      </c:pt>
                      <c:pt idx="4575">
                        <c:v>53.466666666666669</c:v>
                      </c:pt>
                      <c:pt idx="4576">
                        <c:v>53.463333333333331</c:v>
                      </c:pt>
                      <c:pt idx="4577">
                        <c:v>53.466666666666669</c:v>
                      </c:pt>
                      <c:pt idx="4578">
                        <c:v>53.625</c:v>
                      </c:pt>
                      <c:pt idx="4579">
                        <c:v>53.466666666666669</c:v>
                      </c:pt>
                      <c:pt idx="4580">
                        <c:v>53.47</c:v>
                      </c:pt>
                      <c:pt idx="4581">
                        <c:v>53.67</c:v>
                      </c:pt>
                      <c:pt idx="4582">
                        <c:v>53.47</c:v>
                      </c:pt>
                      <c:pt idx="4583">
                        <c:v>53.671666666666667</c:v>
                      </c:pt>
                      <c:pt idx="4584">
                        <c:v>53.468333333333334</c:v>
                      </c:pt>
                      <c:pt idx="4585">
                        <c:v>53.671666666666667</c:v>
                      </c:pt>
                      <c:pt idx="4586">
                        <c:v>53.518333333333331</c:v>
                      </c:pt>
                      <c:pt idx="4587">
                        <c:v>53.471666666666664</c:v>
                      </c:pt>
                      <c:pt idx="4588">
                        <c:v>53.515000000000001</c:v>
                      </c:pt>
                      <c:pt idx="4589">
                        <c:v>53.47</c:v>
                      </c:pt>
                      <c:pt idx="4590">
                        <c:v>53.673333333333332</c:v>
                      </c:pt>
                      <c:pt idx="4591">
                        <c:v>53.49666666666667</c:v>
                      </c:pt>
                      <c:pt idx="4592">
                        <c:v>53.678333333333335</c:v>
                      </c:pt>
                      <c:pt idx="4593">
                        <c:v>53.633333333333333</c:v>
                      </c:pt>
                      <c:pt idx="4594">
                        <c:v>53.681666666666665</c:v>
                      </c:pt>
                      <c:pt idx="4595">
                        <c:v>53.881666666666668</c:v>
                      </c:pt>
                      <c:pt idx="4596">
                        <c:v>53.843333333333334</c:v>
                      </c:pt>
                      <c:pt idx="4597">
                        <c:v>53.686666666666667</c:v>
                      </c:pt>
                      <c:pt idx="4598">
                        <c:v>53.888333333333335</c:v>
                      </c:pt>
                      <c:pt idx="4599">
                        <c:v>53.68333333333333</c:v>
                      </c:pt>
                      <c:pt idx="4600">
                        <c:v>53.766666666666666</c:v>
                      </c:pt>
                      <c:pt idx="4601">
                        <c:v>53.68333333333333</c:v>
                      </c:pt>
                      <c:pt idx="4602">
                        <c:v>53.681666666666665</c:v>
                      </c:pt>
                      <c:pt idx="4603">
                        <c:v>53.475000000000001</c:v>
                      </c:pt>
                      <c:pt idx="4604">
                        <c:v>53.676666666666669</c:v>
                      </c:pt>
                      <c:pt idx="4605">
                        <c:v>53.471666666666664</c:v>
                      </c:pt>
                      <c:pt idx="4606">
                        <c:v>53.674999999999997</c:v>
                      </c:pt>
                      <c:pt idx="4607">
                        <c:v>53.471666666666664</c:v>
                      </c:pt>
                      <c:pt idx="4608">
                        <c:v>53.471666666666664</c:v>
                      </c:pt>
                      <c:pt idx="4609">
                        <c:v>53.47</c:v>
                      </c:pt>
                      <c:pt idx="4610">
                        <c:v>53.471666666666664</c:v>
                      </c:pt>
                      <c:pt idx="4611">
                        <c:v>53.676666666666669</c:v>
                      </c:pt>
                      <c:pt idx="4612">
                        <c:v>53.475000000000001</c:v>
                      </c:pt>
                      <c:pt idx="4613">
                        <c:v>53.646666666666668</c:v>
                      </c:pt>
                      <c:pt idx="4614">
                        <c:v>53.50333333333333</c:v>
                      </c:pt>
                      <c:pt idx="4615">
                        <c:v>53.501666666666665</c:v>
                      </c:pt>
                      <c:pt idx="4616">
                        <c:v>53.676666666666669</c:v>
                      </c:pt>
                      <c:pt idx="4617">
                        <c:v>53.473333333333336</c:v>
                      </c:pt>
                      <c:pt idx="4618">
                        <c:v>53.676666666666669</c:v>
                      </c:pt>
                      <c:pt idx="4619">
                        <c:v>53.475000000000001</c:v>
                      </c:pt>
                      <c:pt idx="4620">
                        <c:v>53.68</c:v>
                      </c:pt>
                      <c:pt idx="4621">
                        <c:v>53.476666666666667</c:v>
                      </c:pt>
                      <c:pt idx="4622">
                        <c:v>53.68</c:v>
                      </c:pt>
                      <c:pt idx="4623">
                        <c:v>53.888333333333335</c:v>
                      </c:pt>
                      <c:pt idx="4624">
                        <c:v>53.688333333333333</c:v>
                      </c:pt>
                      <c:pt idx="4625">
                        <c:v>53.893333333333331</c:v>
                      </c:pt>
                      <c:pt idx="4626">
                        <c:v>53.893333333333331</c:v>
                      </c:pt>
                      <c:pt idx="4627">
                        <c:v>53.898333333333333</c:v>
                      </c:pt>
                      <c:pt idx="4628">
                        <c:v>53.688333333333333</c:v>
                      </c:pt>
                      <c:pt idx="4629">
                        <c:v>53.891666666666666</c:v>
                      </c:pt>
                      <c:pt idx="4630">
                        <c:v>53.891666666666666</c:v>
                      </c:pt>
                      <c:pt idx="4631">
                        <c:v>53.69166666666667</c:v>
                      </c:pt>
                      <c:pt idx="4632">
                        <c:v>53.693333333333335</c:v>
                      </c:pt>
                      <c:pt idx="4633">
                        <c:v>53.686666666666667</c:v>
                      </c:pt>
                      <c:pt idx="4634">
                        <c:v>53.896666666666668</c:v>
                      </c:pt>
                      <c:pt idx="4635">
                        <c:v>53.898333333333333</c:v>
                      </c:pt>
                      <c:pt idx="4636">
                        <c:v>53.928333333333335</c:v>
                      </c:pt>
                      <c:pt idx="4637">
                        <c:v>53.901666666666664</c:v>
                      </c:pt>
                      <c:pt idx="4638">
                        <c:v>54.104999999999997</c:v>
                      </c:pt>
                      <c:pt idx="4639">
                        <c:v>53.905000000000001</c:v>
                      </c:pt>
                      <c:pt idx="4640">
                        <c:v>54.108333333333334</c:v>
                      </c:pt>
                      <c:pt idx="4641">
                        <c:v>53.91</c:v>
                      </c:pt>
                      <c:pt idx="4642">
                        <c:v>53.903333333333336</c:v>
                      </c:pt>
                      <c:pt idx="4643">
                        <c:v>54.01</c:v>
                      </c:pt>
                      <c:pt idx="4644">
                        <c:v>53.901666666666664</c:v>
                      </c:pt>
                      <c:pt idx="4645">
                        <c:v>54.108333333333334</c:v>
                      </c:pt>
                      <c:pt idx="4646">
                        <c:v>54.064999999999998</c:v>
                      </c:pt>
                      <c:pt idx="4647">
                        <c:v>53.905000000000001</c:v>
                      </c:pt>
                      <c:pt idx="4648">
                        <c:v>53.9</c:v>
                      </c:pt>
                      <c:pt idx="4649">
                        <c:v>53.901666666666664</c:v>
                      </c:pt>
                      <c:pt idx="4650">
                        <c:v>54.104999999999997</c:v>
                      </c:pt>
                      <c:pt idx="4651">
                        <c:v>53.903333333333336</c:v>
                      </c:pt>
                      <c:pt idx="4652">
                        <c:v>53.956666666666663</c:v>
                      </c:pt>
                      <c:pt idx="4653">
                        <c:v>53.901666666666664</c:v>
                      </c:pt>
                      <c:pt idx="4654">
                        <c:v>53.901666666666664</c:v>
                      </c:pt>
                      <c:pt idx="4655">
                        <c:v>54.104999999999997</c:v>
                      </c:pt>
                      <c:pt idx="4656">
                        <c:v>53.905000000000001</c:v>
                      </c:pt>
                      <c:pt idx="4657">
                        <c:v>53.744999999999997</c:v>
                      </c:pt>
                      <c:pt idx="4658">
                        <c:v>53.896666666666668</c:v>
                      </c:pt>
                      <c:pt idx="4659">
                        <c:v>54.08</c:v>
                      </c:pt>
                      <c:pt idx="4660">
                        <c:v>53.901666666666664</c:v>
                      </c:pt>
                      <c:pt idx="4661">
                        <c:v>53.901666666666664</c:v>
                      </c:pt>
                      <c:pt idx="4662">
                        <c:v>53.693333333333335</c:v>
                      </c:pt>
                      <c:pt idx="4663">
                        <c:v>53.891666666666666</c:v>
                      </c:pt>
                      <c:pt idx="4664">
                        <c:v>53.963333333333331</c:v>
                      </c:pt>
                      <c:pt idx="4665">
                        <c:v>53.901666666666664</c:v>
                      </c:pt>
                      <c:pt idx="4666">
                        <c:v>54.1</c:v>
                      </c:pt>
                      <c:pt idx="4667">
                        <c:v>54.106666666666669</c:v>
                      </c:pt>
                      <c:pt idx="4668">
                        <c:v>53.97</c:v>
                      </c:pt>
                      <c:pt idx="4669">
                        <c:v>53.91</c:v>
                      </c:pt>
                      <c:pt idx="4670">
                        <c:v>53.901666666666664</c:v>
                      </c:pt>
                      <c:pt idx="4671">
                        <c:v>54.108333333333334</c:v>
                      </c:pt>
                      <c:pt idx="4672">
                        <c:v>53.954999999999998</c:v>
                      </c:pt>
                      <c:pt idx="4673">
                        <c:v>53.908333333333331</c:v>
                      </c:pt>
                      <c:pt idx="4674">
                        <c:v>54.11</c:v>
                      </c:pt>
                      <c:pt idx="4675">
                        <c:v>53.908333333333331</c:v>
                      </c:pt>
                      <c:pt idx="4676">
                        <c:v>53.903333333333336</c:v>
                      </c:pt>
                      <c:pt idx="4677">
                        <c:v>54.111666666666665</c:v>
                      </c:pt>
                      <c:pt idx="4678">
                        <c:v>54.113333333333337</c:v>
                      </c:pt>
                      <c:pt idx="4679">
                        <c:v>54.001666666666665</c:v>
                      </c:pt>
                      <c:pt idx="4680">
                        <c:v>54.113333333333337</c:v>
                      </c:pt>
                      <c:pt idx="4681">
                        <c:v>54.321666666666665</c:v>
                      </c:pt>
                      <c:pt idx="4682">
                        <c:v>54.25</c:v>
                      </c:pt>
                      <c:pt idx="4683">
                        <c:v>54.12</c:v>
                      </c:pt>
                      <c:pt idx="4684">
                        <c:v>54.321666666666665</c:v>
                      </c:pt>
                      <c:pt idx="4685">
                        <c:v>54.12</c:v>
                      </c:pt>
                      <c:pt idx="4686">
                        <c:v>54.323333333333331</c:v>
                      </c:pt>
                      <c:pt idx="4687">
                        <c:v>54.12</c:v>
                      </c:pt>
                      <c:pt idx="4688">
                        <c:v>54.325000000000003</c:v>
                      </c:pt>
                      <c:pt idx="4689">
                        <c:v>54.268333333333331</c:v>
                      </c:pt>
                      <c:pt idx="4690">
                        <c:v>54.33</c:v>
                      </c:pt>
                      <c:pt idx="4691">
                        <c:v>54.348333333333336</c:v>
                      </c:pt>
                      <c:pt idx="4692">
                        <c:v>54.33</c:v>
                      </c:pt>
                      <c:pt idx="4693">
                        <c:v>54.331666666666663</c:v>
                      </c:pt>
                      <c:pt idx="4694">
                        <c:v>54.534999999999997</c:v>
                      </c:pt>
                      <c:pt idx="4695">
                        <c:v>54.333333333333336</c:v>
                      </c:pt>
                      <c:pt idx="4696">
                        <c:v>54.333333333333336</c:v>
                      </c:pt>
                      <c:pt idx="4697">
                        <c:v>54.33</c:v>
                      </c:pt>
                      <c:pt idx="4698">
                        <c:v>54.33</c:v>
                      </c:pt>
                      <c:pt idx="4699">
                        <c:v>54.376666666666665</c:v>
                      </c:pt>
                      <c:pt idx="4700">
                        <c:v>54.333333333333336</c:v>
                      </c:pt>
                      <c:pt idx="4701">
                        <c:v>54.538333333333334</c:v>
                      </c:pt>
                      <c:pt idx="4702">
                        <c:v>54.336666666666666</c:v>
                      </c:pt>
                      <c:pt idx="4703">
                        <c:v>54.541666666666664</c:v>
                      </c:pt>
                      <c:pt idx="4704">
                        <c:v>54.545000000000002</c:v>
                      </c:pt>
                      <c:pt idx="4705">
                        <c:v>54.543333333333337</c:v>
                      </c:pt>
                      <c:pt idx="4706">
                        <c:v>54.36</c:v>
                      </c:pt>
                      <c:pt idx="4707">
                        <c:v>54.543333333333337</c:v>
                      </c:pt>
                      <c:pt idx="4708">
                        <c:v>54.75</c:v>
                      </c:pt>
                      <c:pt idx="4709">
                        <c:v>54.546666666666667</c:v>
                      </c:pt>
                      <c:pt idx="4710">
                        <c:v>54.375</c:v>
                      </c:pt>
                      <c:pt idx="4711">
                        <c:v>54.338333333333331</c:v>
                      </c:pt>
                      <c:pt idx="4712">
                        <c:v>54.494999999999997</c:v>
                      </c:pt>
                      <c:pt idx="4713">
                        <c:v>54.333333333333336</c:v>
                      </c:pt>
                      <c:pt idx="4714">
                        <c:v>54.54</c:v>
                      </c:pt>
                      <c:pt idx="4715">
                        <c:v>54.386666666666663</c:v>
                      </c:pt>
                      <c:pt idx="4716">
                        <c:v>54.543333333333337</c:v>
                      </c:pt>
                      <c:pt idx="4717">
                        <c:v>54.344999999999999</c:v>
                      </c:pt>
                      <c:pt idx="4718">
                        <c:v>54.541666666666664</c:v>
                      </c:pt>
                      <c:pt idx="4719">
                        <c:v>54.69</c:v>
                      </c:pt>
                      <c:pt idx="4720">
                        <c:v>54.548333333333332</c:v>
                      </c:pt>
                      <c:pt idx="4721">
                        <c:v>54.548333333333332</c:v>
                      </c:pt>
                      <c:pt idx="4722">
                        <c:v>54.633333333333333</c:v>
                      </c:pt>
                      <c:pt idx="4723">
                        <c:v>54.548333333333332</c:v>
                      </c:pt>
                      <c:pt idx="4724">
                        <c:v>54.755000000000003</c:v>
                      </c:pt>
                      <c:pt idx="4725">
                        <c:v>54.755000000000003</c:v>
                      </c:pt>
                      <c:pt idx="4726">
                        <c:v>54.76</c:v>
                      </c:pt>
                      <c:pt idx="4727">
                        <c:v>54.76</c:v>
                      </c:pt>
                      <c:pt idx="4728">
                        <c:v>54.76</c:v>
                      </c:pt>
                      <c:pt idx="4729">
                        <c:v>54.761666666666663</c:v>
                      </c:pt>
                      <c:pt idx="4730">
                        <c:v>54.965000000000003</c:v>
                      </c:pt>
                      <c:pt idx="4731">
                        <c:v>54.763333333333335</c:v>
                      </c:pt>
                      <c:pt idx="4732">
                        <c:v>54.968333333333334</c:v>
                      </c:pt>
                      <c:pt idx="4733">
                        <c:v>54.97</c:v>
                      </c:pt>
                      <c:pt idx="4734">
                        <c:v>55.006666666666668</c:v>
                      </c:pt>
                      <c:pt idx="4735">
                        <c:v>54.973333333333336</c:v>
                      </c:pt>
                      <c:pt idx="4736">
                        <c:v>54.971666666666664</c:v>
                      </c:pt>
                      <c:pt idx="4737">
                        <c:v>54.971666666666664</c:v>
                      </c:pt>
                      <c:pt idx="4738">
                        <c:v>54.768333333333331</c:v>
                      </c:pt>
                      <c:pt idx="4739">
                        <c:v>55.103333333333332</c:v>
                      </c:pt>
                      <c:pt idx="4740">
                        <c:v>55.181666666666665</c:v>
                      </c:pt>
                      <c:pt idx="4741">
                        <c:v>54.98</c:v>
                      </c:pt>
                      <c:pt idx="4742">
                        <c:v>55.181666666666665</c:v>
                      </c:pt>
                      <c:pt idx="4743">
                        <c:v>55.143333333333331</c:v>
                      </c:pt>
                      <c:pt idx="4744">
                        <c:v>55.185000000000002</c:v>
                      </c:pt>
                      <c:pt idx="4745">
                        <c:v>55.185000000000002</c:v>
                      </c:pt>
                      <c:pt idx="4746">
                        <c:v>55.18333333333333</c:v>
                      </c:pt>
                      <c:pt idx="4747">
                        <c:v>55.185000000000002</c:v>
                      </c:pt>
                      <c:pt idx="4748">
                        <c:v>55.026666666666664</c:v>
                      </c:pt>
                      <c:pt idx="4749">
                        <c:v>55.185000000000002</c:v>
                      </c:pt>
                      <c:pt idx="4750">
                        <c:v>55.186666666666667</c:v>
                      </c:pt>
                      <c:pt idx="4751">
                        <c:v>55.303333333333335</c:v>
                      </c:pt>
                      <c:pt idx="4752">
                        <c:v>55.185000000000002</c:v>
                      </c:pt>
                      <c:pt idx="4753">
                        <c:v>55.19166666666667</c:v>
                      </c:pt>
                      <c:pt idx="4754">
                        <c:v>55.283333333333331</c:v>
                      </c:pt>
                      <c:pt idx="4755">
                        <c:v>55.185000000000002</c:v>
                      </c:pt>
                      <c:pt idx="4756">
                        <c:v>55.391666666666666</c:v>
                      </c:pt>
                      <c:pt idx="4757">
                        <c:v>55.31666666666667</c:v>
                      </c:pt>
                      <c:pt idx="4758">
                        <c:v>55.395000000000003</c:v>
                      </c:pt>
                      <c:pt idx="4759">
                        <c:v>55.396666666666668</c:v>
                      </c:pt>
                      <c:pt idx="4760">
                        <c:v>55.396666666666668</c:v>
                      </c:pt>
                      <c:pt idx="4761">
                        <c:v>55.398333333333333</c:v>
                      </c:pt>
                      <c:pt idx="4762">
                        <c:v>55.603333333333332</c:v>
                      </c:pt>
                      <c:pt idx="4763">
                        <c:v>55.604999999999997</c:v>
                      </c:pt>
                      <c:pt idx="4764">
                        <c:v>55.696666666666665</c:v>
                      </c:pt>
                      <c:pt idx="4765">
                        <c:v>55.61</c:v>
                      </c:pt>
                      <c:pt idx="4766">
                        <c:v>55.814999999999998</c:v>
                      </c:pt>
                      <c:pt idx="4767">
                        <c:v>55.61</c:v>
                      </c:pt>
                      <c:pt idx="4768">
                        <c:v>55.61</c:v>
                      </c:pt>
                      <c:pt idx="4769">
                        <c:v>55.608333333333334</c:v>
                      </c:pt>
                      <c:pt idx="4770">
                        <c:v>55.608333333333334</c:v>
                      </c:pt>
                      <c:pt idx="4771">
                        <c:v>55.608333333333334</c:v>
                      </c:pt>
                      <c:pt idx="4772">
                        <c:v>55.818333333333335</c:v>
                      </c:pt>
                      <c:pt idx="4773">
                        <c:v>55.818333333333335</c:v>
                      </c:pt>
                      <c:pt idx="4774">
                        <c:v>55.82</c:v>
                      </c:pt>
                      <c:pt idx="4775">
                        <c:v>55.818333333333335</c:v>
                      </c:pt>
                      <c:pt idx="4776">
                        <c:v>55.82</c:v>
                      </c:pt>
                      <c:pt idx="4777">
                        <c:v>55.82</c:v>
                      </c:pt>
                      <c:pt idx="4778">
                        <c:v>55.82</c:v>
                      </c:pt>
                      <c:pt idx="4779">
                        <c:v>55.821666666666665</c:v>
                      </c:pt>
                      <c:pt idx="4780">
                        <c:v>55.68</c:v>
                      </c:pt>
                      <c:pt idx="4781">
                        <c:v>55.818333333333335</c:v>
                      </c:pt>
                      <c:pt idx="4782">
                        <c:v>55.981666666666669</c:v>
                      </c:pt>
                      <c:pt idx="4783">
                        <c:v>55.91</c:v>
                      </c:pt>
                      <c:pt idx="4784">
                        <c:v>55.821666666666665</c:v>
                      </c:pt>
                      <c:pt idx="4785">
                        <c:v>55.823333333333331</c:v>
                      </c:pt>
                      <c:pt idx="4786">
                        <c:v>55.81666666666667</c:v>
                      </c:pt>
                      <c:pt idx="4787">
                        <c:v>55.814999999999998</c:v>
                      </c:pt>
                      <c:pt idx="4788">
                        <c:v>55.81666666666667</c:v>
                      </c:pt>
                      <c:pt idx="4789">
                        <c:v>55.818333333333335</c:v>
                      </c:pt>
                      <c:pt idx="4790">
                        <c:v>56.023333333333333</c:v>
                      </c:pt>
                      <c:pt idx="4791">
                        <c:v>55.883333333333333</c:v>
                      </c:pt>
                      <c:pt idx="4792">
                        <c:v>56.026666666666664</c:v>
                      </c:pt>
                      <c:pt idx="4793">
                        <c:v>56.021666666666668</c:v>
                      </c:pt>
                      <c:pt idx="4794">
                        <c:v>56.03</c:v>
                      </c:pt>
                      <c:pt idx="4795">
                        <c:v>56.236666666666665</c:v>
                      </c:pt>
                      <c:pt idx="4796">
                        <c:v>56.033333333333331</c:v>
                      </c:pt>
                      <c:pt idx="4797">
                        <c:v>56.064999999999998</c:v>
                      </c:pt>
                      <c:pt idx="4798">
                        <c:v>56.236666666666665</c:v>
                      </c:pt>
                      <c:pt idx="4799">
                        <c:v>56.223333333333336</c:v>
                      </c:pt>
                      <c:pt idx="4800">
                        <c:v>56.24</c:v>
                      </c:pt>
                      <c:pt idx="4801">
                        <c:v>56.353333333333332</c:v>
                      </c:pt>
                      <c:pt idx="4802">
                        <c:v>56.305</c:v>
                      </c:pt>
                      <c:pt idx="4803">
                        <c:v>56.036666666666669</c:v>
                      </c:pt>
                      <c:pt idx="4804">
                        <c:v>56.24</c:v>
                      </c:pt>
                      <c:pt idx="4805">
                        <c:v>56.24</c:v>
                      </c:pt>
                      <c:pt idx="4806">
                        <c:v>56.243333333333332</c:v>
                      </c:pt>
                      <c:pt idx="4807">
                        <c:v>56.244999999999997</c:v>
                      </c:pt>
                      <c:pt idx="4808">
                        <c:v>56.376666666666665</c:v>
                      </c:pt>
                      <c:pt idx="4809">
                        <c:v>56.24666666666667</c:v>
                      </c:pt>
                      <c:pt idx="4810">
                        <c:v>56.45</c:v>
                      </c:pt>
                      <c:pt idx="4811">
                        <c:v>56.344999999999999</c:v>
                      </c:pt>
                      <c:pt idx="4812">
                        <c:v>56.426666666666669</c:v>
                      </c:pt>
                      <c:pt idx="4813">
                        <c:v>56.451666666666668</c:v>
                      </c:pt>
                      <c:pt idx="4814">
                        <c:v>56.453333333333333</c:v>
                      </c:pt>
                      <c:pt idx="4815">
                        <c:v>56.454999999999998</c:v>
                      </c:pt>
                      <c:pt idx="4816">
                        <c:v>56.658333333333331</c:v>
                      </c:pt>
                      <c:pt idx="4817">
                        <c:v>56.588333333333331</c:v>
                      </c:pt>
                      <c:pt idx="4818">
                        <c:v>56.663333333333334</c:v>
                      </c:pt>
                      <c:pt idx="4819">
                        <c:v>56.46</c:v>
                      </c:pt>
                      <c:pt idx="4820">
                        <c:v>56.661666666666669</c:v>
                      </c:pt>
                      <c:pt idx="4821">
                        <c:v>56.52</c:v>
                      </c:pt>
                      <c:pt idx="4822">
                        <c:v>56.663333333333334</c:v>
                      </c:pt>
                      <c:pt idx="4823">
                        <c:v>56.663333333333334</c:v>
                      </c:pt>
                      <c:pt idx="4824">
                        <c:v>56.66</c:v>
                      </c:pt>
                      <c:pt idx="4825">
                        <c:v>56.661666666666669</c:v>
                      </c:pt>
                      <c:pt idx="4826">
                        <c:v>56.505000000000003</c:v>
                      </c:pt>
                      <c:pt idx="4827">
                        <c:v>56.661666666666669</c:v>
                      </c:pt>
                      <c:pt idx="4828">
                        <c:v>56.458333333333336</c:v>
                      </c:pt>
                      <c:pt idx="4829">
                        <c:v>56.663333333333334</c:v>
                      </c:pt>
                      <c:pt idx="4830">
                        <c:v>56.663333333333334</c:v>
                      </c:pt>
                      <c:pt idx="4831">
                        <c:v>56.668333333333337</c:v>
                      </c:pt>
                      <c:pt idx="4832">
                        <c:v>56.67</c:v>
                      </c:pt>
                      <c:pt idx="4833">
                        <c:v>56.573333333333331</c:v>
                      </c:pt>
                      <c:pt idx="4834">
                        <c:v>56.868333333333332</c:v>
                      </c:pt>
                      <c:pt idx="4835">
                        <c:v>56.668333333333337</c:v>
                      </c:pt>
                      <c:pt idx="4836">
                        <c:v>56.668333333333337</c:v>
                      </c:pt>
                      <c:pt idx="4837">
                        <c:v>56.693333333333335</c:v>
                      </c:pt>
                      <c:pt idx="4838">
                        <c:v>56.668333333333337</c:v>
                      </c:pt>
                      <c:pt idx="4839">
                        <c:v>56.741666666666667</c:v>
                      </c:pt>
                      <c:pt idx="4840">
                        <c:v>56.666666666666664</c:v>
                      </c:pt>
                      <c:pt idx="4841">
                        <c:v>56.598333333333336</c:v>
                      </c:pt>
                      <c:pt idx="4842">
                        <c:v>56.666666666666664</c:v>
                      </c:pt>
                      <c:pt idx="4843">
                        <c:v>56.616666666666667</c:v>
                      </c:pt>
                      <c:pt idx="4844">
                        <c:v>56.458333333333336</c:v>
                      </c:pt>
                      <c:pt idx="4845">
                        <c:v>56.63</c:v>
                      </c:pt>
                      <c:pt idx="4846">
                        <c:v>56.45</c:v>
                      </c:pt>
                      <c:pt idx="4847">
                        <c:v>56.656666666666666</c:v>
                      </c:pt>
                      <c:pt idx="4848">
                        <c:v>56.655000000000001</c:v>
                      </c:pt>
                      <c:pt idx="4849">
                        <c:v>56.546666666666667</c:v>
                      </c:pt>
                      <c:pt idx="4850">
                        <c:v>56.446666666666665</c:v>
                      </c:pt>
                      <c:pt idx="4851">
                        <c:v>56.448333333333331</c:v>
                      </c:pt>
                      <c:pt idx="4852">
                        <c:v>56.448333333333331</c:v>
                      </c:pt>
                      <c:pt idx="4853">
                        <c:v>56.45</c:v>
                      </c:pt>
                      <c:pt idx="4854">
                        <c:v>56.653333333333336</c:v>
                      </c:pt>
                      <c:pt idx="4855">
                        <c:v>56.453333333333333</c:v>
                      </c:pt>
                      <c:pt idx="4856">
                        <c:v>56.658333333333331</c:v>
                      </c:pt>
                      <c:pt idx="4857">
                        <c:v>56.658333333333331</c:v>
                      </c:pt>
                      <c:pt idx="4858">
                        <c:v>56.66</c:v>
                      </c:pt>
                      <c:pt idx="4859">
                        <c:v>56.658333333333331</c:v>
                      </c:pt>
                      <c:pt idx="4860">
                        <c:v>56.813333333333333</c:v>
                      </c:pt>
                      <c:pt idx="4861">
                        <c:v>56.663333333333334</c:v>
                      </c:pt>
                      <c:pt idx="4862">
                        <c:v>56.841666666666669</c:v>
                      </c:pt>
                      <c:pt idx="4863">
                        <c:v>56.661666666666669</c:v>
                      </c:pt>
                      <c:pt idx="4864">
                        <c:v>56.661666666666669</c:v>
                      </c:pt>
                      <c:pt idx="4865">
                        <c:v>56.648333333333333</c:v>
                      </c:pt>
                      <c:pt idx="4866">
                        <c:v>56.658333333333331</c:v>
                      </c:pt>
                      <c:pt idx="4867">
                        <c:v>56.481666666666669</c:v>
                      </c:pt>
                      <c:pt idx="4868">
                        <c:v>56.656666666666666</c:v>
                      </c:pt>
                      <c:pt idx="4869">
                        <c:v>56.451666666666668</c:v>
                      </c:pt>
                      <c:pt idx="4870">
                        <c:v>56.656666666666666</c:v>
                      </c:pt>
                      <c:pt idx="4871">
                        <c:v>56.75</c:v>
                      </c:pt>
                      <c:pt idx="4872">
                        <c:v>56.66</c:v>
                      </c:pt>
                      <c:pt idx="4873">
                        <c:v>56.868333333333332</c:v>
                      </c:pt>
                      <c:pt idx="4874">
                        <c:v>56.688333333333333</c:v>
                      </c:pt>
                      <c:pt idx="4875">
                        <c:v>56.87</c:v>
                      </c:pt>
                      <c:pt idx="4876">
                        <c:v>56.868333333333332</c:v>
                      </c:pt>
                      <c:pt idx="4877">
                        <c:v>56.87</c:v>
                      </c:pt>
                      <c:pt idx="4878">
                        <c:v>56.87</c:v>
                      </c:pt>
                      <c:pt idx="4879">
                        <c:v>56.825000000000003</c:v>
                      </c:pt>
                      <c:pt idx="4880">
                        <c:v>56.868333333333332</c:v>
                      </c:pt>
                      <c:pt idx="4881">
                        <c:v>56.663333333333334</c:v>
                      </c:pt>
                      <c:pt idx="4882">
                        <c:v>56.865000000000002</c:v>
                      </c:pt>
                      <c:pt idx="4883">
                        <c:v>56.89</c:v>
                      </c:pt>
                      <c:pt idx="4884">
                        <c:v>56.87</c:v>
                      </c:pt>
                      <c:pt idx="4885">
                        <c:v>57.021666666666668</c:v>
                      </c:pt>
                      <c:pt idx="4886">
                        <c:v>56.87166666666667</c:v>
                      </c:pt>
                      <c:pt idx="4887">
                        <c:v>56.953333333333333</c:v>
                      </c:pt>
                      <c:pt idx="4888">
                        <c:v>56.87</c:v>
                      </c:pt>
                      <c:pt idx="4889">
                        <c:v>56.87</c:v>
                      </c:pt>
                      <c:pt idx="4890">
                        <c:v>56.923333333333332</c:v>
                      </c:pt>
                      <c:pt idx="4891">
                        <c:v>56.87</c:v>
                      </c:pt>
                      <c:pt idx="4892">
                        <c:v>56.87</c:v>
                      </c:pt>
                      <c:pt idx="4893">
                        <c:v>56.87</c:v>
                      </c:pt>
                      <c:pt idx="4894">
                        <c:v>56.87166666666667</c:v>
                      </c:pt>
                      <c:pt idx="4895">
                        <c:v>57.226666666666667</c:v>
                      </c:pt>
                      <c:pt idx="4896">
                        <c:v>57.083333333333336</c:v>
                      </c:pt>
                      <c:pt idx="4897">
                        <c:v>57.083333333333336</c:v>
                      </c:pt>
                      <c:pt idx="4898">
                        <c:v>57.101666666666667</c:v>
                      </c:pt>
                      <c:pt idx="4899">
                        <c:v>57.083333333333336</c:v>
                      </c:pt>
                      <c:pt idx="4900">
                        <c:v>57.081666666666663</c:v>
                      </c:pt>
                      <c:pt idx="4901">
                        <c:v>56.946666666666665</c:v>
                      </c:pt>
                      <c:pt idx="4902">
                        <c:v>57.08</c:v>
                      </c:pt>
                      <c:pt idx="4903">
                        <c:v>57.083333333333336</c:v>
                      </c:pt>
                      <c:pt idx="4904">
                        <c:v>57.29</c:v>
                      </c:pt>
                      <c:pt idx="4905">
                        <c:v>57.083333333333336</c:v>
                      </c:pt>
                      <c:pt idx="4906">
                        <c:v>57.083333333333336</c:v>
                      </c:pt>
                      <c:pt idx="4907">
                        <c:v>57.213333333333331</c:v>
                      </c:pt>
                      <c:pt idx="4908">
                        <c:v>57.081666666666663</c:v>
                      </c:pt>
                      <c:pt idx="4909">
                        <c:v>57.216666666666669</c:v>
                      </c:pt>
                      <c:pt idx="4910">
                        <c:v>57.081666666666663</c:v>
                      </c:pt>
                      <c:pt idx="4911">
                        <c:v>57.208333333333336</c:v>
                      </c:pt>
                      <c:pt idx="4912">
                        <c:v>57.081666666666663</c:v>
                      </c:pt>
                      <c:pt idx="4913">
                        <c:v>57.073333333333331</c:v>
                      </c:pt>
                      <c:pt idx="4914">
                        <c:v>57.081666666666663</c:v>
                      </c:pt>
                      <c:pt idx="4915">
                        <c:v>57.081666666666663</c:v>
                      </c:pt>
                      <c:pt idx="4916">
                        <c:v>57.228333333333332</c:v>
                      </c:pt>
                      <c:pt idx="4917">
                        <c:v>57.148333333333333</c:v>
                      </c:pt>
                      <c:pt idx="4918">
                        <c:v>57.083333333333336</c:v>
                      </c:pt>
                      <c:pt idx="4919">
                        <c:v>57.115000000000002</c:v>
                      </c:pt>
                      <c:pt idx="4920">
                        <c:v>57.288333333333334</c:v>
                      </c:pt>
                      <c:pt idx="4921">
                        <c:v>57.085000000000001</c:v>
                      </c:pt>
                      <c:pt idx="4922">
                        <c:v>57.288333333333334</c:v>
                      </c:pt>
                      <c:pt idx="4923">
                        <c:v>57.085000000000001</c:v>
                      </c:pt>
                      <c:pt idx="4924">
                        <c:v>57.291666666666664</c:v>
                      </c:pt>
                      <c:pt idx="4925">
                        <c:v>57.291666666666664</c:v>
                      </c:pt>
                      <c:pt idx="4926">
                        <c:v>57.293333333333337</c:v>
                      </c:pt>
                      <c:pt idx="4927">
                        <c:v>57.208333333333336</c:v>
                      </c:pt>
                      <c:pt idx="4928">
                        <c:v>57.293333333333337</c:v>
                      </c:pt>
                      <c:pt idx="4929">
                        <c:v>57.293333333333337</c:v>
                      </c:pt>
                      <c:pt idx="4930">
                        <c:v>57.293333333333337</c:v>
                      </c:pt>
                      <c:pt idx="4931">
                        <c:v>57.293333333333337</c:v>
                      </c:pt>
                      <c:pt idx="4932">
                        <c:v>57.476666666666667</c:v>
                      </c:pt>
                      <c:pt idx="4933">
                        <c:v>57.296666666666667</c:v>
                      </c:pt>
                      <c:pt idx="4934">
                        <c:v>57.443333333333335</c:v>
                      </c:pt>
                      <c:pt idx="4935">
                        <c:v>57.306666666666665</c:v>
                      </c:pt>
                      <c:pt idx="4936">
                        <c:v>57.505000000000003</c:v>
                      </c:pt>
                      <c:pt idx="4937">
                        <c:v>57.505000000000003</c:v>
                      </c:pt>
                      <c:pt idx="4938">
                        <c:v>57.713333333333331</c:v>
                      </c:pt>
                      <c:pt idx="4939">
                        <c:v>57.511666666666663</c:v>
                      </c:pt>
                      <c:pt idx="4940">
                        <c:v>57.508333333333333</c:v>
                      </c:pt>
                      <c:pt idx="4941">
                        <c:v>57.58</c:v>
                      </c:pt>
                      <c:pt idx="4942">
                        <c:v>57.715000000000003</c:v>
                      </c:pt>
                      <c:pt idx="4943">
                        <c:v>57.513333333333335</c:v>
                      </c:pt>
                      <c:pt idx="4944">
                        <c:v>57.685000000000002</c:v>
                      </c:pt>
                      <c:pt idx="4945">
                        <c:v>57.716666666666669</c:v>
                      </c:pt>
                      <c:pt idx="4946">
                        <c:v>57.721666666666664</c:v>
                      </c:pt>
                      <c:pt idx="4947">
                        <c:v>57.713333333333331</c:v>
                      </c:pt>
                      <c:pt idx="4948">
                        <c:v>57.72</c:v>
                      </c:pt>
                      <c:pt idx="4949">
                        <c:v>57.718333333333334</c:v>
                      </c:pt>
                      <c:pt idx="4950">
                        <c:v>57.515000000000001</c:v>
                      </c:pt>
                      <c:pt idx="4951">
                        <c:v>57.716666666666669</c:v>
                      </c:pt>
                      <c:pt idx="4952">
                        <c:v>57.666666666666664</c:v>
                      </c:pt>
                      <c:pt idx="4953">
                        <c:v>57.72</c:v>
                      </c:pt>
                      <c:pt idx="4954">
                        <c:v>57.865000000000002</c:v>
                      </c:pt>
                      <c:pt idx="4955">
                        <c:v>57.723333333333336</c:v>
                      </c:pt>
                      <c:pt idx="4956">
                        <c:v>57.728333333333332</c:v>
                      </c:pt>
                      <c:pt idx="4957">
                        <c:v>57.905000000000001</c:v>
                      </c:pt>
                      <c:pt idx="4958">
                        <c:v>57.93333333333333</c:v>
                      </c:pt>
                      <c:pt idx="4959">
                        <c:v>57.931666666666665</c:v>
                      </c:pt>
                      <c:pt idx="4960">
                        <c:v>57.835000000000001</c:v>
                      </c:pt>
                      <c:pt idx="4961">
                        <c:v>57.928333333333335</c:v>
                      </c:pt>
                      <c:pt idx="4962">
                        <c:v>57.723333333333336</c:v>
                      </c:pt>
                      <c:pt idx="4963">
                        <c:v>57.723333333333336</c:v>
                      </c:pt>
                      <c:pt idx="4964">
                        <c:v>57.715000000000003</c:v>
                      </c:pt>
                      <c:pt idx="4965">
                        <c:v>57.555</c:v>
                      </c:pt>
                      <c:pt idx="4966">
                        <c:v>57.715000000000003</c:v>
                      </c:pt>
                      <c:pt idx="4967">
                        <c:v>57.751666666666665</c:v>
                      </c:pt>
                      <c:pt idx="4968">
                        <c:v>57.716666666666669</c:v>
                      </c:pt>
                      <c:pt idx="4969">
                        <c:v>57.924999999999997</c:v>
                      </c:pt>
                      <c:pt idx="4970">
                        <c:v>57.926666666666669</c:v>
                      </c:pt>
                      <c:pt idx="4971">
                        <c:v>57.725000000000001</c:v>
                      </c:pt>
                      <c:pt idx="4972">
                        <c:v>57.926666666666669</c:v>
                      </c:pt>
                      <c:pt idx="4973">
                        <c:v>58.131666666666668</c:v>
                      </c:pt>
                      <c:pt idx="4974">
                        <c:v>57.98</c:v>
                      </c:pt>
                      <c:pt idx="4975">
                        <c:v>57.93333333333333</c:v>
                      </c:pt>
                      <c:pt idx="4976">
                        <c:v>58.083333333333336</c:v>
                      </c:pt>
                      <c:pt idx="4977">
                        <c:v>58.344999999999999</c:v>
                      </c:pt>
                      <c:pt idx="4978">
                        <c:v>58.145000000000003</c:v>
                      </c:pt>
                      <c:pt idx="4979">
                        <c:v>58.225000000000001</c:v>
                      </c:pt>
                      <c:pt idx="4980">
                        <c:v>58.145000000000003</c:v>
                      </c:pt>
                      <c:pt idx="4981">
                        <c:v>58.145000000000003</c:v>
                      </c:pt>
                      <c:pt idx="4982">
                        <c:v>58.048333333333332</c:v>
                      </c:pt>
                      <c:pt idx="4983">
                        <c:v>58.14</c:v>
                      </c:pt>
                      <c:pt idx="4984">
                        <c:v>58.346666666666664</c:v>
                      </c:pt>
                      <c:pt idx="4985">
                        <c:v>58.145000000000003</c:v>
                      </c:pt>
                      <c:pt idx="4986">
                        <c:v>58.148333333333333</c:v>
                      </c:pt>
                      <c:pt idx="4987">
                        <c:v>58.115000000000002</c:v>
                      </c:pt>
                      <c:pt idx="4988">
                        <c:v>58.138333333333335</c:v>
                      </c:pt>
                      <c:pt idx="4989">
                        <c:v>58.141666666666666</c:v>
                      </c:pt>
                      <c:pt idx="4990">
                        <c:v>58.348333333333336</c:v>
                      </c:pt>
                      <c:pt idx="4991">
                        <c:v>58.145000000000003</c:v>
                      </c:pt>
                      <c:pt idx="4992">
                        <c:v>58.35</c:v>
                      </c:pt>
                      <c:pt idx="4993">
                        <c:v>58.35</c:v>
                      </c:pt>
                      <c:pt idx="4994">
                        <c:v>58.353333333333332</c:v>
                      </c:pt>
                      <c:pt idx="4995">
                        <c:v>58.351666666666667</c:v>
                      </c:pt>
                      <c:pt idx="4996">
                        <c:v>58.484999999999999</c:v>
                      </c:pt>
                      <c:pt idx="4997">
                        <c:v>58.353333333333332</c:v>
                      </c:pt>
                      <c:pt idx="4998">
                        <c:v>58.376666666666665</c:v>
                      </c:pt>
                      <c:pt idx="4999">
                        <c:v>58.35</c:v>
                      </c:pt>
                      <c:pt idx="5000">
                        <c:v>58.55833333333333</c:v>
                      </c:pt>
                      <c:pt idx="5001">
                        <c:v>58.401666666666664</c:v>
                      </c:pt>
                      <c:pt idx="5002">
                        <c:v>58.55</c:v>
                      </c:pt>
                      <c:pt idx="5003">
                        <c:v>58.534999999999997</c:v>
                      </c:pt>
                      <c:pt idx="5004">
                        <c:v>58.561666666666667</c:v>
                      </c:pt>
                      <c:pt idx="5005">
                        <c:v>58.354999999999997</c:v>
                      </c:pt>
                      <c:pt idx="5006">
                        <c:v>58.55833333333333</c:v>
                      </c:pt>
                      <c:pt idx="5007">
                        <c:v>58.353333333333332</c:v>
                      </c:pt>
                      <c:pt idx="5008">
                        <c:v>58.46</c:v>
                      </c:pt>
                      <c:pt idx="5009">
                        <c:v>58.555</c:v>
                      </c:pt>
                      <c:pt idx="5010">
                        <c:v>58.56</c:v>
                      </c:pt>
                      <c:pt idx="5011">
                        <c:v>58.546666666666667</c:v>
                      </c:pt>
                      <c:pt idx="5012">
                        <c:v>58.56</c:v>
                      </c:pt>
                      <c:pt idx="5013">
                        <c:v>58.561666666666667</c:v>
                      </c:pt>
                      <c:pt idx="5014">
                        <c:v>58.56</c:v>
                      </c:pt>
                      <c:pt idx="5015">
                        <c:v>58.688333333333333</c:v>
                      </c:pt>
                      <c:pt idx="5016">
                        <c:v>58.763333333333335</c:v>
                      </c:pt>
                      <c:pt idx="5017">
                        <c:v>58.564999999999998</c:v>
                      </c:pt>
                      <c:pt idx="5018">
                        <c:v>58.56</c:v>
                      </c:pt>
                      <c:pt idx="5019">
                        <c:v>58.55833333333333</c:v>
                      </c:pt>
                      <c:pt idx="5020">
                        <c:v>58.626666666666665</c:v>
                      </c:pt>
                      <c:pt idx="5021">
                        <c:v>58.55833333333333</c:v>
                      </c:pt>
                      <c:pt idx="5022">
                        <c:v>58.411666666666669</c:v>
                      </c:pt>
                      <c:pt idx="5023">
                        <c:v>58.555</c:v>
                      </c:pt>
                      <c:pt idx="5024">
                        <c:v>58.668333333333337</c:v>
                      </c:pt>
                      <c:pt idx="5025">
                        <c:v>58.561666666666667</c:v>
                      </c:pt>
                      <c:pt idx="5026">
                        <c:v>58.553333333333335</c:v>
                      </c:pt>
                      <c:pt idx="5027">
                        <c:v>58.55833333333333</c:v>
                      </c:pt>
                      <c:pt idx="5028">
                        <c:v>58.576666666666668</c:v>
                      </c:pt>
                      <c:pt idx="5029">
                        <c:v>58.56</c:v>
                      </c:pt>
                      <c:pt idx="5030">
                        <c:v>58.56</c:v>
                      </c:pt>
                      <c:pt idx="5031">
                        <c:v>58.56</c:v>
                      </c:pt>
                      <c:pt idx="5032">
                        <c:v>58.77</c:v>
                      </c:pt>
                      <c:pt idx="5033">
                        <c:v>58.768333333333331</c:v>
                      </c:pt>
                      <c:pt idx="5034">
                        <c:v>58.56666666666667</c:v>
                      </c:pt>
                      <c:pt idx="5035">
                        <c:v>58.766666666666666</c:v>
                      </c:pt>
                      <c:pt idx="5036">
                        <c:v>58.563333333333333</c:v>
                      </c:pt>
                      <c:pt idx="5037">
                        <c:v>58.62833333333333</c:v>
                      </c:pt>
                      <c:pt idx="5038">
                        <c:v>58.771666666666668</c:v>
                      </c:pt>
                      <c:pt idx="5039">
                        <c:v>58.773333333333333</c:v>
                      </c:pt>
                      <c:pt idx="5040">
                        <c:v>58.865000000000002</c:v>
                      </c:pt>
                      <c:pt idx="5041">
                        <c:v>58.774999999999999</c:v>
                      </c:pt>
                      <c:pt idx="5042">
                        <c:v>58.978333333333332</c:v>
                      </c:pt>
                      <c:pt idx="5043">
                        <c:v>58.806666666666665</c:v>
                      </c:pt>
                      <c:pt idx="5044">
                        <c:v>58.981666666666669</c:v>
                      </c:pt>
                      <c:pt idx="5045">
                        <c:v>58.981666666666669</c:v>
                      </c:pt>
                      <c:pt idx="5046">
                        <c:v>58.984999999999999</c:v>
                      </c:pt>
                      <c:pt idx="5047">
                        <c:v>58.774999999999999</c:v>
                      </c:pt>
                      <c:pt idx="5048">
                        <c:v>58.975000000000001</c:v>
                      </c:pt>
                      <c:pt idx="5049">
                        <c:v>58.978333333333332</c:v>
                      </c:pt>
                      <c:pt idx="5050">
                        <c:v>58.776666666666664</c:v>
                      </c:pt>
                      <c:pt idx="5051">
                        <c:v>58.98</c:v>
                      </c:pt>
                      <c:pt idx="5052">
                        <c:v>58.983333333333334</c:v>
                      </c:pt>
                      <c:pt idx="5053">
                        <c:v>58.984999999999999</c:v>
                      </c:pt>
                      <c:pt idx="5054">
                        <c:v>58.984999999999999</c:v>
                      </c:pt>
                      <c:pt idx="5055">
                        <c:v>58.984999999999999</c:v>
                      </c:pt>
                      <c:pt idx="5056">
                        <c:v>58.983333333333334</c:v>
                      </c:pt>
                      <c:pt idx="5057">
                        <c:v>58.983333333333334</c:v>
                      </c:pt>
                      <c:pt idx="5058">
                        <c:v>58.986666666666665</c:v>
                      </c:pt>
                      <c:pt idx="5059">
                        <c:v>59.101666666666667</c:v>
                      </c:pt>
                      <c:pt idx="5060">
                        <c:v>58.984999999999999</c:v>
                      </c:pt>
                      <c:pt idx="5061">
                        <c:v>59.19166666666667</c:v>
                      </c:pt>
                      <c:pt idx="5062">
                        <c:v>58.988333333333337</c:v>
                      </c:pt>
                      <c:pt idx="5063">
                        <c:v>59.195</c:v>
                      </c:pt>
                      <c:pt idx="5064">
                        <c:v>59.143333333333331</c:v>
                      </c:pt>
                      <c:pt idx="5065">
                        <c:v>59.196666666666665</c:v>
                      </c:pt>
                      <c:pt idx="5066">
                        <c:v>59.196666666666665</c:v>
                      </c:pt>
                      <c:pt idx="5067">
                        <c:v>59.163333333333334</c:v>
                      </c:pt>
                      <c:pt idx="5068">
                        <c:v>59.195</c:v>
                      </c:pt>
                      <c:pt idx="5069">
                        <c:v>58.991666666666667</c:v>
                      </c:pt>
                      <c:pt idx="5070">
                        <c:v>59.178333333333335</c:v>
                      </c:pt>
                      <c:pt idx="5071">
                        <c:v>59.2</c:v>
                      </c:pt>
                      <c:pt idx="5072">
                        <c:v>59.2</c:v>
                      </c:pt>
                      <c:pt idx="5073">
                        <c:v>59.2</c:v>
                      </c:pt>
                      <c:pt idx="5074">
                        <c:v>59.2</c:v>
                      </c:pt>
                      <c:pt idx="5075">
                        <c:v>59.2</c:v>
                      </c:pt>
                      <c:pt idx="5076">
                        <c:v>59.2</c:v>
                      </c:pt>
                      <c:pt idx="5077">
                        <c:v>59.06666666666667</c:v>
                      </c:pt>
                      <c:pt idx="5078">
                        <c:v>59.196666666666665</c:v>
                      </c:pt>
                      <c:pt idx="5079">
                        <c:v>59.061666666666667</c:v>
                      </c:pt>
                      <c:pt idx="5080">
                        <c:v>59.076666666666668</c:v>
                      </c:pt>
                      <c:pt idx="5081">
                        <c:v>59.195</c:v>
                      </c:pt>
                      <c:pt idx="5082">
                        <c:v>59.208333333333336</c:v>
                      </c:pt>
                      <c:pt idx="5083">
                        <c:v>59.288333333333334</c:v>
                      </c:pt>
                      <c:pt idx="5084">
                        <c:v>59.39</c:v>
                      </c:pt>
                      <c:pt idx="5085">
                        <c:v>59.411666666666669</c:v>
                      </c:pt>
                      <c:pt idx="5086">
                        <c:v>59.413333333333334</c:v>
                      </c:pt>
                      <c:pt idx="5087">
                        <c:v>59.445</c:v>
                      </c:pt>
                      <c:pt idx="5088">
                        <c:v>59.411666666666669</c:v>
                      </c:pt>
                      <c:pt idx="5089">
                        <c:v>59.411666666666669</c:v>
                      </c:pt>
                      <c:pt idx="5090">
                        <c:v>59.43</c:v>
                      </c:pt>
                      <c:pt idx="5091">
                        <c:v>59.411666666666669</c:v>
                      </c:pt>
                      <c:pt idx="5092">
                        <c:v>59.55</c:v>
                      </c:pt>
                      <c:pt idx="5093">
                        <c:v>59.411666666666669</c:v>
                      </c:pt>
                      <c:pt idx="5094">
                        <c:v>59.411666666666669</c:v>
                      </c:pt>
                      <c:pt idx="5095">
                        <c:v>59.604999999999997</c:v>
                      </c:pt>
                      <c:pt idx="5096">
                        <c:v>59.62166666666667</c:v>
                      </c:pt>
                      <c:pt idx="5097">
                        <c:v>59.623333333333335</c:v>
                      </c:pt>
                      <c:pt idx="5098">
                        <c:v>59.80833333333333</c:v>
                      </c:pt>
                      <c:pt idx="5099">
                        <c:v>59.625</c:v>
                      </c:pt>
                      <c:pt idx="5100">
                        <c:v>59.623333333333335</c:v>
                      </c:pt>
                      <c:pt idx="5101">
                        <c:v>59.62</c:v>
                      </c:pt>
                      <c:pt idx="5102">
                        <c:v>59.62166666666667</c:v>
                      </c:pt>
                      <c:pt idx="5103">
                        <c:v>59.831666666666663</c:v>
                      </c:pt>
                      <c:pt idx="5104">
                        <c:v>59.648333333333333</c:v>
                      </c:pt>
                      <c:pt idx="5105">
                        <c:v>59.80833333333333</c:v>
                      </c:pt>
                      <c:pt idx="5106">
                        <c:v>59.625</c:v>
                      </c:pt>
                      <c:pt idx="5107">
                        <c:v>59.831666666666663</c:v>
                      </c:pt>
                      <c:pt idx="5108">
                        <c:v>59.62833333333333</c:v>
                      </c:pt>
                      <c:pt idx="5109">
                        <c:v>59.831666666666663</c:v>
                      </c:pt>
                      <c:pt idx="5110">
                        <c:v>59.831666666666663</c:v>
                      </c:pt>
                      <c:pt idx="5111">
                        <c:v>59.833333333333336</c:v>
                      </c:pt>
                      <c:pt idx="5112">
                        <c:v>60.031666666666666</c:v>
                      </c:pt>
                      <c:pt idx="5113">
                        <c:v>60.045000000000002</c:v>
                      </c:pt>
                      <c:pt idx="5114">
                        <c:v>59.841666666666669</c:v>
                      </c:pt>
                      <c:pt idx="5115">
                        <c:v>60.045000000000002</c:v>
                      </c:pt>
                      <c:pt idx="5116">
                        <c:v>59.84</c:v>
                      </c:pt>
                      <c:pt idx="5117">
                        <c:v>60.013333333333335</c:v>
                      </c:pt>
                      <c:pt idx="5118">
                        <c:v>59.835000000000001</c:v>
                      </c:pt>
                      <c:pt idx="5119">
                        <c:v>59.62833333333333</c:v>
                      </c:pt>
                      <c:pt idx="5120">
                        <c:v>59.833333333333336</c:v>
                      </c:pt>
                      <c:pt idx="5121">
                        <c:v>60.041666666666664</c:v>
                      </c:pt>
                      <c:pt idx="5122">
                        <c:v>59.911666666666669</c:v>
                      </c:pt>
                      <c:pt idx="5123">
                        <c:v>60.045000000000002</c:v>
                      </c:pt>
                      <c:pt idx="5124">
                        <c:v>60.046666666666667</c:v>
                      </c:pt>
                      <c:pt idx="5125">
                        <c:v>60.108333333333334</c:v>
                      </c:pt>
                      <c:pt idx="5126">
                        <c:v>60.258333333333333</c:v>
                      </c:pt>
                      <c:pt idx="5127">
                        <c:v>60.051666666666669</c:v>
                      </c:pt>
                      <c:pt idx="5128">
                        <c:v>60.256666666666668</c:v>
                      </c:pt>
                      <c:pt idx="5129">
                        <c:v>60.255000000000003</c:v>
                      </c:pt>
                      <c:pt idx="5130">
                        <c:v>60.215000000000003</c:v>
                      </c:pt>
                      <c:pt idx="5131">
                        <c:v>60.256666666666668</c:v>
                      </c:pt>
                      <c:pt idx="5132">
                        <c:v>60.26</c:v>
                      </c:pt>
                      <c:pt idx="5133">
                        <c:v>60.26</c:v>
                      </c:pt>
                      <c:pt idx="5134">
                        <c:v>60.26</c:v>
                      </c:pt>
                      <c:pt idx="5135">
                        <c:v>60.26</c:v>
                      </c:pt>
                      <c:pt idx="5136">
                        <c:v>60.055</c:v>
                      </c:pt>
                      <c:pt idx="5137">
                        <c:v>60.113333333333337</c:v>
                      </c:pt>
                      <c:pt idx="5138">
                        <c:v>60.171666666666667</c:v>
                      </c:pt>
                      <c:pt idx="5139">
                        <c:v>60.256666666666668</c:v>
                      </c:pt>
                      <c:pt idx="5140">
                        <c:v>60.051666666666669</c:v>
                      </c:pt>
                      <c:pt idx="5141">
                        <c:v>60.05</c:v>
                      </c:pt>
                      <c:pt idx="5142">
                        <c:v>60.215000000000003</c:v>
                      </c:pt>
                      <c:pt idx="5143">
                        <c:v>60.258333333333333</c:v>
                      </c:pt>
                      <c:pt idx="5144">
                        <c:v>60.056666666666665</c:v>
                      </c:pt>
                      <c:pt idx="5145">
                        <c:v>60.25333333333333</c:v>
                      </c:pt>
                      <c:pt idx="5146">
                        <c:v>60.206666666666663</c:v>
                      </c:pt>
                      <c:pt idx="5147">
                        <c:v>60.26</c:v>
                      </c:pt>
                      <c:pt idx="5148">
                        <c:v>60.26</c:v>
                      </c:pt>
                      <c:pt idx="5149">
                        <c:v>60.055</c:v>
                      </c:pt>
                      <c:pt idx="5150">
                        <c:v>60.258333333333333</c:v>
                      </c:pt>
                      <c:pt idx="5151">
                        <c:v>60.26</c:v>
                      </c:pt>
                      <c:pt idx="5152">
                        <c:v>60.261666666666663</c:v>
                      </c:pt>
                      <c:pt idx="5153">
                        <c:v>60.468333333333334</c:v>
                      </c:pt>
                      <c:pt idx="5154">
                        <c:v>60.568333333333335</c:v>
                      </c:pt>
                      <c:pt idx="5155">
                        <c:v>60.473333333333336</c:v>
                      </c:pt>
                      <c:pt idx="5156">
                        <c:v>60.265000000000001</c:v>
                      </c:pt>
                      <c:pt idx="5157">
                        <c:v>60.265000000000001</c:v>
                      </c:pt>
                      <c:pt idx="5158">
                        <c:v>60.261666666666663</c:v>
                      </c:pt>
                      <c:pt idx="5159">
                        <c:v>60.12166666666667</c:v>
                      </c:pt>
                      <c:pt idx="5160">
                        <c:v>60.11</c:v>
                      </c:pt>
                      <c:pt idx="5161">
                        <c:v>60.258333333333333</c:v>
                      </c:pt>
                      <c:pt idx="5162">
                        <c:v>60.311666666666667</c:v>
                      </c:pt>
                      <c:pt idx="5163">
                        <c:v>60.261666666666663</c:v>
                      </c:pt>
                      <c:pt idx="5164">
                        <c:v>60.33</c:v>
                      </c:pt>
                      <c:pt idx="5165">
                        <c:v>60.261666666666663</c:v>
                      </c:pt>
                      <c:pt idx="5166">
                        <c:v>60.261666666666663</c:v>
                      </c:pt>
                      <c:pt idx="5167">
                        <c:v>60.423333333333332</c:v>
                      </c:pt>
                      <c:pt idx="5168">
                        <c:v>60.261666666666663</c:v>
                      </c:pt>
                      <c:pt idx="5169">
                        <c:v>60.47</c:v>
                      </c:pt>
                      <c:pt idx="5170">
                        <c:v>60.376666666666665</c:v>
                      </c:pt>
                      <c:pt idx="5171">
                        <c:v>60.47</c:v>
                      </c:pt>
                      <c:pt idx="5172">
                        <c:v>60.515000000000001</c:v>
                      </c:pt>
                      <c:pt idx="5173">
                        <c:v>60.473333333333336</c:v>
                      </c:pt>
                      <c:pt idx="5174">
                        <c:v>60.655000000000001</c:v>
                      </c:pt>
                      <c:pt idx="5175">
                        <c:v>60.681666666666665</c:v>
                      </c:pt>
                      <c:pt idx="5176">
                        <c:v>60.548333333333332</c:v>
                      </c:pt>
                      <c:pt idx="5177">
                        <c:v>60.68333333333333</c:v>
                      </c:pt>
                      <c:pt idx="5178">
                        <c:v>60.498333333333335</c:v>
                      </c:pt>
                      <c:pt idx="5179">
                        <c:v>60.483333333333334</c:v>
                      </c:pt>
                      <c:pt idx="5180">
                        <c:v>60.678333333333335</c:v>
                      </c:pt>
                      <c:pt idx="5181">
                        <c:v>60.686666666666667</c:v>
                      </c:pt>
                      <c:pt idx="5182">
                        <c:v>60.686666666666667</c:v>
                      </c:pt>
                      <c:pt idx="5183">
                        <c:v>60.483333333333334</c:v>
                      </c:pt>
                      <c:pt idx="5184">
                        <c:v>60.59</c:v>
                      </c:pt>
                      <c:pt idx="5185">
                        <c:v>60.476666666666667</c:v>
                      </c:pt>
                      <c:pt idx="5186">
                        <c:v>60.685000000000002</c:v>
                      </c:pt>
                      <c:pt idx="5187">
                        <c:v>60.891666666666666</c:v>
                      </c:pt>
                      <c:pt idx="5188">
                        <c:v>60.69</c:v>
                      </c:pt>
                      <c:pt idx="5189">
                        <c:v>60.893333333333331</c:v>
                      </c:pt>
                      <c:pt idx="5190">
                        <c:v>60.693333333333335</c:v>
                      </c:pt>
                      <c:pt idx="5191">
                        <c:v>60.895000000000003</c:v>
                      </c:pt>
                      <c:pt idx="5192">
                        <c:v>60.896666666666668</c:v>
                      </c:pt>
                      <c:pt idx="5193">
                        <c:v>60.895000000000003</c:v>
                      </c:pt>
                      <c:pt idx="5194">
                        <c:v>60.703333333333333</c:v>
                      </c:pt>
                      <c:pt idx="5195">
                        <c:v>60.693333333333335</c:v>
                      </c:pt>
                      <c:pt idx="5196">
                        <c:v>60.685000000000002</c:v>
                      </c:pt>
                      <c:pt idx="5197">
                        <c:v>60.795000000000002</c:v>
                      </c:pt>
                      <c:pt idx="5198">
                        <c:v>60.686666666666667</c:v>
                      </c:pt>
                      <c:pt idx="5199">
                        <c:v>60.718333333333334</c:v>
                      </c:pt>
                      <c:pt idx="5200">
                        <c:v>60.80833333333333</c:v>
                      </c:pt>
                      <c:pt idx="5201">
                        <c:v>60.896666666666668</c:v>
                      </c:pt>
                      <c:pt idx="5202">
                        <c:v>60.898333333333333</c:v>
                      </c:pt>
                      <c:pt idx="5203">
                        <c:v>60.97</c:v>
                      </c:pt>
                      <c:pt idx="5204">
                        <c:v>60.898333333333333</c:v>
                      </c:pt>
                      <c:pt idx="5205">
                        <c:v>61.106666666666669</c:v>
                      </c:pt>
                      <c:pt idx="5206">
                        <c:v>60.901666666666664</c:v>
                      </c:pt>
                      <c:pt idx="5207">
                        <c:v>61.098333333333336</c:v>
                      </c:pt>
                      <c:pt idx="5208">
                        <c:v>61.104999999999997</c:v>
                      </c:pt>
                      <c:pt idx="5209">
                        <c:v>61.11</c:v>
                      </c:pt>
                      <c:pt idx="5210">
                        <c:v>61.11</c:v>
                      </c:pt>
                      <c:pt idx="5211">
                        <c:v>61.11</c:v>
                      </c:pt>
                      <c:pt idx="5212">
                        <c:v>61.318333333333335</c:v>
                      </c:pt>
                      <c:pt idx="5213">
                        <c:v>61.146666666666668</c:v>
                      </c:pt>
                      <c:pt idx="5214">
                        <c:v>61.318333333333335</c:v>
                      </c:pt>
                      <c:pt idx="5215">
                        <c:v>61.291666666666664</c:v>
                      </c:pt>
                      <c:pt idx="5216">
                        <c:v>61.116666666666667</c:v>
                      </c:pt>
                      <c:pt idx="5217">
                        <c:v>61.318333333333335</c:v>
                      </c:pt>
                      <c:pt idx="5218">
                        <c:v>61.115000000000002</c:v>
                      </c:pt>
                      <c:pt idx="5219">
                        <c:v>61.111666666666665</c:v>
                      </c:pt>
                      <c:pt idx="5220">
                        <c:v>60.914999999999999</c:v>
                      </c:pt>
                      <c:pt idx="5221">
                        <c:v>61.108333333333334</c:v>
                      </c:pt>
                      <c:pt idx="5222">
                        <c:v>60.901666666666664</c:v>
                      </c:pt>
                      <c:pt idx="5223">
                        <c:v>60.903333333333336</c:v>
                      </c:pt>
                      <c:pt idx="5224">
                        <c:v>61.11</c:v>
                      </c:pt>
                      <c:pt idx="5225">
                        <c:v>61.111666666666665</c:v>
                      </c:pt>
                      <c:pt idx="5226">
                        <c:v>61.111666666666665</c:v>
                      </c:pt>
                      <c:pt idx="5227">
                        <c:v>60.905000000000001</c:v>
                      </c:pt>
                      <c:pt idx="5228">
                        <c:v>61.108333333333334</c:v>
                      </c:pt>
                      <c:pt idx="5229">
                        <c:v>60.905000000000001</c:v>
                      </c:pt>
                      <c:pt idx="5230">
                        <c:v>61.108333333333334</c:v>
                      </c:pt>
                      <c:pt idx="5231">
                        <c:v>61.108333333333334</c:v>
                      </c:pt>
                      <c:pt idx="5232">
                        <c:v>61.314999999999998</c:v>
                      </c:pt>
                      <c:pt idx="5233">
                        <c:v>61.116666666666667</c:v>
                      </c:pt>
                      <c:pt idx="5234">
                        <c:v>61.113333333333337</c:v>
                      </c:pt>
                      <c:pt idx="5235">
                        <c:v>61.32</c:v>
                      </c:pt>
                      <c:pt idx="5236">
                        <c:v>61.171666666666667</c:v>
                      </c:pt>
                      <c:pt idx="5237">
                        <c:v>61.321666666666665</c:v>
                      </c:pt>
                      <c:pt idx="5238">
                        <c:v>61.116666666666667</c:v>
                      </c:pt>
                      <c:pt idx="5239">
                        <c:v>61.116666666666667</c:v>
                      </c:pt>
                      <c:pt idx="5240">
                        <c:v>61.113333333333337</c:v>
                      </c:pt>
                      <c:pt idx="5241">
                        <c:v>61.116666666666667</c:v>
                      </c:pt>
                      <c:pt idx="5242">
                        <c:v>61.321666666666665</c:v>
                      </c:pt>
                      <c:pt idx="5243">
                        <c:v>61.305</c:v>
                      </c:pt>
                      <c:pt idx="5244">
                        <c:v>61.325000000000003</c:v>
                      </c:pt>
                      <c:pt idx="5245">
                        <c:v>61.118333333333332</c:v>
                      </c:pt>
                      <c:pt idx="5246">
                        <c:v>61.323333333333331</c:v>
                      </c:pt>
                      <c:pt idx="5247">
                        <c:v>61.531666666666666</c:v>
                      </c:pt>
                      <c:pt idx="5248">
                        <c:v>61.33</c:v>
                      </c:pt>
                      <c:pt idx="5249">
                        <c:v>61.533333333333331</c:v>
                      </c:pt>
                      <c:pt idx="5250">
                        <c:v>61.33</c:v>
                      </c:pt>
                      <c:pt idx="5251">
                        <c:v>61.494999999999997</c:v>
                      </c:pt>
                      <c:pt idx="5252">
                        <c:v>61.48</c:v>
                      </c:pt>
                      <c:pt idx="5253">
                        <c:v>61.341666666666669</c:v>
                      </c:pt>
                      <c:pt idx="5254">
                        <c:v>61.533333333333331</c:v>
                      </c:pt>
                      <c:pt idx="5255">
                        <c:v>61.33</c:v>
                      </c:pt>
                      <c:pt idx="5256">
                        <c:v>61.534999999999997</c:v>
                      </c:pt>
                      <c:pt idx="5257">
                        <c:v>61.486666666666665</c:v>
                      </c:pt>
                      <c:pt idx="5258">
                        <c:v>61.54</c:v>
                      </c:pt>
                      <c:pt idx="5259">
                        <c:v>61.356666666666669</c:v>
                      </c:pt>
                      <c:pt idx="5260">
                        <c:v>61.511666666666663</c:v>
                      </c:pt>
                      <c:pt idx="5261">
                        <c:v>61.513333333333335</c:v>
                      </c:pt>
                      <c:pt idx="5262">
                        <c:v>61.56</c:v>
                      </c:pt>
                      <c:pt idx="5263">
                        <c:v>61.541666666666664</c:v>
                      </c:pt>
                      <c:pt idx="5264">
                        <c:v>61.333333333333336</c:v>
                      </c:pt>
                      <c:pt idx="5265">
                        <c:v>61.538333333333334</c:v>
                      </c:pt>
                      <c:pt idx="5266">
                        <c:v>61.338333333333331</c:v>
                      </c:pt>
                      <c:pt idx="5267">
                        <c:v>61.538333333333334</c:v>
                      </c:pt>
                      <c:pt idx="5268">
                        <c:v>61.54</c:v>
                      </c:pt>
                      <c:pt idx="5269">
                        <c:v>61.741666666666667</c:v>
                      </c:pt>
                      <c:pt idx="5270">
                        <c:v>61.75</c:v>
                      </c:pt>
                      <c:pt idx="5271">
                        <c:v>61.543333333333337</c:v>
                      </c:pt>
                      <c:pt idx="5272">
                        <c:v>61.74666666666667</c:v>
                      </c:pt>
                      <c:pt idx="5273">
                        <c:v>61.74666666666667</c:v>
                      </c:pt>
                      <c:pt idx="5274">
                        <c:v>61.748333333333335</c:v>
                      </c:pt>
                      <c:pt idx="5275">
                        <c:v>61.748333333333335</c:v>
                      </c:pt>
                      <c:pt idx="5276">
                        <c:v>61.751666666666665</c:v>
                      </c:pt>
                      <c:pt idx="5277">
                        <c:v>61.541666666666664</c:v>
                      </c:pt>
                      <c:pt idx="5278">
                        <c:v>61.744999999999997</c:v>
                      </c:pt>
                      <c:pt idx="5279">
                        <c:v>61.723333333333336</c:v>
                      </c:pt>
                      <c:pt idx="5280">
                        <c:v>61.751666666666665</c:v>
                      </c:pt>
                      <c:pt idx="5281">
                        <c:v>61.653333333333336</c:v>
                      </c:pt>
                      <c:pt idx="5282">
                        <c:v>61.75</c:v>
                      </c:pt>
                      <c:pt idx="5283">
                        <c:v>61.778333333333336</c:v>
                      </c:pt>
                      <c:pt idx="5284">
                        <c:v>61.75</c:v>
                      </c:pt>
                      <c:pt idx="5285">
                        <c:v>61.75</c:v>
                      </c:pt>
                      <c:pt idx="5286">
                        <c:v>61.75</c:v>
                      </c:pt>
                      <c:pt idx="5287">
                        <c:v>61.748333333333335</c:v>
                      </c:pt>
                      <c:pt idx="5288">
                        <c:v>61.633333333333333</c:v>
                      </c:pt>
                      <c:pt idx="5289">
                        <c:v>61.748333333333335</c:v>
                      </c:pt>
                      <c:pt idx="5290">
                        <c:v>61.604999999999997</c:v>
                      </c:pt>
                      <c:pt idx="5291">
                        <c:v>61.728333333333332</c:v>
                      </c:pt>
                      <c:pt idx="5292">
                        <c:v>61.543333333333337</c:v>
                      </c:pt>
                      <c:pt idx="5293">
                        <c:v>61.541666666666664</c:v>
                      </c:pt>
                      <c:pt idx="5294">
                        <c:v>61.366666666666667</c:v>
                      </c:pt>
                      <c:pt idx="5295">
                        <c:v>61.534999999999997</c:v>
                      </c:pt>
                      <c:pt idx="5296">
                        <c:v>61.536666666666669</c:v>
                      </c:pt>
                      <c:pt idx="5297">
                        <c:v>61.54</c:v>
                      </c:pt>
                      <c:pt idx="5298">
                        <c:v>61.54</c:v>
                      </c:pt>
                      <c:pt idx="5299">
                        <c:v>61.541666666666664</c:v>
                      </c:pt>
                      <c:pt idx="5300">
                        <c:v>61.748333333333335</c:v>
                      </c:pt>
                      <c:pt idx="5301">
                        <c:v>61.543333333333337</c:v>
                      </c:pt>
                      <c:pt idx="5302">
                        <c:v>61.541666666666664</c:v>
                      </c:pt>
                      <c:pt idx="5303">
                        <c:v>61.536666666666669</c:v>
                      </c:pt>
                      <c:pt idx="5304">
                        <c:v>61.403333333333336</c:v>
                      </c:pt>
                      <c:pt idx="5305">
                        <c:v>61.538333333333334</c:v>
                      </c:pt>
                      <c:pt idx="5306">
                        <c:v>61.744999999999997</c:v>
                      </c:pt>
                      <c:pt idx="5307">
                        <c:v>61.568333333333335</c:v>
                      </c:pt>
                      <c:pt idx="5308">
                        <c:v>61.54</c:v>
                      </c:pt>
                      <c:pt idx="5309">
                        <c:v>61.711666666666666</c:v>
                      </c:pt>
                      <c:pt idx="5310">
                        <c:v>61.748333333333335</c:v>
                      </c:pt>
                      <c:pt idx="5311">
                        <c:v>61.75</c:v>
                      </c:pt>
                      <c:pt idx="5312">
                        <c:v>61.778333333333336</c:v>
                      </c:pt>
                      <c:pt idx="5313">
                        <c:v>61.755000000000003</c:v>
                      </c:pt>
                      <c:pt idx="5314">
                        <c:v>61.75333333333333</c:v>
                      </c:pt>
                      <c:pt idx="5315">
                        <c:v>61.75333333333333</c:v>
                      </c:pt>
                      <c:pt idx="5316">
                        <c:v>61.75333333333333</c:v>
                      </c:pt>
                      <c:pt idx="5317">
                        <c:v>61.828333333333333</c:v>
                      </c:pt>
                      <c:pt idx="5318">
                        <c:v>61.755000000000003</c:v>
                      </c:pt>
                      <c:pt idx="5319">
                        <c:v>61.55833333333333</c:v>
                      </c:pt>
                      <c:pt idx="5320">
                        <c:v>61.75</c:v>
                      </c:pt>
                      <c:pt idx="5321">
                        <c:v>61.75</c:v>
                      </c:pt>
                      <c:pt idx="5322">
                        <c:v>61.796666666666667</c:v>
                      </c:pt>
                      <c:pt idx="5323">
                        <c:v>61.756666666666668</c:v>
                      </c:pt>
                      <c:pt idx="5324">
                        <c:v>61.556666666666665</c:v>
                      </c:pt>
                      <c:pt idx="5325">
                        <c:v>61.75333333333333</c:v>
                      </c:pt>
                      <c:pt idx="5326">
                        <c:v>61.743333333333332</c:v>
                      </c:pt>
                      <c:pt idx="5327">
                        <c:v>61.755000000000003</c:v>
                      </c:pt>
                      <c:pt idx="5328">
                        <c:v>61.756666666666668</c:v>
                      </c:pt>
                      <c:pt idx="5329">
                        <c:v>61.755000000000003</c:v>
                      </c:pt>
                      <c:pt idx="5330">
                        <c:v>61.648333333333333</c:v>
                      </c:pt>
                      <c:pt idx="5331">
                        <c:v>61.755000000000003</c:v>
                      </c:pt>
                      <c:pt idx="5332">
                        <c:v>61.548333333333332</c:v>
                      </c:pt>
                      <c:pt idx="5333">
                        <c:v>61.546666666666667</c:v>
                      </c:pt>
                      <c:pt idx="5334">
                        <c:v>61.603333333333332</c:v>
                      </c:pt>
                      <c:pt idx="5335">
                        <c:v>61.548333333333332</c:v>
                      </c:pt>
                      <c:pt idx="5336">
                        <c:v>61.546666666666667</c:v>
                      </c:pt>
                      <c:pt idx="5337">
                        <c:v>61.546666666666667</c:v>
                      </c:pt>
                      <c:pt idx="5338">
                        <c:v>61.751666666666665</c:v>
                      </c:pt>
                      <c:pt idx="5339">
                        <c:v>61.416666666666664</c:v>
                      </c:pt>
                      <c:pt idx="5340">
                        <c:v>61.543333333333337</c:v>
                      </c:pt>
                      <c:pt idx="5341">
                        <c:v>61.543333333333337</c:v>
                      </c:pt>
                      <c:pt idx="5342">
                        <c:v>61.546666666666667</c:v>
                      </c:pt>
                      <c:pt idx="5343">
                        <c:v>61.725000000000001</c:v>
                      </c:pt>
                      <c:pt idx="5344">
                        <c:v>61.548333333333332</c:v>
                      </c:pt>
                      <c:pt idx="5345">
                        <c:v>61.56</c:v>
                      </c:pt>
                      <c:pt idx="5346">
                        <c:v>61.758333333333333</c:v>
                      </c:pt>
                      <c:pt idx="5347">
                        <c:v>61.763333333333335</c:v>
                      </c:pt>
                      <c:pt idx="5348">
                        <c:v>61.761666666666663</c:v>
                      </c:pt>
                      <c:pt idx="5349">
                        <c:v>61.555</c:v>
                      </c:pt>
                      <c:pt idx="5350">
                        <c:v>61.703333333333333</c:v>
                      </c:pt>
                      <c:pt idx="5351">
                        <c:v>61.49666666666667</c:v>
                      </c:pt>
                      <c:pt idx="5352">
                        <c:v>61.76</c:v>
                      </c:pt>
                      <c:pt idx="5353">
                        <c:v>61.755000000000003</c:v>
                      </c:pt>
                      <c:pt idx="5354">
                        <c:v>61.56</c:v>
                      </c:pt>
                      <c:pt idx="5355">
                        <c:v>61.71</c:v>
                      </c:pt>
                      <c:pt idx="5356">
                        <c:v>61.5</c:v>
                      </c:pt>
                      <c:pt idx="5357">
                        <c:v>61.741666666666667</c:v>
                      </c:pt>
                      <c:pt idx="5358">
                        <c:v>61.553333333333335</c:v>
                      </c:pt>
                      <c:pt idx="5359">
                        <c:v>61.553333333333335</c:v>
                      </c:pt>
                      <c:pt idx="5360">
                        <c:v>61.348333333333336</c:v>
                      </c:pt>
                      <c:pt idx="5361">
                        <c:v>61.381666666666668</c:v>
                      </c:pt>
                      <c:pt idx="5362">
                        <c:v>61.341666666666669</c:v>
                      </c:pt>
                      <c:pt idx="5363">
                        <c:v>61.55</c:v>
                      </c:pt>
                      <c:pt idx="5364">
                        <c:v>61.553333333333335</c:v>
                      </c:pt>
                      <c:pt idx="5365">
                        <c:v>61.553333333333335</c:v>
                      </c:pt>
                      <c:pt idx="5366">
                        <c:v>61.551666666666669</c:v>
                      </c:pt>
                      <c:pt idx="5367">
                        <c:v>61.743333333333332</c:v>
                      </c:pt>
                      <c:pt idx="5368">
                        <c:v>61.76</c:v>
                      </c:pt>
                      <c:pt idx="5369">
                        <c:v>61.556666666666665</c:v>
                      </c:pt>
                      <c:pt idx="5370">
                        <c:v>61.704999999999998</c:v>
                      </c:pt>
                      <c:pt idx="5371">
                        <c:v>61.706666666666663</c:v>
                      </c:pt>
                      <c:pt idx="5372">
                        <c:v>61.555</c:v>
                      </c:pt>
                      <c:pt idx="5373">
                        <c:v>61.553333333333335</c:v>
                      </c:pt>
                      <c:pt idx="5374">
                        <c:v>61.553333333333335</c:v>
                      </c:pt>
                      <c:pt idx="5375">
                        <c:v>61.555</c:v>
                      </c:pt>
                      <c:pt idx="5376">
                        <c:v>61.553333333333335</c:v>
                      </c:pt>
                      <c:pt idx="5377">
                        <c:v>61.68</c:v>
                      </c:pt>
                      <c:pt idx="5378">
                        <c:v>61.556666666666665</c:v>
                      </c:pt>
                      <c:pt idx="5379">
                        <c:v>61.761666666666663</c:v>
                      </c:pt>
                      <c:pt idx="5380">
                        <c:v>61.718333333333334</c:v>
                      </c:pt>
                      <c:pt idx="5381">
                        <c:v>61.75333333333333</c:v>
                      </c:pt>
                      <c:pt idx="5382">
                        <c:v>61.601666666666667</c:v>
                      </c:pt>
                      <c:pt idx="5383">
                        <c:v>61.766666666666666</c:v>
                      </c:pt>
                      <c:pt idx="5384">
                        <c:v>61.766666666666666</c:v>
                      </c:pt>
                      <c:pt idx="5385">
                        <c:v>61.766666666666666</c:v>
                      </c:pt>
                      <c:pt idx="5386">
                        <c:v>61.61</c:v>
                      </c:pt>
                      <c:pt idx="5387">
                        <c:v>61.768333333333331</c:v>
                      </c:pt>
                      <c:pt idx="5388">
                        <c:v>61.77</c:v>
                      </c:pt>
                      <c:pt idx="5389">
                        <c:v>61.77</c:v>
                      </c:pt>
                      <c:pt idx="5390">
                        <c:v>61.768333333333331</c:v>
                      </c:pt>
                      <c:pt idx="5391">
                        <c:v>61.766666666666666</c:v>
                      </c:pt>
                      <c:pt idx="5392">
                        <c:v>61.77</c:v>
                      </c:pt>
                      <c:pt idx="5393">
                        <c:v>61.77</c:v>
                      </c:pt>
                      <c:pt idx="5394">
                        <c:v>61.768333333333331</c:v>
                      </c:pt>
                      <c:pt idx="5395">
                        <c:v>61.648333333333333</c:v>
                      </c:pt>
                      <c:pt idx="5396">
                        <c:v>61.768333333333331</c:v>
                      </c:pt>
                      <c:pt idx="5397">
                        <c:v>61.863333333333337</c:v>
                      </c:pt>
                      <c:pt idx="5398">
                        <c:v>61.771666666666668</c:v>
                      </c:pt>
                      <c:pt idx="5399">
                        <c:v>61.79</c:v>
                      </c:pt>
                      <c:pt idx="5400">
                        <c:v>61.773333333333333</c:v>
                      </c:pt>
                      <c:pt idx="5401">
                        <c:v>61.861666666666665</c:v>
                      </c:pt>
                      <c:pt idx="5402">
                        <c:v>61.773333333333333</c:v>
                      </c:pt>
                      <c:pt idx="5403">
                        <c:v>61.77</c:v>
                      </c:pt>
                      <c:pt idx="5404">
                        <c:v>61.771666666666668</c:v>
                      </c:pt>
                      <c:pt idx="5405">
                        <c:v>61.98</c:v>
                      </c:pt>
                      <c:pt idx="5406">
                        <c:v>61.774999999999999</c:v>
                      </c:pt>
                      <c:pt idx="5407">
                        <c:v>61.773333333333333</c:v>
                      </c:pt>
                      <c:pt idx="5408">
                        <c:v>61.765000000000001</c:v>
                      </c:pt>
                      <c:pt idx="5409">
                        <c:v>61.768333333333331</c:v>
                      </c:pt>
                      <c:pt idx="5410">
                        <c:v>61.77</c:v>
                      </c:pt>
                      <c:pt idx="5411">
                        <c:v>61.77</c:v>
                      </c:pt>
                      <c:pt idx="5412">
                        <c:v>61.796666666666667</c:v>
                      </c:pt>
                      <c:pt idx="5413">
                        <c:v>61.771666666666668</c:v>
                      </c:pt>
                      <c:pt idx="5414">
                        <c:v>61.771666666666668</c:v>
                      </c:pt>
                      <c:pt idx="5415">
                        <c:v>61.803333333333335</c:v>
                      </c:pt>
                      <c:pt idx="5416">
                        <c:v>61.771666666666668</c:v>
                      </c:pt>
                      <c:pt idx="5417">
                        <c:v>61.641666666666666</c:v>
                      </c:pt>
                      <c:pt idx="5418">
                        <c:v>61.771666666666668</c:v>
                      </c:pt>
                      <c:pt idx="5419">
                        <c:v>61.978333333333332</c:v>
                      </c:pt>
                      <c:pt idx="5420">
                        <c:v>61.776666666666664</c:v>
                      </c:pt>
                      <c:pt idx="5421">
                        <c:v>61.98</c:v>
                      </c:pt>
                      <c:pt idx="5422">
                        <c:v>61.776666666666664</c:v>
                      </c:pt>
                      <c:pt idx="5423">
                        <c:v>61.983333333333334</c:v>
                      </c:pt>
                      <c:pt idx="5424">
                        <c:v>61.811666666666667</c:v>
                      </c:pt>
                      <c:pt idx="5425">
                        <c:v>61.984999999999999</c:v>
                      </c:pt>
                      <c:pt idx="5426">
                        <c:v>61.938333333333333</c:v>
                      </c:pt>
                      <c:pt idx="5427">
                        <c:v>62.078333333333333</c:v>
                      </c:pt>
                      <c:pt idx="5428">
                        <c:v>62.195</c:v>
                      </c:pt>
                      <c:pt idx="5429">
                        <c:v>61.991666666666667</c:v>
                      </c:pt>
                      <c:pt idx="5430">
                        <c:v>62.195</c:v>
                      </c:pt>
                      <c:pt idx="5431">
                        <c:v>62.16</c:v>
                      </c:pt>
                      <c:pt idx="5432">
                        <c:v>62.193333333333335</c:v>
                      </c:pt>
                      <c:pt idx="5433">
                        <c:v>62.104999999999997</c:v>
                      </c:pt>
                      <c:pt idx="5434">
                        <c:v>61.994999999999997</c:v>
                      </c:pt>
                      <c:pt idx="5435">
                        <c:v>62.064999999999998</c:v>
                      </c:pt>
                      <c:pt idx="5436">
                        <c:v>62.193333333333335</c:v>
                      </c:pt>
                      <c:pt idx="5437">
                        <c:v>62.198333333333331</c:v>
                      </c:pt>
                      <c:pt idx="5438">
                        <c:v>62.2</c:v>
                      </c:pt>
                      <c:pt idx="5439">
                        <c:v>62.211666666666666</c:v>
                      </c:pt>
                      <c:pt idx="5440">
                        <c:v>62.203333333333333</c:v>
                      </c:pt>
                      <c:pt idx="5441">
                        <c:v>62.361666666666665</c:v>
                      </c:pt>
                      <c:pt idx="5442">
                        <c:v>62.398333333333333</c:v>
                      </c:pt>
                      <c:pt idx="5443">
                        <c:v>62.41</c:v>
                      </c:pt>
                      <c:pt idx="5444">
                        <c:v>62.414999999999999</c:v>
                      </c:pt>
                      <c:pt idx="5445">
                        <c:v>62.445</c:v>
                      </c:pt>
                      <c:pt idx="5446">
                        <c:v>62.42</c:v>
                      </c:pt>
                      <c:pt idx="5447">
                        <c:v>62.413333333333334</c:v>
                      </c:pt>
                      <c:pt idx="5448">
                        <c:v>62.623333333333335</c:v>
                      </c:pt>
                      <c:pt idx="5449">
                        <c:v>62.528333333333336</c:v>
                      </c:pt>
                      <c:pt idx="5450">
                        <c:v>62.623333333333335</c:v>
                      </c:pt>
                      <c:pt idx="5451">
                        <c:v>62.623333333333335</c:v>
                      </c:pt>
                      <c:pt idx="5452">
                        <c:v>62.62</c:v>
                      </c:pt>
                      <c:pt idx="5453">
                        <c:v>62.623333333333335</c:v>
                      </c:pt>
                      <c:pt idx="5454">
                        <c:v>62.626666666666665</c:v>
                      </c:pt>
                      <c:pt idx="5455">
                        <c:v>62.626666666666665</c:v>
                      </c:pt>
                      <c:pt idx="5456">
                        <c:v>62.626666666666665</c:v>
                      </c:pt>
                      <c:pt idx="5457">
                        <c:v>62.626666666666665</c:v>
                      </c:pt>
                      <c:pt idx="5458">
                        <c:v>62.62833333333333</c:v>
                      </c:pt>
                      <c:pt idx="5459">
                        <c:v>62.838333333333331</c:v>
                      </c:pt>
                      <c:pt idx="5460">
                        <c:v>62.634999999999998</c:v>
                      </c:pt>
                      <c:pt idx="5461">
                        <c:v>62.631666666666668</c:v>
                      </c:pt>
                      <c:pt idx="5462">
                        <c:v>62.656666666666666</c:v>
                      </c:pt>
                      <c:pt idx="5463">
                        <c:v>62.84</c:v>
                      </c:pt>
                      <c:pt idx="5464">
                        <c:v>62.838333333333331</c:v>
                      </c:pt>
                      <c:pt idx="5465">
                        <c:v>62.833333333333336</c:v>
                      </c:pt>
                      <c:pt idx="5466">
                        <c:v>62.841666666666669</c:v>
                      </c:pt>
                      <c:pt idx="5467">
                        <c:v>62.87833333333333</c:v>
                      </c:pt>
                      <c:pt idx="5468">
                        <c:v>62.841666666666669</c:v>
                      </c:pt>
                      <c:pt idx="5469">
                        <c:v>63.048333333333332</c:v>
                      </c:pt>
                      <c:pt idx="5470">
                        <c:v>62.844999999999999</c:v>
                      </c:pt>
                      <c:pt idx="5471">
                        <c:v>62.748333333333335</c:v>
                      </c:pt>
                      <c:pt idx="5472">
                        <c:v>62.818333333333335</c:v>
                      </c:pt>
                      <c:pt idx="5473">
                        <c:v>62.62833333333333</c:v>
                      </c:pt>
                      <c:pt idx="5474">
                        <c:v>62.811666666666667</c:v>
                      </c:pt>
                      <c:pt idx="5475">
                        <c:v>62.63</c:v>
                      </c:pt>
                      <c:pt idx="5476">
                        <c:v>62.63</c:v>
                      </c:pt>
                      <c:pt idx="5477">
                        <c:v>62.62833333333333</c:v>
                      </c:pt>
                      <c:pt idx="5478">
                        <c:v>62.836666666666666</c:v>
                      </c:pt>
                      <c:pt idx="5479">
                        <c:v>62.678333333333335</c:v>
                      </c:pt>
                      <c:pt idx="5480">
                        <c:v>62.84</c:v>
                      </c:pt>
                      <c:pt idx="5481">
                        <c:v>62.853333333333332</c:v>
                      </c:pt>
                      <c:pt idx="5482">
                        <c:v>62.843333333333334</c:v>
                      </c:pt>
                      <c:pt idx="5483">
                        <c:v>62.893333333333331</c:v>
                      </c:pt>
                      <c:pt idx="5484">
                        <c:v>62.841666666666669</c:v>
                      </c:pt>
                      <c:pt idx="5485">
                        <c:v>62.844999999999999</c:v>
                      </c:pt>
                      <c:pt idx="5486">
                        <c:v>62.841666666666669</c:v>
                      </c:pt>
                      <c:pt idx="5487">
                        <c:v>62.798333333333332</c:v>
                      </c:pt>
                      <c:pt idx="5488">
                        <c:v>62.841666666666669</c:v>
                      </c:pt>
                      <c:pt idx="5489">
                        <c:v>62.841666666666669</c:v>
                      </c:pt>
                      <c:pt idx="5490">
                        <c:v>62.708333333333336</c:v>
                      </c:pt>
                      <c:pt idx="5491">
                        <c:v>62.841666666666669</c:v>
                      </c:pt>
                      <c:pt idx="5492">
                        <c:v>63.05</c:v>
                      </c:pt>
                      <c:pt idx="5493">
                        <c:v>63.055</c:v>
                      </c:pt>
                      <c:pt idx="5494">
                        <c:v>63.055</c:v>
                      </c:pt>
                      <c:pt idx="5495">
                        <c:v>62.696666666666665</c:v>
                      </c:pt>
                      <c:pt idx="5496">
                        <c:v>62.803333333333335</c:v>
                      </c:pt>
                      <c:pt idx="5497">
                        <c:v>62.838333333333331</c:v>
                      </c:pt>
                      <c:pt idx="5498">
                        <c:v>62.928333333333335</c:v>
                      </c:pt>
                      <c:pt idx="5499">
                        <c:v>63.053333333333335</c:v>
                      </c:pt>
                      <c:pt idx="5500">
                        <c:v>63.055</c:v>
                      </c:pt>
                      <c:pt idx="5501">
                        <c:v>63.193333333333335</c:v>
                      </c:pt>
                      <c:pt idx="5502">
                        <c:v>63.06</c:v>
                      </c:pt>
                      <c:pt idx="5503">
                        <c:v>63.055</c:v>
                      </c:pt>
                      <c:pt idx="5504">
                        <c:v>62.848333333333336</c:v>
                      </c:pt>
                      <c:pt idx="5505">
                        <c:v>63.055</c:v>
                      </c:pt>
                      <c:pt idx="5506">
                        <c:v>63.133333333333333</c:v>
                      </c:pt>
                      <c:pt idx="5507">
                        <c:v>63.05833333333333</c:v>
                      </c:pt>
                      <c:pt idx="5508">
                        <c:v>63.266666666666666</c:v>
                      </c:pt>
                      <c:pt idx="5509">
                        <c:v>63.106666666666669</c:v>
                      </c:pt>
                      <c:pt idx="5510">
                        <c:v>63.268333333333331</c:v>
                      </c:pt>
                      <c:pt idx="5511">
                        <c:v>63.141666666666666</c:v>
                      </c:pt>
                      <c:pt idx="5512">
                        <c:v>63.271666666666668</c:v>
                      </c:pt>
                      <c:pt idx="5513">
                        <c:v>63.478333333333332</c:v>
                      </c:pt>
                      <c:pt idx="5514">
                        <c:v>63.34</c:v>
                      </c:pt>
                      <c:pt idx="5515">
                        <c:v>63.481666666666669</c:v>
                      </c:pt>
                      <c:pt idx="5516">
                        <c:v>63.541666666666664</c:v>
                      </c:pt>
                      <c:pt idx="5517">
                        <c:v>63.421666666666667</c:v>
                      </c:pt>
                      <c:pt idx="5518">
                        <c:v>63.483333333333334</c:v>
                      </c:pt>
                      <c:pt idx="5519">
                        <c:v>63.453333333333333</c:v>
                      </c:pt>
                      <c:pt idx="5520">
                        <c:v>63.486666666666665</c:v>
                      </c:pt>
                      <c:pt idx="5521">
                        <c:v>63.695</c:v>
                      </c:pt>
                      <c:pt idx="5522">
                        <c:v>63.491666666666667</c:v>
                      </c:pt>
                      <c:pt idx="5523">
                        <c:v>63.696666666666665</c:v>
                      </c:pt>
                      <c:pt idx="5524">
                        <c:v>63.491666666666667</c:v>
                      </c:pt>
                      <c:pt idx="5525">
                        <c:v>63.695</c:v>
                      </c:pt>
                      <c:pt idx="5526">
                        <c:v>63.7</c:v>
                      </c:pt>
                      <c:pt idx="5527">
                        <c:v>63.58</c:v>
                      </c:pt>
                      <c:pt idx="5528">
                        <c:v>63.7</c:v>
                      </c:pt>
                      <c:pt idx="5529">
                        <c:v>63.7</c:v>
                      </c:pt>
                      <c:pt idx="5530">
                        <c:v>63.61</c:v>
                      </c:pt>
                      <c:pt idx="5531">
                        <c:v>63.7</c:v>
                      </c:pt>
                      <c:pt idx="5532">
                        <c:v>63.515000000000001</c:v>
                      </c:pt>
                      <c:pt idx="5533">
                        <c:v>63.698333333333331</c:v>
                      </c:pt>
                      <c:pt idx="5534">
                        <c:v>63.553333333333335</c:v>
                      </c:pt>
                      <c:pt idx="5535">
                        <c:v>63.7</c:v>
                      </c:pt>
                      <c:pt idx="5536">
                        <c:v>63.494999999999997</c:v>
                      </c:pt>
                      <c:pt idx="5537">
                        <c:v>63.698333333333331</c:v>
                      </c:pt>
                      <c:pt idx="5538">
                        <c:v>63.57</c:v>
                      </c:pt>
                      <c:pt idx="5539">
                        <c:v>63.696666666666665</c:v>
                      </c:pt>
                      <c:pt idx="5540">
                        <c:v>63.493333333333332</c:v>
                      </c:pt>
                      <c:pt idx="5541">
                        <c:v>63.611666666666665</c:v>
                      </c:pt>
                      <c:pt idx="5542">
                        <c:v>63.488333333333337</c:v>
                      </c:pt>
                      <c:pt idx="5543">
                        <c:v>63.693333333333335</c:v>
                      </c:pt>
                      <c:pt idx="5544">
                        <c:v>63.523333333333333</c:v>
                      </c:pt>
                      <c:pt idx="5545">
                        <c:v>63.696666666666665</c:v>
                      </c:pt>
                      <c:pt idx="5546">
                        <c:v>63.491666666666667</c:v>
                      </c:pt>
                      <c:pt idx="5547">
                        <c:v>63.681666666666665</c:v>
                      </c:pt>
                      <c:pt idx="5548">
                        <c:v>63.664999999999999</c:v>
                      </c:pt>
                      <c:pt idx="5549">
                        <c:v>63.7</c:v>
                      </c:pt>
                      <c:pt idx="5550">
                        <c:v>63.906666666666666</c:v>
                      </c:pt>
                      <c:pt idx="5551">
                        <c:v>63.703333333333333</c:v>
                      </c:pt>
                      <c:pt idx="5552">
                        <c:v>63.703333333333333</c:v>
                      </c:pt>
                      <c:pt idx="5553">
                        <c:v>63.701666666666668</c:v>
                      </c:pt>
                      <c:pt idx="5554">
                        <c:v>63.766666666666666</c:v>
                      </c:pt>
                      <c:pt idx="5555">
                        <c:v>63.723333333333336</c:v>
                      </c:pt>
                      <c:pt idx="5556">
                        <c:v>63.903333333333336</c:v>
                      </c:pt>
                      <c:pt idx="5557">
                        <c:v>63.911666666666669</c:v>
                      </c:pt>
                      <c:pt idx="5558">
                        <c:v>63.704999999999998</c:v>
                      </c:pt>
                      <c:pt idx="5559">
                        <c:v>63.704999999999998</c:v>
                      </c:pt>
                      <c:pt idx="5560">
                        <c:v>63.796666666666667</c:v>
                      </c:pt>
                      <c:pt idx="5561">
                        <c:v>63.914999999999999</c:v>
                      </c:pt>
                      <c:pt idx="5562">
                        <c:v>63.916666666666664</c:v>
                      </c:pt>
                      <c:pt idx="5563">
                        <c:v>64.12</c:v>
                      </c:pt>
                      <c:pt idx="5564">
                        <c:v>64.09</c:v>
                      </c:pt>
                      <c:pt idx="5565">
                        <c:v>64.08</c:v>
                      </c:pt>
                      <c:pt idx="5566">
                        <c:v>63.991666666666667</c:v>
                      </c:pt>
                      <c:pt idx="5567">
                        <c:v>64.088333333333338</c:v>
                      </c:pt>
                      <c:pt idx="5568">
                        <c:v>63.956666666666663</c:v>
                      </c:pt>
                      <c:pt idx="5569">
                        <c:v>63.918333333333337</c:v>
                      </c:pt>
                      <c:pt idx="5570">
                        <c:v>64.126666666666665</c:v>
                      </c:pt>
                      <c:pt idx="5571">
                        <c:v>64.125</c:v>
                      </c:pt>
                      <c:pt idx="5572">
                        <c:v>64.106666666666669</c:v>
                      </c:pt>
                      <c:pt idx="5573">
                        <c:v>63.921666666666667</c:v>
                      </c:pt>
                      <c:pt idx="5574">
                        <c:v>63.92</c:v>
                      </c:pt>
                      <c:pt idx="5575">
                        <c:v>64.028333333333336</c:v>
                      </c:pt>
                      <c:pt idx="5576">
                        <c:v>63.973333333333336</c:v>
                      </c:pt>
                      <c:pt idx="5577">
                        <c:v>63.918333333333337</c:v>
                      </c:pt>
                      <c:pt idx="5578">
                        <c:v>64.040000000000006</c:v>
                      </c:pt>
                      <c:pt idx="5579">
                        <c:v>64.045000000000002</c:v>
                      </c:pt>
                      <c:pt idx="5580">
                        <c:v>63.94</c:v>
                      </c:pt>
                      <c:pt idx="5581">
                        <c:v>64.126666666666665</c:v>
                      </c:pt>
                      <c:pt idx="5582">
                        <c:v>64.226666666666674</c:v>
                      </c:pt>
                      <c:pt idx="5583">
                        <c:v>64.13666666666667</c:v>
                      </c:pt>
                      <c:pt idx="5584">
                        <c:v>64.13333333333334</c:v>
                      </c:pt>
                      <c:pt idx="5585">
                        <c:v>64.198333333333338</c:v>
                      </c:pt>
                      <c:pt idx="5586">
                        <c:v>64.334999999999994</c:v>
                      </c:pt>
                      <c:pt idx="5587">
                        <c:v>64.373333333333335</c:v>
                      </c:pt>
                      <c:pt idx="5588">
                        <c:v>64.349999999999994</c:v>
                      </c:pt>
                      <c:pt idx="5589">
                        <c:v>64.346666666666664</c:v>
                      </c:pt>
                      <c:pt idx="5590">
                        <c:v>64.321666666666673</c:v>
                      </c:pt>
                      <c:pt idx="5591">
                        <c:v>64.344999999999999</c:v>
                      </c:pt>
                      <c:pt idx="5592">
                        <c:v>64.254999999999995</c:v>
                      </c:pt>
                      <c:pt idx="5593">
                        <c:v>64.344999999999999</c:v>
                      </c:pt>
                      <c:pt idx="5594">
                        <c:v>64.346666666666664</c:v>
                      </c:pt>
                      <c:pt idx="5595">
                        <c:v>64.348333333333329</c:v>
                      </c:pt>
                      <c:pt idx="5596">
                        <c:v>64.42</c:v>
                      </c:pt>
                      <c:pt idx="5597">
                        <c:v>64.443333333333328</c:v>
                      </c:pt>
                      <c:pt idx="5598">
                        <c:v>64.533333333333331</c:v>
                      </c:pt>
                      <c:pt idx="5599">
                        <c:v>64.435000000000002</c:v>
                      </c:pt>
                      <c:pt idx="5600">
                        <c:v>64.348333333333329</c:v>
                      </c:pt>
                      <c:pt idx="5601">
                        <c:v>64.346666666666664</c:v>
                      </c:pt>
                      <c:pt idx="5602">
                        <c:v>64.358333333333334</c:v>
                      </c:pt>
                      <c:pt idx="5603">
                        <c:v>64.349999999999994</c:v>
                      </c:pt>
                      <c:pt idx="5604">
                        <c:v>64.348333333333329</c:v>
                      </c:pt>
                      <c:pt idx="5605">
                        <c:v>64.453333333333333</c:v>
                      </c:pt>
                      <c:pt idx="5606">
                        <c:v>64.349999999999994</c:v>
                      </c:pt>
                      <c:pt idx="5607">
                        <c:v>64.556666666666672</c:v>
                      </c:pt>
                      <c:pt idx="5608">
                        <c:v>64.45</c:v>
                      </c:pt>
                      <c:pt idx="5609">
                        <c:v>64.50833333333334</c:v>
                      </c:pt>
                      <c:pt idx="5610">
                        <c:v>64.351666666666674</c:v>
                      </c:pt>
                      <c:pt idx="5611">
                        <c:v>64.41</c:v>
                      </c:pt>
                      <c:pt idx="5612">
                        <c:v>64.351666666666674</c:v>
                      </c:pt>
                      <c:pt idx="5613">
                        <c:v>64.406666666666666</c:v>
                      </c:pt>
                      <c:pt idx="5614">
                        <c:v>64.351666666666674</c:v>
                      </c:pt>
                      <c:pt idx="5615">
                        <c:v>64.406666666666666</c:v>
                      </c:pt>
                      <c:pt idx="5616">
                        <c:v>64.351666666666674</c:v>
                      </c:pt>
                      <c:pt idx="5617">
                        <c:v>64.56</c:v>
                      </c:pt>
                      <c:pt idx="5618">
                        <c:v>64.356666666666669</c:v>
                      </c:pt>
                      <c:pt idx="5619">
                        <c:v>64.564999999999998</c:v>
                      </c:pt>
                      <c:pt idx="5620">
                        <c:v>64.63333333333334</c:v>
                      </c:pt>
                      <c:pt idx="5621">
                        <c:v>64.568333333333328</c:v>
                      </c:pt>
                      <c:pt idx="5622">
                        <c:v>64.713333333333338</c:v>
                      </c:pt>
                      <c:pt idx="5623">
                        <c:v>64.569999999999993</c:v>
                      </c:pt>
                      <c:pt idx="5624">
                        <c:v>64.568333333333328</c:v>
                      </c:pt>
                      <c:pt idx="5625">
                        <c:v>64.775000000000006</c:v>
                      </c:pt>
                      <c:pt idx="5626">
                        <c:v>64.881666666666661</c:v>
                      </c:pt>
                      <c:pt idx="5627">
                        <c:v>64.783333333333331</c:v>
                      </c:pt>
                      <c:pt idx="5628">
                        <c:v>64.763333333333335</c:v>
                      </c:pt>
                      <c:pt idx="5629">
                        <c:v>64.596666666666664</c:v>
                      </c:pt>
                      <c:pt idx="5630">
                        <c:v>64.775000000000006</c:v>
                      </c:pt>
                      <c:pt idx="5631">
                        <c:v>64.62</c:v>
                      </c:pt>
                      <c:pt idx="5632">
                        <c:v>64.568333333333328</c:v>
                      </c:pt>
                      <c:pt idx="5633">
                        <c:v>64.776666666666671</c:v>
                      </c:pt>
                      <c:pt idx="5634">
                        <c:v>64.775000000000006</c:v>
                      </c:pt>
                      <c:pt idx="5635">
                        <c:v>64.775000000000006</c:v>
                      </c:pt>
                      <c:pt idx="5636">
                        <c:v>64.778333333333336</c:v>
                      </c:pt>
                      <c:pt idx="5637">
                        <c:v>64.704999999999998</c:v>
                      </c:pt>
                      <c:pt idx="5638">
                        <c:v>64.568333333333328</c:v>
                      </c:pt>
                      <c:pt idx="5639">
                        <c:v>64.775000000000006</c:v>
                      </c:pt>
                      <c:pt idx="5640">
                        <c:v>64.569999999999993</c:v>
                      </c:pt>
                      <c:pt idx="5641">
                        <c:v>64.569999999999993</c:v>
                      </c:pt>
                      <c:pt idx="5642">
                        <c:v>64.568333333333328</c:v>
                      </c:pt>
                      <c:pt idx="5643">
                        <c:v>64.778333333333336</c:v>
                      </c:pt>
                      <c:pt idx="5644">
                        <c:v>64.575000000000003</c:v>
                      </c:pt>
                      <c:pt idx="5645">
                        <c:v>64.778333333333336</c:v>
                      </c:pt>
                      <c:pt idx="5646">
                        <c:v>64.573333333333338</c:v>
                      </c:pt>
                      <c:pt idx="5647">
                        <c:v>64.571666666666673</c:v>
                      </c:pt>
                      <c:pt idx="5648">
                        <c:v>64.783333333333331</c:v>
                      </c:pt>
                      <c:pt idx="5649">
                        <c:v>64.781666666666666</c:v>
                      </c:pt>
                      <c:pt idx="5650">
                        <c:v>64.783333333333331</c:v>
                      </c:pt>
                      <c:pt idx="5651">
                        <c:v>64.581666666666663</c:v>
                      </c:pt>
                      <c:pt idx="5652">
                        <c:v>64.776666666666671</c:v>
                      </c:pt>
                      <c:pt idx="5653">
                        <c:v>64.781666666666666</c:v>
                      </c:pt>
                      <c:pt idx="5654">
                        <c:v>64.88666666666667</c:v>
                      </c:pt>
                      <c:pt idx="5655">
                        <c:v>64.783333333333331</c:v>
                      </c:pt>
                      <c:pt idx="5656">
                        <c:v>64.993333333333339</c:v>
                      </c:pt>
                      <c:pt idx="5657">
                        <c:v>64.99666666666667</c:v>
                      </c:pt>
                      <c:pt idx="5658">
                        <c:v>64.995000000000005</c:v>
                      </c:pt>
                      <c:pt idx="5659">
                        <c:v>65.083333333333329</c:v>
                      </c:pt>
                      <c:pt idx="5660">
                        <c:v>64.998333333333335</c:v>
                      </c:pt>
                      <c:pt idx="5661">
                        <c:v>64.943333333333328</c:v>
                      </c:pt>
                      <c:pt idx="5662">
                        <c:v>64.993333333333339</c:v>
                      </c:pt>
                      <c:pt idx="5663">
                        <c:v>64.99166666666666</c:v>
                      </c:pt>
                      <c:pt idx="5664">
                        <c:v>65.043333333333337</c:v>
                      </c:pt>
                      <c:pt idx="5665">
                        <c:v>64.993333333333339</c:v>
                      </c:pt>
                      <c:pt idx="5666">
                        <c:v>65.203333333333333</c:v>
                      </c:pt>
                      <c:pt idx="5667">
                        <c:v>65.03</c:v>
                      </c:pt>
                      <c:pt idx="5668">
                        <c:v>64.99666666666667</c:v>
                      </c:pt>
                      <c:pt idx="5669">
                        <c:v>65.201666666666668</c:v>
                      </c:pt>
                      <c:pt idx="5670">
                        <c:v>65.028333333333336</c:v>
                      </c:pt>
                      <c:pt idx="5671">
                        <c:v>64.993333333333339</c:v>
                      </c:pt>
                      <c:pt idx="5672">
                        <c:v>64.99166666666666</c:v>
                      </c:pt>
                      <c:pt idx="5673">
                        <c:v>64.993333333333339</c:v>
                      </c:pt>
                      <c:pt idx="5674">
                        <c:v>64.993333333333339</c:v>
                      </c:pt>
                      <c:pt idx="5675">
                        <c:v>64.995000000000005</c:v>
                      </c:pt>
                      <c:pt idx="5676">
                        <c:v>65.203333333333333</c:v>
                      </c:pt>
                      <c:pt idx="5677">
                        <c:v>65.36333333333333</c:v>
                      </c:pt>
                      <c:pt idx="5678">
                        <c:v>65.208333333333329</c:v>
                      </c:pt>
                      <c:pt idx="5679">
                        <c:v>65.218333333333334</c:v>
                      </c:pt>
                      <c:pt idx="5680">
                        <c:v>65.33</c:v>
                      </c:pt>
                      <c:pt idx="5681">
                        <c:v>65.213333333333338</c:v>
                      </c:pt>
                      <c:pt idx="5682">
                        <c:v>65.213333333333338</c:v>
                      </c:pt>
                      <c:pt idx="5683">
                        <c:v>65.333333333333329</c:v>
                      </c:pt>
                      <c:pt idx="5684">
                        <c:v>65.25333333333333</c:v>
                      </c:pt>
                      <c:pt idx="5685">
                        <c:v>65.211666666666673</c:v>
                      </c:pt>
                      <c:pt idx="5686">
                        <c:v>65.211666666666673</c:v>
                      </c:pt>
                      <c:pt idx="5687">
                        <c:v>65.385000000000005</c:v>
                      </c:pt>
                      <c:pt idx="5688">
                        <c:v>65.216666666666669</c:v>
                      </c:pt>
                      <c:pt idx="5689">
                        <c:v>65.423333333333332</c:v>
                      </c:pt>
                      <c:pt idx="5690">
                        <c:v>65.456666666666663</c:v>
                      </c:pt>
                      <c:pt idx="5691">
                        <c:v>65.426666666666662</c:v>
                      </c:pt>
                      <c:pt idx="5692">
                        <c:v>65.49166666666666</c:v>
                      </c:pt>
                      <c:pt idx="5693">
                        <c:v>65.428333333333327</c:v>
                      </c:pt>
                      <c:pt idx="5694">
                        <c:v>65.63333333333334</c:v>
                      </c:pt>
                      <c:pt idx="5695">
                        <c:v>65.581666666666663</c:v>
                      </c:pt>
                      <c:pt idx="5696">
                        <c:v>65.428333333333327</c:v>
                      </c:pt>
                      <c:pt idx="5697">
                        <c:v>65.533333333333331</c:v>
                      </c:pt>
                      <c:pt idx="5698">
                        <c:v>65.428333333333327</c:v>
                      </c:pt>
                      <c:pt idx="5699">
                        <c:v>65.63333333333334</c:v>
                      </c:pt>
                      <c:pt idx="5700">
                        <c:v>65.635000000000005</c:v>
                      </c:pt>
                      <c:pt idx="5701">
                        <c:v>65.64</c:v>
                      </c:pt>
                      <c:pt idx="5702">
                        <c:v>65.64</c:v>
                      </c:pt>
                      <c:pt idx="5703">
                        <c:v>65.638333333333335</c:v>
                      </c:pt>
                      <c:pt idx="5704">
                        <c:v>65.846666666666664</c:v>
                      </c:pt>
                      <c:pt idx="5705">
                        <c:v>65.665000000000006</c:v>
                      </c:pt>
                      <c:pt idx="5706">
                        <c:v>65.641666666666666</c:v>
                      </c:pt>
                      <c:pt idx="5707">
                        <c:v>65.64</c:v>
                      </c:pt>
                      <c:pt idx="5708">
                        <c:v>65.848333333333329</c:v>
                      </c:pt>
                      <c:pt idx="5709">
                        <c:v>65.643333333333331</c:v>
                      </c:pt>
                      <c:pt idx="5710">
                        <c:v>65.846666666666664</c:v>
                      </c:pt>
                      <c:pt idx="5711">
                        <c:v>65.685000000000002</c:v>
                      </c:pt>
                      <c:pt idx="5712">
                        <c:v>65.448333333333338</c:v>
                      </c:pt>
                      <c:pt idx="5713">
                        <c:v>65.638333333333335</c:v>
                      </c:pt>
                      <c:pt idx="5714">
                        <c:v>65.638333333333335</c:v>
                      </c:pt>
                      <c:pt idx="5715">
                        <c:v>65.734999999999999</c:v>
                      </c:pt>
                      <c:pt idx="5716">
                        <c:v>65.849999999999994</c:v>
                      </c:pt>
                      <c:pt idx="5717">
                        <c:v>65.773333333333326</c:v>
                      </c:pt>
                      <c:pt idx="5718">
                        <c:v>65.855000000000004</c:v>
                      </c:pt>
                      <c:pt idx="5719">
                        <c:v>65.853333333333339</c:v>
                      </c:pt>
                      <c:pt idx="5720">
                        <c:v>65.855000000000004</c:v>
                      </c:pt>
                      <c:pt idx="5721">
                        <c:v>65.855000000000004</c:v>
                      </c:pt>
                      <c:pt idx="5722">
                        <c:v>65.853333333333339</c:v>
                      </c:pt>
                      <c:pt idx="5723">
                        <c:v>65.853333333333339</c:v>
                      </c:pt>
                      <c:pt idx="5724">
                        <c:v>65.853333333333339</c:v>
                      </c:pt>
                      <c:pt idx="5725">
                        <c:v>65.853333333333339</c:v>
                      </c:pt>
                      <c:pt idx="5726">
                        <c:v>65.75</c:v>
                      </c:pt>
                      <c:pt idx="5727">
                        <c:v>65.851666666666674</c:v>
                      </c:pt>
                      <c:pt idx="5728">
                        <c:v>65.686666666666667</c:v>
                      </c:pt>
                      <c:pt idx="5729">
                        <c:v>65.853333333333339</c:v>
                      </c:pt>
                      <c:pt idx="5730">
                        <c:v>65.896666666666661</c:v>
                      </c:pt>
                      <c:pt idx="5731">
                        <c:v>65.855000000000004</c:v>
                      </c:pt>
                      <c:pt idx="5732">
                        <c:v>65.855000000000004</c:v>
                      </c:pt>
                      <c:pt idx="5733">
                        <c:v>66.048333333333332</c:v>
                      </c:pt>
                      <c:pt idx="5734">
                        <c:v>65.858333333333334</c:v>
                      </c:pt>
                      <c:pt idx="5735">
                        <c:v>66.063333333333333</c:v>
                      </c:pt>
                      <c:pt idx="5736">
                        <c:v>66.273333333333326</c:v>
                      </c:pt>
                      <c:pt idx="5737">
                        <c:v>66.215000000000003</c:v>
                      </c:pt>
                      <c:pt idx="5738">
                        <c:v>65.976666666666674</c:v>
                      </c:pt>
                      <c:pt idx="5739">
                        <c:v>66.066666666666663</c:v>
                      </c:pt>
                      <c:pt idx="5740">
                        <c:v>66.209999999999994</c:v>
                      </c:pt>
                      <c:pt idx="5741">
                        <c:v>66.275000000000006</c:v>
                      </c:pt>
                      <c:pt idx="5742">
                        <c:v>66.281666666666666</c:v>
                      </c:pt>
                      <c:pt idx="5743">
                        <c:v>66.071666666666673</c:v>
                      </c:pt>
                      <c:pt idx="5744">
                        <c:v>66.069999999999993</c:v>
                      </c:pt>
                      <c:pt idx="5745">
                        <c:v>66.073333333333338</c:v>
                      </c:pt>
                      <c:pt idx="5746">
                        <c:v>66.278333333333336</c:v>
                      </c:pt>
                      <c:pt idx="5747">
                        <c:v>66.071666666666673</c:v>
                      </c:pt>
                      <c:pt idx="5748">
                        <c:v>66.276666666666671</c:v>
                      </c:pt>
                      <c:pt idx="5749">
                        <c:v>66.375</c:v>
                      </c:pt>
                      <c:pt idx="5750">
                        <c:v>66.281666666666666</c:v>
                      </c:pt>
                      <c:pt idx="5751">
                        <c:v>66.48833333333333</c:v>
                      </c:pt>
                      <c:pt idx="5752">
                        <c:v>66.284999999999997</c:v>
                      </c:pt>
                      <c:pt idx="5753">
                        <c:v>66.086666666666673</c:v>
                      </c:pt>
                      <c:pt idx="5754">
                        <c:v>66.118333333333339</c:v>
                      </c:pt>
                      <c:pt idx="5755">
                        <c:v>66.069999999999993</c:v>
                      </c:pt>
                      <c:pt idx="5756">
                        <c:v>66.278333333333336</c:v>
                      </c:pt>
                      <c:pt idx="5757">
                        <c:v>66.278333333333336</c:v>
                      </c:pt>
                      <c:pt idx="5758">
                        <c:v>66.484999999999999</c:v>
                      </c:pt>
                      <c:pt idx="5759">
                        <c:v>66.63333333333334</c:v>
                      </c:pt>
                      <c:pt idx="5760">
                        <c:v>66.625</c:v>
                      </c:pt>
                      <c:pt idx="5761">
                        <c:v>66.498333333333335</c:v>
                      </c:pt>
                      <c:pt idx="5762">
                        <c:v>66.438333333333333</c:v>
                      </c:pt>
                      <c:pt idx="5763">
                        <c:v>66.290000000000006</c:v>
                      </c:pt>
                      <c:pt idx="5764">
                        <c:v>66.388333333333335</c:v>
                      </c:pt>
                      <c:pt idx="5765">
                        <c:v>66.443333333333328</c:v>
                      </c:pt>
                      <c:pt idx="5766">
                        <c:v>66.493333333333339</c:v>
                      </c:pt>
                      <c:pt idx="5767">
                        <c:v>66.536666666666662</c:v>
                      </c:pt>
                      <c:pt idx="5768">
                        <c:v>66.540000000000006</c:v>
                      </c:pt>
                      <c:pt idx="5769">
                        <c:v>66.49666666666667</c:v>
                      </c:pt>
                      <c:pt idx="5770">
                        <c:v>66.38666666666667</c:v>
                      </c:pt>
                      <c:pt idx="5771">
                        <c:v>66.49666666666667</c:v>
                      </c:pt>
                      <c:pt idx="5772">
                        <c:v>66.45</c:v>
                      </c:pt>
                      <c:pt idx="5773">
                        <c:v>66.49666666666667</c:v>
                      </c:pt>
                      <c:pt idx="5774">
                        <c:v>66.314999999999998</c:v>
                      </c:pt>
                      <c:pt idx="5775">
                        <c:v>66.288333333333327</c:v>
                      </c:pt>
                      <c:pt idx="5776">
                        <c:v>66.489999999999995</c:v>
                      </c:pt>
                      <c:pt idx="5777">
                        <c:v>66.49666666666667</c:v>
                      </c:pt>
                      <c:pt idx="5778">
                        <c:v>66.495000000000005</c:v>
                      </c:pt>
                      <c:pt idx="5779">
                        <c:v>66.533333333333331</c:v>
                      </c:pt>
                      <c:pt idx="5780">
                        <c:v>66.498333333333335</c:v>
                      </c:pt>
                      <c:pt idx="5781">
                        <c:v>66.290000000000006</c:v>
                      </c:pt>
                      <c:pt idx="5782">
                        <c:v>66.493333333333339</c:v>
                      </c:pt>
                      <c:pt idx="5783">
                        <c:v>66.5</c:v>
                      </c:pt>
                      <c:pt idx="5784">
                        <c:v>66.591666666666669</c:v>
                      </c:pt>
                      <c:pt idx="5785">
                        <c:v>66.708333333333329</c:v>
                      </c:pt>
                      <c:pt idx="5786">
                        <c:v>66.5</c:v>
                      </c:pt>
                      <c:pt idx="5787">
                        <c:v>66.498333333333335</c:v>
                      </c:pt>
                      <c:pt idx="5788">
                        <c:v>66.498333333333335</c:v>
                      </c:pt>
                      <c:pt idx="5789">
                        <c:v>66.5</c:v>
                      </c:pt>
                      <c:pt idx="5790">
                        <c:v>66.704999999999998</c:v>
                      </c:pt>
                      <c:pt idx="5791">
                        <c:v>66.501666666666665</c:v>
                      </c:pt>
                      <c:pt idx="5792">
                        <c:v>66.313333333333333</c:v>
                      </c:pt>
                      <c:pt idx="5793">
                        <c:v>66.5</c:v>
                      </c:pt>
                      <c:pt idx="5794">
                        <c:v>66.694999999999993</c:v>
                      </c:pt>
                      <c:pt idx="5795">
                        <c:v>66.711666666666673</c:v>
                      </c:pt>
                      <c:pt idx="5796">
                        <c:v>66.901666666666671</c:v>
                      </c:pt>
                      <c:pt idx="5797">
                        <c:v>66.811666666666667</c:v>
                      </c:pt>
                      <c:pt idx="5798">
                        <c:v>66.716666666666669</c:v>
                      </c:pt>
                      <c:pt idx="5799">
                        <c:v>66.89</c:v>
                      </c:pt>
                      <c:pt idx="5800">
                        <c:v>66.924999999999997</c:v>
                      </c:pt>
                      <c:pt idx="5801">
                        <c:v>66.721666666666664</c:v>
                      </c:pt>
                      <c:pt idx="5802">
                        <c:v>66.921666666666667</c:v>
                      </c:pt>
                      <c:pt idx="5803">
                        <c:v>66.851666666666674</c:v>
                      </c:pt>
                      <c:pt idx="5804">
                        <c:v>66.926666666666662</c:v>
                      </c:pt>
                      <c:pt idx="5805">
                        <c:v>66.72</c:v>
                      </c:pt>
                      <c:pt idx="5806">
                        <c:v>66.924999999999997</c:v>
                      </c:pt>
                      <c:pt idx="5807">
                        <c:v>66.936666666666667</c:v>
                      </c:pt>
                      <c:pt idx="5808">
                        <c:v>66.930000000000007</c:v>
                      </c:pt>
                      <c:pt idx="5809">
                        <c:v>67.094999999999999</c:v>
                      </c:pt>
                      <c:pt idx="5810">
                        <c:v>67.13666666666667</c:v>
                      </c:pt>
                      <c:pt idx="5811">
                        <c:v>67.061666666666667</c:v>
                      </c:pt>
                      <c:pt idx="5812">
                        <c:v>66.928333333333327</c:v>
                      </c:pt>
                      <c:pt idx="5813">
                        <c:v>67.046666666666667</c:v>
                      </c:pt>
                      <c:pt idx="5814">
                        <c:v>66.930000000000007</c:v>
                      </c:pt>
                      <c:pt idx="5815">
                        <c:v>67.13666666666667</c:v>
                      </c:pt>
                      <c:pt idx="5816">
                        <c:v>67.135000000000005</c:v>
                      </c:pt>
                      <c:pt idx="5817">
                        <c:v>67.138333333333335</c:v>
                      </c:pt>
                      <c:pt idx="5818">
                        <c:v>67.138333333333335</c:v>
                      </c:pt>
                      <c:pt idx="5819">
                        <c:v>67.344999999999999</c:v>
                      </c:pt>
                      <c:pt idx="5820">
                        <c:v>67.336666666666673</c:v>
                      </c:pt>
                      <c:pt idx="5821">
                        <c:v>67.348333333333329</c:v>
                      </c:pt>
                      <c:pt idx="5822">
                        <c:v>67.351666666666674</c:v>
                      </c:pt>
                      <c:pt idx="5823">
                        <c:v>67.421666666666667</c:v>
                      </c:pt>
                      <c:pt idx="5824">
                        <c:v>67.349999999999994</c:v>
                      </c:pt>
                      <c:pt idx="5825">
                        <c:v>67.143333333333331</c:v>
                      </c:pt>
                      <c:pt idx="5826">
                        <c:v>67.17</c:v>
                      </c:pt>
                      <c:pt idx="5827">
                        <c:v>67.343333333333334</c:v>
                      </c:pt>
                      <c:pt idx="5828">
                        <c:v>67.203333333333333</c:v>
                      </c:pt>
                      <c:pt idx="5829">
                        <c:v>67.346666666666664</c:v>
                      </c:pt>
                      <c:pt idx="5830">
                        <c:v>67.348333333333329</c:v>
                      </c:pt>
                      <c:pt idx="5831">
                        <c:v>67.38</c:v>
                      </c:pt>
                      <c:pt idx="5832">
                        <c:v>67.344999999999999</c:v>
                      </c:pt>
                      <c:pt idx="5833">
                        <c:v>67.346666666666664</c:v>
                      </c:pt>
                      <c:pt idx="5834">
                        <c:v>67.346666666666664</c:v>
                      </c:pt>
                      <c:pt idx="5835">
                        <c:v>67.348333333333329</c:v>
                      </c:pt>
                      <c:pt idx="5836">
                        <c:v>67.41</c:v>
                      </c:pt>
                      <c:pt idx="5837">
                        <c:v>67.349999999999994</c:v>
                      </c:pt>
                      <c:pt idx="5838">
                        <c:v>67.540000000000006</c:v>
                      </c:pt>
                      <c:pt idx="5839">
                        <c:v>67.555000000000007</c:v>
                      </c:pt>
                      <c:pt idx="5840">
                        <c:v>67.444999999999993</c:v>
                      </c:pt>
                      <c:pt idx="5841">
                        <c:v>67.556666666666672</c:v>
                      </c:pt>
                      <c:pt idx="5842">
                        <c:v>67.56</c:v>
                      </c:pt>
                      <c:pt idx="5843">
                        <c:v>67.468333333333334</c:v>
                      </c:pt>
                      <c:pt idx="5844">
                        <c:v>67.561666666666667</c:v>
                      </c:pt>
                      <c:pt idx="5845">
                        <c:v>67.561666666666667</c:v>
                      </c:pt>
                      <c:pt idx="5846">
                        <c:v>67.561666666666667</c:v>
                      </c:pt>
                      <c:pt idx="5847">
                        <c:v>67.563333333333333</c:v>
                      </c:pt>
                      <c:pt idx="5848">
                        <c:v>67.77</c:v>
                      </c:pt>
                      <c:pt idx="5849">
                        <c:v>67.566666666666663</c:v>
                      </c:pt>
                      <c:pt idx="5850">
                        <c:v>67.771666666666661</c:v>
                      </c:pt>
                      <c:pt idx="5851">
                        <c:v>67.801666666666662</c:v>
                      </c:pt>
                      <c:pt idx="5852">
                        <c:v>67.775000000000006</c:v>
                      </c:pt>
                      <c:pt idx="5853">
                        <c:v>67.763333333333335</c:v>
                      </c:pt>
                      <c:pt idx="5854">
                        <c:v>67.775000000000006</c:v>
                      </c:pt>
                      <c:pt idx="5855">
                        <c:v>67.775000000000006</c:v>
                      </c:pt>
                      <c:pt idx="5856">
                        <c:v>67.566666666666663</c:v>
                      </c:pt>
                      <c:pt idx="5857">
                        <c:v>67.981666666666669</c:v>
                      </c:pt>
                      <c:pt idx="5858">
                        <c:v>67.776666666666671</c:v>
                      </c:pt>
                      <c:pt idx="5859">
                        <c:v>67.775000000000006</c:v>
                      </c:pt>
                      <c:pt idx="5860">
                        <c:v>67.754999999999995</c:v>
                      </c:pt>
                      <c:pt idx="5861">
                        <c:v>67.751666666666665</c:v>
                      </c:pt>
                      <c:pt idx="5862">
                        <c:v>67.959999999999994</c:v>
                      </c:pt>
                      <c:pt idx="5863">
                        <c:v>67.78</c:v>
                      </c:pt>
                      <c:pt idx="5864">
                        <c:v>67.983333333333334</c:v>
                      </c:pt>
                      <c:pt idx="5865">
                        <c:v>67.778333333333336</c:v>
                      </c:pt>
                      <c:pt idx="5866">
                        <c:v>67.776666666666671</c:v>
                      </c:pt>
                      <c:pt idx="5867">
                        <c:v>67.775000000000006</c:v>
                      </c:pt>
                      <c:pt idx="5868">
                        <c:v>67.983333333333334</c:v>
                      </c:pt>
                      <c:pt idx="5869">
                        <c:v>67.986666666666665</c:v>
                      </c:pt>
                      <c:pt idx="5870">
                        <c:v>67.921666666666667</c:v>
                      </c:pt>
                      <c:pt idx="5871">
                        <c:v>67.984999999999999</c:v>
                      </c:pt>
                      <c:pt idx="5872">
                        <c:v>67.781666666666666</c:v>
                      </c:pt>
                      <c:pt idx="5873">
                        <c:v>67.984999999999999</c:v>
                      </c:pt>
                      <c:pt idx="5874">
                        <c:v>67.98833333333333</c:v>
                      </c:pt>
                      <c:pt idx="5875">
                        <c:v>67.98833333333333</c:v>
                      </c:pt>
                      <c:pt idx="5876">
                        <c:v>67.98833333333333</c:v>
                      </c:pt>
                      <c:pt idx="5877">
                        <c:v>68.196666666666673</c:v>
                      </c:pt>
                      <c:pt idx="5878">
                        <c:v>67.993333333333339</c:v>
                      </c:pt>
                      <c:pt idx="5879">
                        <c:v>67.923333333333332</c:v>
                      </c:pt>
                      <c:pt idx="5880">
                        <c:v>67.931666666666672</c:v>
                      </c:pt>
                      <c:pt idx="5881">
                        <c:v>68.088333333333338</c:v>
                      </c:pt>
                      <c:pt idx="5882">
                        <c:v>67.995000000000005</c:v>
                      </c:pt>
                      <c:pt idx="5883">
                        <c:v>68.083333333333329</c:v>
                      </c:pt>
                      <c:pt idx="5884">
                        <c:v>68.010000000000005</c:v>
                      </c:pt>
                      <c:pt idx="5885">
                        <c:v>68.198333333333338</c:v>
                      </c:pt>
                      <c:pt idx="5886">
                        <c:v>67.995000000000005</c:v>
                      </c:pt>
                      <c:pt idx="5887">
                        <c:v>68.201666666666668</c:v>
                      </c:pt>
                      <c:pt idx="5888">
                        <c:v>68.318333333333328</c:v>
                      </c:pt>
                      <c:pt idx="5889">
                        <c:v>68.203333333333333</c:v>
                      </c:pt>
                      <c:pt idx="5890">
                        <c:v>68.344999999999999</c:v>
                      </c:pt>
                      <c:pt idx="5891">
                        <c:v>68.411666666666662</c:v>
                      </c:pt>
                      <c:pt idx="5892">
                        <c:v>68.411666666666662</c:v>
                      </c:pt>
                      <c:pt idx="5893">
                        <c:v>68.618333333333339</c:v>
                      </c:pt>
                      <c:pt idx="5894">
                        <c:v>68.588333333333338</c:v>
                      </c:pt>
                      <c:pt idx="5895">
                        <c:v>68.626666666666665</c:v>
                      </c:pt>
                      <c:pt idx="5896">
                        <c:v>68.625</c:v>
                      </c:pt>
                      <c:pt idx="5897">
                        <c:v>68.623333333333335</c:v>
                      </c:pt>
                      <c:pt idx="5898">
                        <c:v>68.83</c:v>
                      </c:pt>
                      <c:pt idx="5899">
                        <c:v>68.626666666666665</c:v>
                      </c:pt>
                      <c:pt idx="5900">
                        <c:v>68.625</c:v>
                      </c:pt>
                      <c:pt idx="5901">
                        <c:v>68.734999999999999</c:v>
                      </c:pt>
                      <c:pt idx="5902">
                        <c:v>68.831666666666663</c:v>
                      </c:pt>
                      <c:pt idx="5903">
                        <c:v>68.631666666666661</c:v>
                      </c:pt>
                      <c:pt idx="5904">
                        <c:v>68.76166666666667</c:v>
                      </c:pt>
                      <c:pt idx="5905">
                        <c:v>68.62833333333333</c:v>
                      </c:pt>
                      <c:pt idx="5906">
                        <c:v>68.683333333333337</c:v>
                      </c:pt>
                      <c:pt idx="5907">
                        <c:v>68.808333333333337</c:v>
                      </c:pt>
                      <c:pt idx="5908">
                        <c:v>68.62833333333333</c:v>
                      </c:pt>
                      <c:pt idx="5909">
                        <c:v>68.588333333333338</c:v>
                      </c:pt>
                      <c:pt idx="5910">
                        <c:v>68.674999999999997</c:v>
                      </c:pt>
                      <c:pt idx="5911">
                        <c:v>68.833333333333329</c:v>
                      </c:pt>
                      <c:pt idx="5912">
                        <c:v>68.63</c:v>
                      </c:pt>
                      <c:pt idx="5913">
                        <c:v>68.834999999999994</c:v>
                      </c:pt>
                      <c:pt idx="5914">
                        <c:v>68.838333333333338</c:v>
                      </c:pt>
                      <c:pt idx="5915">
                        <c:v>68.838333333333338</c:v>
                      </c:pt>
                      <c:pt idx="5916">
                        <c:v>68.813333333333333</c:v>
                      </c:pt>
                      <c:pt idx="5917">
                        <c:v>68.906666666666666</c:v>
                      </c:pt>
                      <c:pt idx="5918">
                        <c:v>68.836666666666673</c:v>
                      </c:pt>
                      <c:pt idx="5919">
                        <c:v>69.033333333333331</c:v>
                      </c:pt>
                      <c:pt idx="5920">
                        <c:v>68.844999999999999</c:v>
                      </c:pt>
                      <c:pt idx="5921">
                        <c:v>69.046666666666667</c:v>
                      </c:pt>
                      <c:pt idx="5922">
                        <c:v>69.125</c:v>
                      </c:pt>
                      <c:pt idx="5923">
                        <c:v>69.05</c:v>
                      </c:pt>
                      <c:pt idx="5924">
                        <c:v>69.24666666666667</c:v>
                      </c:pt>
                      <c:pt idx="5925">
                        <c:v>69.125</c:v>
                      </c:pt>
                      <c:pt idx="5926">
                        <c:v>69.06</c:v>
                      </c:pt>
                      <c:pt idx="5927">
                        <c:v>69.048333333333332</c:v>
                      </c:pt>
                      <c:pt idx="5928">
                        <c:v>68.841666666666669</c:v>
                      </c:pt>
                      <c:pt idx="5929">
                        <c:v>69.043333333333337</c:v>
                      </c:pt>
                      <c:pt idx="5930">
                        <c:v>69.155000000000001</c:v>
                      </c:pt>
                      <c:pt idx="5931">
                        <c:v>69.191666666666663</c:v>
                      </c:pt>
                      <c:pt idx="5932">
                        <c:v>69.256666666666661</c:v>
                      </c:pt>
                      <c:pt idx="5933">
                        <c:v>69.319999999999993</c:v>
                      </c:pt>
                      <c:pt idx="5934">
                        <c:v>69.260000000000005</c:v>
                      </c:pt>
                      <c:pt idx="5935">
                        <c:v>69.466666666666669</c:v>
                      </c:pt>
                      <c:pt idx="5936">
                        <c:v>69.263333333333335</c:v>
                      </c:pt>
                      <c:pt idx="5937">
                        <c:v>69.466666666666669</c:v>
                      </c:pt>
                      <c:pt idx="5938">
                        <c:v>69.42</c:v>
                      </c:pt>
                      <c:pt idx="5939">
                        <c:v>69.468333333333334</c:v>
                      </c:pt>
                      <c:pt idx="5940">
                        <c:v>69.473333333333329</c:v>
                      </c:pt>
                      <c:pt idx="5941">
                        <c:v>69.545000000000002</c:v>
                      </c:pt>
                      <c:pt idx="5942">
                        <c:v>69.471666666666664</c:v>
                      </c:pt>
                      <c:pt idx="5943">
                        <c:v>69.5</c:v>
                      </c:pt>
                      <c:pt idx="5944">
                        <c:v>69.473333333333329</c:v>
                      </c:pt>
                      <c:pt idx="5945">
                        <c:v>69.463333333333338</c:v>
                      </c:pt>
                      <c:pt idx="5946">
                        <c:v>69.468333333333334</c:v>
                      </c:pt>
                      <c:pt idx="5947">
                        <c:v>69.468333333333334</c:v>
                      </c:pt>
                      <c:pt idx="5948">
                        <c:v>69.678333333333327</c:v>
                      </c:pt>
                      <c:pt idx="5949">
                        <c:v>69.680000000000007</c:v>
                      </c:pt>
                      <c:pt idx="5950">
                        <c:v>69.736666666666665</c:v>
                      </c:pt>
                      <c:pt idx="5951">
                        <c:v>69.73833333333333</c:v>
                      </c:pt>
                      <c:pt idx="5952">
                        <c:v>69.671666666666667</c:v>
                      </c:pt>
                      <c:pt idx="5953">
                        <c:v>69.86333333333333</c:v>
                      </c:pt>
                      <c:pt idx="5954">
                        <c:v>69.88666666666667</c:v>
                      </c:pt>
                      <c:pt idx="5955">
                        <c:v>69.73833333333333</c:v>
                      </c:pt>
                      <c:pt idx="5956">
                        <c:v>69.73833333333333</c:v>
                      </c:pt>
                      <c:pt idx="5957">
                        <c:v>69.696666666666673</c:v>
                      </c:pt>
                      <c:pt idx="5958">
                        <c:v>69.891666666666666</c:v>
                      </c:pt>
                      <c:pt idx="5959">
                        <c:v>69.89</c:v>
                      </c:pt>
                      <c:pt idx="5960">
                        <c:v>70.069999999999993</c:v>
                      </c:pt>
                      <c:pt idx="5961">
                        <c:v>70.06</c:v>
                      </c:pt>
                      <c:pt idx="5962">
                        <c:v>69.894999999999996</c:v>
                      </c:pt>
                      <c:pt idx="5963">
                        <c:v>69.89</c:v>
                      </c:pt>
                      <c:pt idx="5964">
                        <c:v>69.891666666666666</c:v>
                      </c:pt>
                      <c:pt idx="5965">
                        <c:v>69.891666666666666</c:v>
                      </c:pt>
                      <c:pt idx="5966">
                        <c:v>69.891666666666666</c:v>
                      </c:pt>
                      <c:pt idx="5967">
                        <c:v>69.7</c:v>
                      </c:pt>
                      <c:pt idx="5968">
                        <c:v>69.87833333333333</c:v>
                      </c:pt>
                      <c:pt idx="5969">
                        <c:v>70.038333333333327</c:v>
                      </c:pt>
                      <c:pt idx="5970">
                        <c:v>69.946666666666673</c:v>
                      </c:pt>
                      <c:pt idx="5971">
                        <c:v>69.948333333333338</c:v>
                      </c:pt>
                      <c:pt idx="5972">
                        <c:v>70.00833333333334</c:v>
                      </c:pt>
                      <c:pt idx="5973">
                        <c:v>70.099999999999994</c:v>
                      </c:pt>
                      <c:pt idx="5974">
                        <c:v>70.05</c:v>
                      </c:pt>
                      <c:pt idx="5975">
                        <c:v>70.099999999999994</c:v>
                      </c:pt>
                      <c:pt idx="5976">
                        <c:v>70.103333333333339</c:v>
                      </c:pt>
                      <c:pt idx="5977">
                        <c:v>69.976666666666674</c:v>
                      </c:pt>
                      <c:pt idx="5978">
                        <c:v>70.071666666666673</c:v>
                      </c:pt>
                      <c:pt idx="5979">
                        <c:v>69.893333333333331</c:v>
                      </c:pt>
                      <c:pt idx="5980">
                        <c:v>70.099999999999994</c:v>
                      </c:pt>
                      <c:pt idx="5981">
                        <c:v>69.91</c:v>
                      </c:pt>
                      <c:pt idx="5982">
                        <c:v>70.103333333333339</c:v>
                      </c:pt>
                      <c:pt idx="5983">
                        <c:v>70.105000000000004</c:v>
                      </c:pt>
                      <c:pt idx="5984">
                        <c:v>70.103333333333339</c:v>
                      </c:pt>
                      <c:pt idx="5985">
                        <c:v>70.278333333333336</c:v>
                      </c:pt>
                      <c:pt idx="5986">
                        <c:v>70.236666666666665</c:v>
                      </c:pt>
                      <c:pt idx="5987">
                        <c:v>70.314999999999998</c:v>
                      </c:pt>
                      <c:pt idx="5988">
                        <c:v>70.106666666666669</c:v>
                      </c:pt>
                      <c:pt idx="5989">
                        <c:v>70.31</c:v>
                      </c:pt>
                      <c:pt idx="5990">
                        <c:v>70.311666666666667</c:v>
                      </c:pt>
                      <c:pt idx="5991">
                        <c:v>70.316666666666663</c:v>
                      </c:pt>
                      <c:pt idx="5992">
                        <c:v>70.281666666666666</c:v>
                      </c:pt>
                      <c:pt idx="5993">
                        <c:v>70.313333333333333</c:v>
                      </c:pt>
                      <c:pt idx="5994">
                        <c:v>70.316666666666663</c:v>
                      </c:pt>
                      <c:pt idx="5995">
                        <c:v>70.23</c:v>
                      </c:pt>
                      <c:pt idx="5996">
                        <c:v>70.313333333333333</c:v>
                      </c:pt>
                      <c:pt idx="5997">
                        <c:v>70.186666666666667</c:v>
                      </c:pt>
                      <c:pt idx="5998">
                        <c:v>70.314999999999998</c:v>
                      </c:pt>
                      <c:pt idx="5999">
                        <c:v>70.316666666666663</c:v>
                      </c:pt>
                      <c:pt idx="6000">
                        <c:v>70.428333333333327</c:v>
                      </c:pt>
                      <c:pt idx="6001">
                        <c:v>70.318333333333328</c:v>
                      </c:pt>
                      <c:pt idx="6002">
                        <c:v>70.525000000000006</c:v>
                      </c:pt>
                      <c:pt idx="6003">
                        <c:v>70.734999999999999</c:v>
                      </c:pt>
                      <c:pt idx="6004">
                        <c:v>70.540000000000006</c:v>
                      </c:pt>
                      <c:pt idx="6005">
                        <c:v>70.528333333333336</c:v>
                      </c:pt>
                      <c:pt idx="6006">
                        <c:v>70.73833333333333</c:v>
                      </c:pt>
                      <c:pt idx="6007">
                        <c:v>70.73833333333333</c:v>
                      </c:pt>
                      <c:pt idx="6008">
                        <c:v>70.748333333333335</c:v>
                      </c:pt>
                      <c:pt idx="6009">
                        <c:v>70.745000000000005</c:v>
                      </c:pt>
                      <c:pt idx="6010">
                        <c:v>70.745000000000005</c:v>
                      </c:pt>
                      <c:pt idx="6011">
                        <c:v>70.748333333333335</c:v>
                      </c:pt>
                      <c:pt idx="6012">
                        <c:v>70.745000000000005</c:v>
                      </c:pt>
                      <c:pt idx="6013">
                        <c:v>70.951666666666668</c:v>
                      </c:pt>
                      <c:pt idx="6014">
                        <c:v>70.745000000000005</c:v>
                      </c:pt>
                      <c:pt idx="6015">
                        <c:v>70.918333333333337</c:v>
                      </c:pt>
                      <c:pt idx="6016">
                        <c:v>70.74666666666667</c:v>
                      </c:pt>
                      <c:pt idx="6017">
                        <c:v>71.02</c:v>
                      </c:pt>
                      <c:pt idx="6018">
                        <c:v>70.953333333333333</c:v>
                      </c:pt>
                      <c:pt idx="6019">
                        <c:v>70.74666666666667</c:v>
                      </c:pt>
                      <c:pt idx="6020">
                        <c:v>70.95</c:v>
                      </c:pt>
                      <c:pt idx="6021">
                        <c:v>70.74666666666667</c:v>
                      </c:pt>
                      <c:pt idx="6022">
                        <c:v>70.951666666666668</c:v>
                      </c:pt>
                      <c:pt idx="6023">
                        <c:v>70.943333333333328</c:v>
                      </c:pt>
                      <c:pt idx="6024">
                        <c:v>70.921666666666667</c:v>
                      </c:pt>
                      <c:pt idx="6025">
                        <c:v>70.953333333333333</c:v>
                      </c:pt>
                      <c:pt idx="6026">
                        <c:v>70.953333333333333</c:v>
                      </c:pt>
                      <c:pt idx="6027">
                        <c:v>70.86</c:v>
                      </c:pt>
                      <c:pt idx="6028">
                        <c:v>70.88333333333334</c:v>
                      </c:pt>
                      <c:pt idx="6029">
                        <c:v>70.948333333333338</c:v>
                      </c:pt>
                      <c:pt idx="6030">
                        <c:v>70.953333333333333</c:v>
                      </c:pt>
                      <c:pt idx="6031">
                        <c:v>70.818333333333328</c:v>
                      </c:pt>
                      <c:pt idx="6032">
                        <c:v>70.951666666666668</c:v>
                      </c:pt>
                      <c:pt idx="6033">
                        <c:v>70.931666666666672</c:v>
                      </c:pt>
                      <c:pt idx="6034">
                        <c:v>70.951666666666668</c:v>
                      </c:pt>
                      <c:pt idx="6035">
                        <c:v>71.084999999999994</c:v>
                      </c:pt>
                      <c:pt idx="6036">
                        <c:v>70.954999999999998</c:v>
                      </c:pt>
                      <c:pt idx="6037">
                        <c:v>70.953333333333333</c:v>
                      </c:pt>
                      <c:pt idx="6038">
                        <c:v>71.12833333333333</c:v>
                      </c:pt>
                      <c:pt idx="6039">
                        <c:v>70.954999999999998</c:v>
                      </c:pt>
                      <c:pt idx="6040">
                        <c:v>71.16</c:v>
                      </c:pt>
                      <c:pt idx="6041">
                        <c:v>70.954999999999998</c:v>
                      </c:pt>
                      <c:pt idx="6042">
                        <c:v>70.75833333333334</c:v>
                      </c:pt>
                      <c:pt idx="6043">
                        <c:v>70.95</c:v>
                      </c:pt>
                      <c:pt idx="6044">
                        <c:v>71.156666666666666</c:v>
                      </c:pt>
                      <c:pt idx="6045">
                        <c:v>71.163333333333327</c:v>
                      </c:pt>
                      <c:pt idx="6046">
                        <c:v>71.358333333333334</c:v>
                      </c:pt>
                      <c:pt idx="6047">
                        <c:v>71.166666666666671</c:v>
                      </c:pt>
                      <c:pt idx="6048">
                        <c:v>71.165000000000006</c:v>
                      </c:pt>
                      <c:pt idx="6049">
                        <c:v>71.166666666666671</c:v>
                      </c:pt>
                      <c:pt idx="6050">
                        <c:v>71.076666666666668</c:v>
                      </c:pt>
                      <c:pt idx="6051">
                        <c:v>71.208333333333329</c:v>
                      </c:pt>
                      <c:pt idx="6052">
                        <c:v>71.171666666666667</c:v>
                      </c:pt>
                      <c:pt idx="6053">
                        <c:v>71.17</c:v>
                      </c:pt>
                      <c:pt idx="6054">
                        <c:v>71.165000000000006</c:v>
                      </c:pt>
                      <c:pt idx="6055">
                        <c:v>71.37166666666667</c:v>
                      </c:pt>
                      <c:pt idx="6056">
                        <c:v>71.265000000000001</c:v>
                      </c:pt>
                      <c:pt idx="6057">
                        <c:v>71.373333333333335</c:v>
                      </c:pt>
                      <c:pt idx="6058">
                        <c:v>71.166666666666671</c:v>
                      </c:pt>
                      <c:pt idx="6059">
                        <c:v>71.056666666666672</c:v>
                      </c:pt>
                      <c:pt idx="6060">
                        <c:v>71.263333333333335</c:v>
                      </c:pt>
                      <c:pt idx="6061">
                        <c:v>71.37166666666667</c:v>
                      </c:pt>
                      <c:pt idx="6062">
                        <c:v>71.375</c:v>
                      </c:pt>
                      <c:pt idx="6063">
                        <c:v>71.168333333333337</c:v>
                      </c:pt>
                      <c:pt idx="6064">
                        <c:v>71.375</c:v>
                      </c:pt>
                      <c:pt idx="6065">
                        <c:v>71.396666666666661</c:v>
                      </c:pt>
                      <c:pt idx="6066">
                        <c:v>71.37833333333333</c:v>
                      </c:pt>
                      <c:pt idx="6067">
                        <c:v>71.52</c:v>
                      </c:pt>
                      <c:pt idx="6068">
                        <c:v>71.581666666666663</c:v>
                      </c:pt>
                      <c:pt idx="6069">
                        <c:v>71.38</c:v>
                      </c:pt>
                      <c:pt idx="6070">
                        <c:v>71.586666666666673</c:v>
                      </c:pt>
                      <c:pt idx="6071">
                        <c:v>71.588333333333338</c:v>
                      </c:pt>
                      <c:pt idx="6072">
                        <c:v>71.608333333333334</c:v>
                      </c:pt>
                      <c:pt idx="6073">
                        <c:v>71.59</c:v>
                      </c:pt>
                      <c:pt idx="6074">
                        <c:v>71.38</c:v>
                      </c:pt>
                      <c:pt idx="6075">
                        <c:v>71.556666666666672</c:v>
                      </c:pt>
                      <c:pt idx="6076">
                        <c:v>71.56</c:v>
                      </c:pt>
                      <c:pt idx="6077">
                        <c:v>71.591666666666669</c:v>
                      </c:pt>
                      <c:pt idx="6078">
                        <c:v>71.408333333333331</c:v>
                      </c:pt>
                      <c:pt idx="6079">
                        <c:v>71.586666666666673</c:v>
                      </c:pt>
                      <c:pt idx="6080">
                        <c:v>71.59</c:v>
                      </c:pt>
                      <c:pt idx="6081">
                        <c:v>71.781666666666666</c:v>
                      </c:pt>
                      <c:pt idx="6082">
                        <c:v>71.59</c:v>
                      </c:pt>
                      <c:pt idx="6083">
                        <c:v>71.42</c:v>
                      </c:pt>
                      <c:pt idx="6084">
                        <c:v>71.586666666666673</c:v>
                      </c:pt>
                      <c:pt idx="6085">
                        <c:v>71.64</c:v>
                      </c:pt>
                      <c:pt idx="6086">
                        <c:v>71.75333333333333</c:v>
                      </c:pt>
                      <c:pt idx="6087">
                        <c:v>71.760000000000005</c:v>
                      </c:pt>
                      <c:pt idx="6088">
                        <c:v>71.803333333333327</c:v>
                      </c:pt>
                      <c:pt idx="6089">
                        <c:v>71.803333333333327</c:v>
                      </c:pt>
                      <c:pt idx="6090">
                        <c:v>72.010000000000005</c:v>
                      </c:pt>
                      <c:pt idx="6091">
                        <c:v>72.015000000000001</c:v>
                      </c:pt>
                      <c:pt idx="6092">
                        <c:v>72.015000000000001</c:v>
                      </c:pt>
                      <c:pt idx="6093">
                        <c:v>71.806666666666672</c:v>
                      </c:pt>
                      <c:pt idx="6094">
                        <c:v>72.01166666666667</c:v>
                      </c:pt>
                      <c:pt idx="6095">
                        <c:v>72.013333333333335</c:v>
                      </c:pt>
                      <c:pt idx="6096">
                        <c:v>72.053333333333327</c:v>
                      </c:pt>
                      <c:pt idx="6097">
                        <c:v>72.018333333333331</c:v>
                      </c:pt>
                      <c:pt idx="6098">
                        <c:v>71.808333333333337</c:v>
                      </c:pt>
                      <c:pt idx="6099">
                        <c:v>71.803333333333327</c:v>
                      </c:pt>
                      <c:pt idx="6100">
                        <c:v>72.01166666666667</c:v>
                      </c:pt>
                      <c:pt idx="6101">
                        <c:v>72.013333333333335</c:v>
                      </c:pt>
                      <c:pt idx="6102">
                        <c:v>72.013333333333335</c:v>
                      </c:pt>
                      <c:pt idx="6103">
                        <c:v>72.015000000000001</c:v>
                      </c:pt>
                      <c:pt idx="6104">
                        <c:v>72.015000000000001</c:v>
                      </c:pt>
                      <c:pt idx="6105">
                        <c:v>72.013333333333335</c:v>
                      </c:pt>
                      <c:pt idx="6106">
                        <c:v>72.075000000000003</c:v>
                      </c:pt>
                      <c:pt idx="6107">
                        <c:v>72.016666666666666</c:v>
                      </c:pt>
                      <c:pt idx="6108">
                        <c:v>72.016666666666666</c:v>
                      </c:pt>
                      <c:pt idx="6109">
                        <c:v>72.223333333333329</c:v>
                      </c:pt>
                      <c:pt idx="6110">
                        <c:v>72.078333333333333</c:v>
                      </c:pt>
                      <c:pt idx="6111">
                        <c:v>72.223333333333329</c:v>
                      </c:pt>
                      <c:pt idx="6112">
                        <c:v>72.016666666666666</c:v>
                      </c:pt>
                      <c:pt idx="6113">
                        <c:v>71.811666666666667</c:v>
                      </c:pt>
                      <c:pt idx="6114">
                        <c:v>71.943333333333328</c:v>
                      </c:pt>
                      <c:pt idx="6115">
                        <c:v>72.010000000000005</c:v>
                      </c:pt>
                      <c:pt idx="6116">
                        <c:v>71.803333333333327</c:v>
                      </c:pt>
                      <c:pt idx="6117">
                        <c:v>72.010000000000005</c:v>
                      </c:pt>
                      <c:pt idx="6118">
                        <c:v>72.013333333333335</c:v>
                      </c:pt>
                      <c:pt idx="6119">
                        <c:v>72.013333333333335</c:v>
                      </c:pt>
                      <c:pt idx="6120">
                        <c:v>72.01166666666667</c:v>
                      </c:pt>
                      <c:pt idx="6121">
                        <c:v>71.98833333333333</c:v>
                      </c:pt>
                      <c:pt idx="6122">
                        <c:v>72.010000000000005</c:v>
                      </c:pt>
                      <c:pt idx="6123">
                        <c:v>71.888333333333335</c:v>
                      </c:pt>
                      <c:pt idx="6124">
                        <c:v>72.19</c:v>
                      </c:pt>
                      <c:pt idx="6125">
                        <c:v>72.015000000000001</c:v>
                      </c:pt>
                      <c:pt idx="6126">
                        <c:v>71.805000000000007</c:v>
                      </c:pt>
                      <c:pt idx="6127">
                        <c:v>72.00833333333334</c:v>
                      </c:pt>
                      <c:pt idx="6128">
                        <c:v>72.01166666666667</c:v>
                      </c:pt>
                      <c:pt idx="6129">
                        <c:v>72.22</c:v>
                      </c:pt>
                      <c:pt idx="6130">
                        <c:v>72.108333333333334</c:v>
                      </c:pt>
                      <c:pt idx="6131">
                        <c:v>72.223333333333329</c:v>
                      </c:pt>
                      <c:pt idx="6132">
                        <c:v>72.224999999999994</c:v>
                      </c:pt>
                      <c:pt idx="6133">
                        <c:v>72.226666666666674</c:v>
                      </c:pt>
                      <c:pt idx="6134">
                        <c:v>72.435000000000002</c:v>
                      </c:pt>
                      <c:pt idx="6135">
                        <c:v>72.34</c:v>
                      </c:pt>
                      <c:pt idx="6136">
                        <c:v>72.433333333333337</c:v>
                      </c:pt>
                      <c:pt idx="6137">
                        <c:v>72.436666666666667</c:v>
                      </c:pt>
                      <c:pt idx="6138">
                        <c:v>72.531666666666666</c:v>
                      </c:pt>
                      <c:pt idx="6139">
                        <c:v>72.44</c:v>
                      </c:pt>
                      <c:pt idx="6140">
                        <c:v>72.646666666666661</c:v>
                      </c:pt>
                      <c:pt idx="6141">
                        <c:v>72.666666666666671</c:v>
                      </c:pt>
                      <c:pt idx="6142">
                        <c:v>72.861666666666665</c:v>
                      </c:pt>
                      <c:pt idx="6143">
                        <c:v>72.656666666666666</c:v>
                      </c:pt>
                      <c:pt idx="6144">
                        <c:v>72.655000000000001</c:v>
                      </c:pt>
                      <c:pt idx="6145">
                        <c:v>72.653333333333336</c:v>
                      </c:pt>
                      <c:pt idx="6146">
                        <c:v>72.861666666666665</c:v>
                      </c:pt>
                      <c:pt idx="6147">
                        <c:v>72.671666666666667</c:v>
                      </c:pt>
                      <c:pt idx="6148">
                        <c:v>72.498333333333335</c:v>
                      </c:pt>
                      <c:pt idx="6149">
                        <c:v>72.653333333333336</c:v>
                      </c:pt>
                      <c:pt idx="6150">
                        <c:v>72.59</c:v>
                      </c:pt>
                      <c:pt idx="6151">
                        <c:v>72.653333333333336</c:v>
                      </c:pt>
                      <c:pt idx="6152">
                        <c:v>72.86</c:v>
                      </c:pt>
                      <c:pt idx="6153">
                        <c:v>72.821666666666673</c:v>
                      </c:pt>
                      <c:pt idx="6154">
                        <c:v>72.656666666666666</c:v>
                      </c:pt>
                      <c:pt idx="6155">
                        <c:v>72.844999999999999</c:v>
                      </c:pt>
                      <c:pt idx="6156">
                        <c:v>72.683333333333337</c:v>
                      </c:pt>
                      <c:pt idx="6157">
                        <c:v>72.656666666666666</c:v>
                      </c:pt>
                      <c:pt idx="6158">
                        <c:v>72.851666666666674</c:v>
                      </c:pt>
                      <c:pt idx="6159">
                        <c:v>72.864999999999995</c:v>
                      </c:pt>
                      <c:pt idx="6160">
                        <c:v>72.868333333333339</c:v>
                      </c:pt>
                      <c:pt idx="6161">
                        <c:v>72.86666666666666</c:v>
                      </c:pt>
                      <c:pt idx="6162">
                        <c:v>72.86666666666666</c:v>
                      </c:pt>
                      <c:pt idx="6163">
                        <c:v>72.795000000000002</c:v>
                      </c:pt>
                      <c:pt idx="6164">
                        <c:v>72.694999999999993</c:v>
                      </c:pt>
                      <c:pt idx="6165">
                        <c:v>72.864999999999995</c:v>
                      </c:pt>
                      <c:pt idx="6166">
                        <c:v>72.791666666666671</c:v>
                      </c:pt>
                      <c:pt idx="6167">
                        <c:v>72.86</c:v>
                      </c:pt>
                      <c:pt idx="6168">
                        <c:v>73.038333333333327</c:v>
                      </c:pt>
                      <c:pt idx="6169">
                        <c:v>72.87</c:v>
                      </c:pt>
                      <c:pt idx="6170">
                        <c:v>72.661666666666662</c:v>
                      </c:pt>
                      <c:pt idx="6171">
                        <c:v>72.86333333333333</c:v>
                      </c:pt>
                      <c:pt idx="6172">
                        <c:v>72.888333333333335</c:v>
                      </c:pt>
                      <c:pt idx="6173">
                        <c:v>72.868333333333339</c:v>
                      </c:pt>
                      <c:pt idx="6174">
                        <c:v>73.051666666666662</c:v>
                      </c:pt>
                      <c:pt idx="6175">
                        <c:v>73.12166666666667</c:v>
                      </c:pt>
                      <c:pt idx="6176">
                        <c:v>73.078333333333333</c:v>
                      </c:pt>
                      <c:pt idx="6177">
                        <c:v>72.87166666666667</c:v>
                      </c:pt>
                      <c:pt idx="6178">
                        <c:v>72.954999999999998</c:v>
                      </c:pt>
                      <c:pt idx="6179">
                        <c:v>73.078333333333333</c:v>
                      </c:pt>
                      <c:pt idx="6180">
                        <c:v>73.266666666666666</c:v>
                      </c:pt>
                      <c:pt idx="6181">
                        <c:v>73.08</c:v>
                      </c:pt>
                      <c:pt idx="6182">
                        <c:v>73.078333333333333</c:v>
                      </c:pt>
                      <c:pt idx="6183">
                        <c:v>73.076666666666668</c:v>
                      </c:pt>
                      <c:pt idx="6184">
                        <c:v>73.010000000000005</c:v>
                      </c:pt>
                      <c:pt idx="6185">
                        <c:v>73.176666666666662</c:v>
                      </c:pt>
                      <c:pt idx="6186">
                        <c:v>73.078333333333333</c:v>
                      </c:pt>
                      <c:pt idx="6187">
                        <c:v>73.076666666666668</c:v>
                      </c:pt>
                      <c:pt idx="6188">
                        <c:v>73.239999999999995</c:v>
                      </c:pt>
                      <c:pt idx="6189">
                        <c:v>73.078333333333333</c:v>
                      </c:pt>
                      <c:pt idx="6190">
                        <c:v>72.894999999999996</c:v>
                      </c:pt>
                      <c:pt idx="6191">
                        <c:v>73.075000000000003</c:v>
                      </c:pt>
                      <c:pt idx="6192">
                        <c:v>72.963333333333338</c:v>
                      </c:pt>
                      <c:pt idx="6193">
                        <c:v>73.076666666666668</c:v>
                      </c:pt>
                      <c:pt idx="6194">
                        <c:v>73.076666666666668</c:v>
                      </c:pt>
                      <c:pt idx="6195">
                        <c:v>73.075000000000003</c:v>
                      </c:pt>
                      <c:pt idx="6196">
                        <c:v>73.001666666666665</c:v>
                      </c:pt>
                      <c:pt idx="6197">
                        <c:v>73.093333333333334</c:v>
                      </c:pt>
                      <c:pt idx="6198">
                        <c:v>73.075000000000003</c:v>
                      </c:pt>
                      <c:pt idx="6199">
                        <c:v>72.99166666666666</c:v>
                      </c:pt>
                      <c:pt idx="6200">
                        <c:v>73.036666666666662</c:v>
                      </c:pt>
                      <c:pt idx="6201">
                        <c:v>73.073333333333338</c:v>
                      </c:pt>
                      <c:pt idx="6202">
                        <c:v>73.076666666666668</c:v>
                      </c:pt>
                      <c:pt idx="6203">
                        <c:v>73.075000000000003</c:v>
                      </c:pt>
                      <c:pt idx="6204">
                        <c:v>73.075000000000003</c:v>
                      </c:pt>
                      <c:pt idx="6205">
                        <c:v>73.178333333333327</c:v>
                      </c:pt>
                      <c:pt idx="6206">
                        <c:v>73.078333333333333</c:v>
                      </c:pt>
                      <c:pt idx="6207">
                        <c:v>73.075000000000003</c:v>
                      </c:pt>
                      <c:pt idx="6208">
                        <c:v>73.286666666666662</c:v>
                      </c:pt>
                      <c:pt idx="6209">
                        <c:v>73.13333333333334</c:v>
                      </c:pt>
                      <c:pt idx="6210">
                        <c:v>73.286666666666662</c:v>
                      </c:pt>
                      <c:pt idx="6211">
                        <c:v>73.436666666666667</c:v>
                      </c:pt>
                      <c:pt idx="6212">
                        <c:v>73.498333333333335</c:v>
                      </c:pt>
                      <c:pt idx="6213">
                        <c:v>73.443333333333328</c:v>
                      </c:pt>
                      <c:pt idx="6214">
                        <c:v>73.5</c:v>
                      </c:pt>
                      <c:pt idx="6215">
                        <c:v>73.433333333333337</c:v>
                      </c:pt>
                      <c:pt idx="6216">
                        <c:v>73.5</c:v>
                      </c:pt>
                      <c:pt idx="6217">
                        <c:v>73.5</c:v>
                      </c:pt>
                      <c:pt idx="6218">
                        <c:v>73.66</c:v>
                      </c:pt>
                      <c:pt idx="6219">
                        <c:v>73.5</c:v>
                      </c:pt>
                      <c:pt idx="6220">
                        <c:v>73.498333333333335</c:v>
                      </c:pt>
                      <c:pt idx="6221">
                        <c:v>73.5</c:v>
                      </c:pt>
                      <c:pt idx="6222">
                        <c:v>73.308333333333337</c:v>
                      </c:pt>
                      <c:pt idx="6223">
                        <c:v>73.356666666666669</c:v>
                      </c:pt>
                      <c:pt idx="6224">
                        <c:v>73.283333333333331</c:v>
                      </c:pt>
                      <c:pt idx="6225">
                        <c:v>73.291666666666671</c:v>
                      </c:pt>
                      <c:pt idx="6226">
                        <c:v>73.38333333333334</c:v>
                      </c:pt>
                      <c:pt idx="6227">
                        <c:v>73.286666666666662</c:v>
                      </c:pt>
                      <c:pt idx="6228">
                        <c:v>73.493333333333339</c:v>
                      </c:pt>
                      <c:pt idx="6229">
                        <c:v>73.681666666666672</c:v>
                      </c:pt>
                      <c:pt idx="6230">
                        <c:v>73.709999999999994</c:v>
                      </c:pt>
                      <c:pt idx="6231">
                        <c:v>73.661666666666662</c:v>
                      </c:pt>
                      <c:pt idx="6232">
                        <c:v>73.709999999999994</c:v>
                      </c:pt>
                      <c:pt idx="6233">
                        <c:v>73.623333333333335</c:v>
                      </c:pt>
                      <c:pt idx="6234">
                        <c:v>73.709999999999994</c:v>
                      </c:pt>
                      <c:pt idx="6235">
                        <c:v>73.716666666666669</c:v>
                      </c:pt>
                      <c:pt idx="6236">
                        <c:v>73.921666666666667</c:v>
                      </c:pt>
                      <c:pt idx="6237">
                        <c:v>73.790000000000006</c:v>
                      </c:pt>
                      <c:pt idx="6238">
                        <c:v>73.923333333333332</c:v>
                      </c:pt>
                      <c:pt idx="6239">
                        <c:v>73.906666666666666</c:v>
                      </c:pt>
                      <c:pt idx="6240">
                        <c:v>73.923333333333332</c:v>
                      </c:pt>
                      <c:pt idx="6241">
                        <c:v>74.17</c:v>
                      </c:pt>
                      <c:pt idx="6242">
                        <c:v>74.138333333333335</c:v>
                      </c:pt>
                      <c:pt idx="6243">
                        <c:v>73.926666666666662</c:v>
                      </c:pt>
                      <c:pt idx="6244">
                        <c:v>74.131666666666661</c:v>
                      </c:pt>
                      <c:pt idx="6245">
                        <c:v>74.064999999999998</c:v>
                      </c:pt>
                      <c:pt idx="6246">
                        <c:v>74.13333333333334</c:v>
                      </c:pt>
                      <c:pt idx="6247">
                        <c:v>74.13666666666667</c:v>
                      </c:pt>
                      <c:pt idx="6248">
                        <c:v>73.901666666666671</c:v>
                      </c:pt>
                      <c:pt idx="6249">
                        <c:v>74.13333333333334</c:v>
                      </c:pt>
                      <c:pt idx="6250">
                        <c:v>74.343333333333334</c:v>
                      </c:pt>
                      <c:pt idx="6251">
                        <c:v>74.341666666666669</c:v>
                      </c:pt>
                      <c:pt idx="6252">
                        <c:v>74.348333333333329</c:v>
                      </c:pt>
                      <c:pt idx="6253">
                        <c:v>74.148333333333326</c:v>
                      </c:pt>
                      <c:pt idx="6254">
                        <c:v>74.239999999999995</c:v>
                      </c:pt>
                      <c:pt idx="6255">
                        <c:v>74.14</c:v>
                      </c:pt>
                      <c:pt idx="6256">
                        <c:v>74.138333333333335</c:v>
                      </c:pt>
                      <c:pt idx="6257">
                        <c:v>73.931666666666672</c:v>
                      </c:pt>
                      <c:pt idx="6258">
                        <c:v>74.135000000000005</c:v>
                      </c:pt>
                      <c:pt idx="6259">
                        <c:v>74.138333333333335</c:v>
                      </c:pt>
                      <c:pt idx="6260">
                        <c:v>74.203333333333333</c:v>
                      </c:pt>
                      <c:pt idx="6261">
                        <c:v>74.193333333333328</c:v>
                      </c:pt>
                      <c:pt idx="6262">
                        <c:v>74.349999999999994</c:v>
                      </c:pt>
                      <c:pt idx="6263">
                        <c:v>74.144999999999996</c:v>
                      </c:pt>
                      <c:pt idx="6264">
                        <c:v>74.093333333333334</c:v>
                      </c:pt>
                      <c:pt idx="6265">
                        <c:v>74.138333333333335</c:v>
                      </c:pt>
                      <c:pt idx="6266">
                        <c:v>74.14</c:v>
                      </c:pt>
                      <c:pt idx="6267">
                        <c:v>74.276666666666671</c:v>
                      </c:pt>
                      <c:pt idx="6268">
                        <c:v>74.348333333333329</c:v>
                      </c:pt>
                      <c:pt idx="6269">
                        <c:v>74.236666666666665</c:v>
                      </c:pt>
                      <c:pt idx="6270">
                        <c:v>74.336666666666673</c:v>
                      </c:pt>
                      <c:pt idx="6271">
                        <c:v>74.355000000000004</c:v>
                      </c:pt>
                      <c:pt idx="6272">
                        <c:v>74.361666666666665</c:v>
                      </c:pt>
                      <c:pt idx="6273">
                        <c:v>74.356666666666669</c:v>
                      </c:pt>
                      <c:pt idx="6274">
                        <c:v>74.564999999999998</c:v>
                      </c:pt>
                      <c:pt idx="6275">
                        <c:v>74.36</c:v>
                      </c:pt>
                      <c:pt idx="6276">
                        <c:v>74.355000000000004</c:v>
                      </c:pt>
                      <c:pt idx="6277">
                        <c:v>74.161666666666662</c:v>
                      </c:pt>
                      <c:pt idx="6278">
                        <c:v>74.146666666666661</c:v>
                      </c:pt>
                      <c:pt idx="6279">
                        <c:v>74.34</c:v>
                      </c:pt>
                      <c:pt idx="6280">
                        <c:v>74.353333333333339</c:v>
                      </c:pt>
                      <c:pt idx="6281">
                        <c:v>74.351666666666674</c:v>
                      </c:pt>
                      <c:pt idx="6282">
                        <c:v>74.351666666666674</c:v>
                      </c:pt>
                      <c:pt idx="6283">
                        <c:v>74.349999999999994</c:v>
                      </c:pt>
                      <c:pt idx="6284">
                        <c:v>74.313333333333333</c:v>
                      </c:pt>
                      <c:pt idx="6285">
                        <c:v>74.351666666666674</c:v>
                      </c:pt>
                      <c:pt idx="6286">
                        <c:v>74.351666666666674</c:v>
                      </c:pt>
                      <c:pt idx="6287">
                        <c:v>74.353333333333339</c:v>
                      </c:pt>
                      <c:pt idx="6288">
                        <c:v>74.504999999999995</c:v>
                      </c:pt>
                      <c:pt idx="6289">
                        <c:v>74.355000000000004</c:v>
                      </c:pt>
                      <c:pt idx="6290">
                        <c:v>74.351666666666674</c:v>
                      </c:pt>
                      <c:pt idx="6291">
                        <c:v>74.351666666666674</c:v>
                      </c:pt>
                      <c:pt idx="6292">
                        <c:v>74.353333333333339</c:v>
                      </c:pt>
                      <c:pt idx="6293">
                        <c:v>74.561666666666667</c:v>
                      </c:pt>
                      <c:pt idx="6294">
                        <c:v>74.355000000000004</c:v>
                      </c:pt>
                      <c:pt idx="6295">
                        <c:v>74.406666666666666</c:v>
                      </c:pt>
                      <c:pt idx="6296">
                        <c:v>74.561666666666667</c:v>
                      </c:pt>
                      <c:pt idx="6297">
                        <c:v>74.456666666666663</c:v>
                      </c:pt>
                      <c:pt idx="6298">
                        <c:v>74.355000000000004</c:v>
                      </c:pt>
                      <c:pt idx="6299">
                        <c:v>74.355000000000004</c:v>
                      </c:pt>
                      <c:pt idx="6300">
                        <c:v>74.563333333333333</c:v>
                      </c:pt>
                      <c:pt idx="6301">
                        <c:v>74.564999999999998</c:v>
                      </c:pt>
                      <c:pt idx="6302">
                        <c:v>74.72</c:v>
                      </c:pt>
                      <c:pt idx="6303">
                        <c:v>74.566666666666663</c:v>
                      </c:pt>
                      <c:pt idx="6304">
                        <c:v>74.566666666666663</c:v>
                      </c:pt>
                      <c:pt idx="6305">
                        <c:v>74.7</c:v>
                      </c:pt>
                      <c:pt idx="6306">
                        <c:v>74.775000000000006</c:v>
                      </c:pt>
                      <c:pt idx="6307">
                        <c:v>74.776666666666671</c:v>
                      </c:pt>
                      <c:pt idx="6308">
                        <c:v>74.573333333333338</c:v>
                      </c:pt>
                      <c:pt idx="6309">
                        <c:v>74.694999999999993</c:v>
                      </c:pt>
                      <c:pt idx="6310">
                        <c:v>74.566666666666663</c:v>
                      </c:pt>
                      <c:pt idx="6311">
                        <c:v>74.775000000000006</c:v>
                      </c:pt>
                      <c:pt idx="6312">
                        <c:v>74.948333333333338</c:v>
                      </c:pt>
                      <c:pt idx="6313">
                        <c:v>74.78</c:v>
                      </c:pt>
                      <c:pt idx="6314">
                        <c:v>74.986666666666665</c:v>
                      </c:pt>
                      <c:pt idx="6315">
                        <c:v>74.893333333333331</c:v>
                      </c:pt>
                      <c:pt idx="6316">
                        <c:v>74.78</c:v>
                      </c:pt>
                      <c:pt idx="6317">
                        <c:v>74.881666666666661</c:v>
                      </c:pt>
                      <c:pt idx="6318">
                        <c:v>74.976666666666674</c:v>
                      </c:pt>
                      <c:pt idx="6319">
                        <c:v>74.98833333333333</c:v>
                      </c:pt>
                      <c:pt idx="6320">
                        <c:v>74.98833333333333</c:v>
                      </c:pt>
                      <c:pt idx="6321">
                        <c:v>74.965000000000003</c:v>
                      </c:pt>
                      <c:pt idx="6322">
                        <c:v>74.989999999999995</c:v>
                      </c:pt>
                      <c:pt idx="6323">
                        <c:v>74.933333333333337</c:v>
                      </c:pt>
                      <c:pt idx="6324">
                        <c:v>74.98833333333333</c:v>
                      </c:pt>
                      <c:pt idx="6325">
                        <c:v>74.8</c:v>
                      </c:pt>
                      <c:pt idx="6326">
                        <c:v>74.881666666666661</c:v>
                      </c:pt>
                      <c:pt idx="6327">
                        <c:v>74.908333333333331</c:v>
                      </c:pt>
                      <c:pt idx="6328">
                        <c:v>74.948333333333338</c:v>
                      </c:pt>
                      <c:pt idx="6329">
                        <c:v>74.99166666666666</c:v>
                      </c:pt>
                      <c:pt idx="6330">
                        <c:v>74.99166666666666</c:v>
                      </c:pt>
                      <c:pt idx="6331">
                        <c:v>74.995000000000005</c:v>
                      </c:pt>
                      <c:pt idx="6332">
                        <c:v>74.901666666666671</c:v>
                      </c:pt>
                      <c:pt idx="6333">
                        <c:v>75.004999999999995</c:v>
                      </c:pt>
                      <c:pt idx="6334">
                        <c:v>75.2</c:v>
                      </c:pt>
                      <c:pt idx="6335">
                        <c:v>75.14</c:v>
                      </c:pt>
                      <c:pt idx="6336">
                        <c:v>74.989999999999995</c:v>
                      </c:pt>
                      <c:pt idx="6337">
                        <c:v>75.196666666666673</c:v>
                      </c:pt>
                      <c:pt idx="6338">
                        <c:v>75.381666666666661</c:v>
                      </c:pt>
                      <c:pt idx="6339">
                        <c:v>75.37</c:v>
                      </c:pt>
                      <c:pt idx="6340">
                        <c:v>75.271666666666661</c:v>
                      </c:pt>
                      <c:pt idx="6341">
                        <c:v>75.25333333333333</c:v>
                      </c:pt>
                      <c:pt idx="6342">
                        <c:v>75.203333333333333</c:v>
                      </c:pt>
                      <c:pt idx="6343">
                        <c:v>75.413333333333327</c:v>
                      </c:pt>
                      <c:pt idx="6344">
                        <c:v>75.623333333333335</c:v>
                      </c:pt>
                      <c:pt idx="6345">
                        <c:v>75.421666666666667</c:v>
                      </c:pt>
                      <c:pt idx="6346">
                        <c:v>75.418333333333337</c:v>
                      </c:pt>
                      <c:pt idx="6347">
                        <c:v>75.626666666666665</c:v>
                      </c:pt>
                      <c:pt idx="6348">
                        <c:v>75.63</c:v>
                      </c:pt>
                      <c:pt idx="6349">
                        <c:v>75.694999999999993</c:v>
                      </c:pt>
                      <c:pt idx="6350">
                        <c:v>75.63</c:v>
                      </c:pt>
                      <c:pt idx="6351">
                        <c:v>75.421666666666667</c:v>
                      </c:pt>
                      <c:pt idx="6352">
                        <c:v>75.625</c:v>
                      </c:pt>
                      <c:pt idx="6353">
                        <c:v>75.825000000000003</c:v>
                      </c:pt>
                      <c:pt idx="6354">
                        <c:v>75.894999999999996</c:v>
                      </c:pt>
                      <c:pt idx="6355">
                        <c:v>75.844999999999999</c:v>
                      </c:pt>
                      <c:pt idx="6356">
                        <c:v>75.843333333333334</c:v>
                      </c:pt>
                      <c:pt idx="6357">
                        <c:v>76.05</c:v>
                      </c:pt>
                      <c:pt idx="6358">
                        <c:v>75.894999999999996</c:v>
                      </c:pt>
                      <c:pt idx="6359">
                        <c:v>75.843333333333334</c:v>
                      </c:pt>
                      <c:pt idx="6360">
                        <c:v>75.926666666666662</c:v>
                      </c:pt>
                      <c:pt idx="6361">
                        <c:v>76.051666666666662</c:v>
                      </c:pt>
                      <c:pt idx="6362">
                        <c:v>76.051666666666662</c:v>
                      </c:pt>
                      <c:pt idx="6363">
                        <c:v>76.165000000000006</c:v>
                      </c:pt>
                      <c:pt idx="6364">
                        <c:v>76.09</c:v>
                      </c:pt>
                      <c:pt idx="6365">
                        <c:v>76.106666666666669</c:v>
                      </c:pt>
                      <c:pt idx="6366">
                        <c:v>76.056666666666672</c:v>
                      </c:pt>
                      <c:pt idx="6367">
                        <c:v>76.056666666666672</c:v>
                      </c:pt>
                      <c:pt idx="6368">
                        <c:v>76.013333333333335</c:v>
                      </c:pt>
                      <c:pt idx="6369">
                        <c:v>76.055000000000007</c:v>
                      </c:pt>
                      <c:pt idx="6370">
                        <c:v>76.263333333333335</c:v>
                      </c:pt>
                      <c:pt idx="6371">
                        <c:v>76.061666666666667</c:v>
                      </c:pt>
                      <c:pt idx="6372">
                        <c:v>76.24666666666667</c:v>
                      </c:pt>
                      <c:pt idx="6373">
                        <c:v>76.268333333333331</c:v>
                      </c:pt>
                      <c:pt idx="6374">
                        <c:v>76.431666666666672</c:v>
                      </c:pt>
                      <c:pt idx="6375">
                        <c:v>76.476666666666674</c:v>
                      </c:pt>
                      <c:pt idx="6376">
                        <c:v>76.483333333333334</c:v>
                      </c:pt>
                      <c:pt idx="6377">
                        <c:v>76.351666666666674</c:v>
                      </c:pt>
                      <c:pt idx="6378">
                        <c:v>76.601666666666674</c:v>
                      </c:pt>
                      <c:pt idx="6379">
                        <c:v>76.650000000000006</c:v>
                      </c:pt>
                      <c:pt idx="6380">
                        <c:v>76.48833333333333</c:v>
                      </c:pt>
                      <c:pt idx="6381">
                        <c:v>76.688333333333333</c:v>
                      </c:pt>
                      <c:pt idx="6382">
                        <c:v>76.693333333333328</c:v>
                      </c:pt>
                      <c:pt idx="6383">
                        <c:v>76.813333333333333</c:v>
                      </c:pt>
                      <c:pt idx="6384">
                        <c:v>76.694999999999993</c:v>
                      </c:pt>
                      <c:pt idx="6385">
                        <c:v>76.493333333333339</c:v>
                      </c:pt>
                      <c:pt idx="6386">
                        <c:v>76.691666666666663</c:v>
                      </c:pt>
                      <c:pt idx="6387">
                        <c:v>76.694999999999993</c:v>
                      </c:pt>
                      <c:pt idx="6388">
                        <c:v>76.694999999999993</c:v>
                      </c:pt>
                      <c:pt idx="6389">
                        <c:v>76.691666666666663</c:v>
                      </c:pt>
                      <c:pt idx="6390">
                        <c:v>76.694999999999993</c:v>
                      </c:pt>
                      <c:pt idx="6391">
                        <c:v>76.843333333333334</c:v>
                      </c:pt>
                      <c:pt idx="6392">
                        <c:v>76.88333333333334</c:v>
                      </c:pt>
                      <c:pt idx="6393">
                        <c:v>76.823333333333338</c:v>
                      </c:pt>
                      <c:pt idx="6394">
                        <c:v>76.868333333333339</c:v>
                      </c:pt>
                      <c:pt idx="6395">
                        <c:v>76.696666666666673</c:v>
                      </c:pt>
                      <c:pt idx="6396">
                        <c:v>76.713333333333338</c:v>
                      </c:pt>
                      <c:pt idx="6397">
                        <c:v>76.694999999999993</c:v>
                      </c:pt>
                      <c:pt idx="6398">
                        <c:v>76.901666666666671</c:v>
                      </c:pt>
                      <c:pt idx="6399">
                        <c:v>76.843333333333334</c:v>
                      </c:pt>
                      <c:pt idx="6400">
                        <c:v>76.694999999999993</c:v>
                      </c:pt>
                      <c:pt idx="6401">
                        <c:v>76.898333333333326</c:v>
                      </c:pt>
                      <c:pt idx="6402">
                        <c:v>76.906666666666666</c:v>
                      </c:pt>
                      <c:pt idx="6403">
                        <c:v>76.906666666666666</c:v>
                      </c:pt>
                      <c:pt idx="6404">
                        <c:v>76.891666666666666</c:v>
                      </c:pt>
                      <c:pt idx="6405">
                        <c:v>77.11333333333333</c:v>
                      </c:pt>
                      <c:pt idx="6406">
                        <c:v>76.91</c:v>
                      </c:pt>
                      <c:pt idx="6407">
                        <c:v>76.906666666666666</c:v>
                      </c:pt>
                      <c:pt idx="6408">
                        <c:v>77.103333333333339</c:v>
                      </c:pt>
                      <c:pt idx="6409">
                        <c:v>76.95</c:v>
                      </c:pt>
                      <c:pt idx="6410">
                        <c:v>76.906666666666666</c:v>
                      </c:pt>
                      <c:pt idx="6411">
                        <c:v>76.901666666666671</c:v>
                      </c:pt>
                      <c:pt idx="6412">
                        <c:v>76.906666666666666</c:v>
                      </c:pt>
                      <c:pt idx="6413">
                        <c:v>76.793333333333337</c:v>
                      </c:pt>
                      <c:pt idx="6414">
                        <c:v>76.846666666666664</c:v>
                      </c:pt>
                      <c:pt idx="6415">
                        <c:v>76.801666666666662</c:v>
                      </c:pt>
                      <c:pt idx="6416">
                        <c:v>76.906666666666666</c:v>
                      </c:pt>
                      <c:pt idx="6417">
                        <c:v>76.908333333333331</c:v>
                      </c:pt>
                      <c:pt idx="6418">
                        <c:v>77.114999999999995</c:v>
                      </c:pt>
                      <c:pt idx="6419">
                        <c:v>76.911666666666662</c:v>
                      </c:pt>
                      <c:pt idx="6420">
                        <c:v>77.11666666666666</c:v>
                      </c:pt>
                      <c:pt idx="6421">
                        <c:v>76.911666666666662</c:v>
                      </c:pt>
                      <c:pt idx="6422">
                        <c:v>77.11666666666666</c:v>
                      </c:pt>
                      <c:pt idx="6423">
                        <c:v>76.959999999999994</c:v>
                      </c:pt>
                      <c:pt idx="6424">
                        <c:v>76.906666666666666</c:v>
                      </c:pt>
                      <c:pt idx="6425">
                        <c:v>77.001666666666665</c:v>
                      </c:pt>
                      <c:pt idx="6426">
                        <c:v>77.084999999999994</c:v>
                      </c:pt>
                      <c:pt idx="6427">
                        <c:v>76.913333333333327</c:v>
                      </c:pt>
                      <c:pt idx="6428">
                        <c:v>77.053333333333327</c:v>
                      </c:pt>
                      <c:pt idx="6429">
                        <c:v>77.118333333333339</c:v>
                      </c:pt>
                      <c:pt idx="6430">
                        <c:v>77.105000000000004</c:v>
                      </c:pt>
                      <c:pt idx="6431">
                        <c:v>77.088333333333338</c:v>
                      </c:pt>
                      <c:pt idx="6432">
                        <c:v>77.123333333333335</c:v>
                      </c:pt>
                      <c:pt idx="6433">
                        <c:v>77.12166666666667</c:v>
                      </c:pt>
                      <c:pt idx="6434">
                        <c:v>77.12</c:v>
                      </c:pt>
                      <c:pt idx="6435">
                        <c:v>77.12166666666667</c:v>
                      </c:pt>
                      <c:pt idx="6436">
                        <c:v>77.211666666666673</c:v>
                      </c:pt>
                      <c:pt idx="6437">
                        <c:v>77.144999999999996</c:v>
                      </c:pt>
                      <c:pt idx="6438">
                        <c:v>77.138333333333335</c:v>
                      </c:pt>
                      <c:pt idx="6439">
                        <c:v>77.12166666666667</c:v>
                      </c:pt>
                      <c:pt idx="6440">
                        <c:v>77.186666666666667</c:v>
                      </c:pt>
                      <c:pt idx="6441">
                        <c:v>77.328333333333333</c:v>
                      </c:pt>
                      <c:pt idx="6442">
                        <c:v>77.123333333333335</c:v>
                      </c:pt>
                      <c:pt idx="6443">
                        <c:v>77.331666666666663</c:v>
                      </c:pt>
                      <c:pt idx="6444">
                        <c:v>77.333333333333329</c:v>
                      </c:pt>
                      <c:pt idx="6445">
                        <c:v>77.333333333333329</c:v>
                      </c:pt>
                      <c:pt idx="6446">
                        <c:v>77.333333333333329</c:v>
                      </c:pt>
                      <c:pt idx="6447">
                        <c:v>77.319999999999993</c:v>
                      </c:pt>
                      <c:pt idx="6448">
                        <c:v>77.146666666666661</c:v>
                      </c:pt>
                      <c:pt idx="6449">
                        <c:v>77.331666666666663</c:v>
                      </c:pt>
                      <c:pt idx="6450">
                        <c:v>77.333333333333329</c:v>
                      </c:pt>
                      <c:pt idx="6451">
                        <c:v>77.275000000000006</c:v>
                      </c:pt>
                      <c:pt idx="6452">
                        <c:v>77.334999999999994</c:v>
                      </c:pt>
                      <c:pt idx="6453">
                        <c:v>77.543333333333337</c:v>
                      </c:pt>
                      <c:pt idx="6454">
                        <c:v>77.463333333333338</c:v>
                      </c:pt>
                      <c:pt idx="6455">
                        <c:v>77.545000000000002</c:v>
                      </c:pt>
                      <c:pt idx="6456">
                        <c:v>77.686666666666667</c:v>
                      </c:pt>
                      <c:pt idx="6457">
                        <c:v>77.34</c:v>
                      </c:pt>
                      <c:pt idx="6458">
                        <c:v>77.546666666666667</c:v>
                      </c:pt>
                      <c:pt idx="6459">
                        <c:v>77.754999999999995</c:v>
                      </c:pt>
                      <c:pt idx="6460">
                        <c:v>77.598333333333329</c:v>
                      </c:pt>
                      <c:pt idx="6461">
                        <c:v>77.805000000000007</c:v>
                      </c:pt>
                      <c:pt idx="6462">
                        <c:v>77.760000000000005</c:v>
                      </c:pt>
                      <c:pt idx="6463">
                        <c:v>77.876666666666665</c:v>
                      </c:pt>
                      <c:pt idx="6464">
                        <c:v>77.763333333333335</c:v>
                      </c:pt>
                      <c:pt idx="6465">
                        <c:v>77.97</c:v>
                      </c:pt>
                      <c:pt idx="6466">
                        <c:v>78.181666666666672</c:v>
                      </c:pt>
                      <c:pt idx="6467">
                        <c:v>77.978333333333339</c:v>
                      </c:pt>
                      <c:pt idx="6468">
                        <c:v>77.961666666666673</c:v>
                      </c:pt>
                      <c:pt idx="6469">
                        <c:v>77.974999999999994</c:v>
                      </c:pt>
                      <c:pt idx="6470">
                        <c:v>77.926666666666662</c:v>
                      </c:pt>
                      <c:pt idx="6471">
                        <c:v>77.974999999999994</c:v>
                      </c:pt>
                      <c:pt idx="6472">
                        <c:v>78.183333333333337</c:v>
                      </c:pt>
                      <c:pt idx="6473">
                        <c:v>78.186666666666667</c:v>
                      </c:pt>
                      <c:pt idx="6474">
                        <c:v>77.98</c:v>
                      </c:pt>
                      <c:pt idx="6475">
                        <c:v>78.178333333333327</c:v>
                      </c:pt>
                      <c:pt idx="6476">
                        <c:v>78.188333333333333</c:v>
                      </c:pt>
                      <c:pt idx="6477">
                        <c:v>78.076666666666668</c:v>
                      </c:pt>
                      <c:pt idx="6478">
                        <c:v>78.186666666666667</c:v>
                      </c:pt>
                      <c:pt idx="6479">
                        <c:v>78.394999999999996</c:v>
                      </c:pt>
                      <c:pt idx="6480">
                        <c:v>78.248333333333335</c:v>
                      </c:pt>
                      <c:pt idx="6481">
                        <c:v>78.188333333333333</c:v>
                      </c:pt>
                      <c:pt idx="6482">
                        <c:v>78.36333333333333</c:v>
                      </c:pt>
                      <c:pt idx="6483">
                        <c:v>78.275000000000006</c:v>
                      </c:pt>
                      <c:pt idx="6484">
                        <c:v>78.174999999999997</c:v>
                      </c:pt>
                      <c:pt idx="6485">
                        <c:v>78.173333333333332</c:v>
                      </c:pt>
                      <c:pt idx="6486">
                        <c:v>78.396666666666661</c:v>
                      </c:pt>
                      <c:pt idx="6487">
                        <c:v>78.191666666666663</c:v>
                      </c:pt>
                      <c:pt idx="6488">
                        <c:v>77.981666666666669</c:v>
                      </c:pt>
                      <c:pt idx="6489">
                        <c:v>78.185000000000002</c:v>
                      </c:pt>
                      <c:pt idx="6490">
                        <c:v>78.19</c:v>
                      </c:pt>
                      <c:pt idx="6491">
                        <c:v>78.19</c:v>
                      </c:pt>
                      <c:pt idx="6492">
                        <c:v>78.353333333333339</c:v>
                      </c:pt>
                      <c:pt idx="6493">
                        <c:v>78.19</c:v>
                      </c:pt>
                      <c:pt idx="6494">
                        <c:v>78.400000000000006</c:v>
                      </c:pt>
                      <c:pt idx="6495">
                        <c:v>78.401666666666671</c:v>
                      </c:pt>
                      <c:pt idx="6496">
                        <c:v>78.47</c:v>
                      </c:pt>
                      <c:pt idx="6497">
                        <c:v>78.403333333333336</c:v>
                      </c:pt>
                      <c:pt idx="6498">
                        <c:v>78.194999999999993</c:v>
                      </c:pt>
                      <c:pt idx="6499">
                        <c:v>78.398333333333326</c:v>
                      </c:pt>
                      <c:pt idx="6500">
                        <c:v>78.403333333333336</c:v>
                      </c:pt>
                      <c:pt idx="6501">
                        <c:v>78.501666666666665</c:v>
                      </c:pt>
                      <c:pt idx="6502">
                        <c:v>78.614999999999995</c:v>
                      </c:pt>
                      <c:pt idx="6503">
                        <c:v>78.614999999999995</c:v>
                      </c:pt>
                      <c:pt idx="6504">
                        <c:v>78.61666666666666</c:v>
                      </c:pt>
                      <c:pt idx="6505">
                        <c:v>78.781666666666666</c:v>
                      </c:pt>
                      <c:pt idx="6506">
                        <c:v>78.56</c:v>
                      </c:pt>
                      <c:pt idx="6507">
                        <c:v>78.61666666666666</c:v>
                      </c:pt>
                      <c:pt idx="6508">
                        <c:v>78.661666666666662</c:v>
                      </c:pt>
                      <c:pt idx="6509">
                        <c:v>78.786666666666662</c:v>
                      </c:pt>
                      <c:pt idx="6510">
                        <c:v>78.78</c:v>
                      </c:pt>
                      <c:pt idx="6511">
                        <c:v>78.806666666666672</c:v>
                      </c:pt>
                      <c:pt idx="6512">
                        <c:v>78.825000000000003</c:v>
                      </c:pt>
                      <c:pt idx="6513">
                        <c:v>78.83</c:v>
                      </c:pt>
                      <c:pt idx="6514">
                        <c:v>78.828333333333333</c:v>
                      </c:pt>
                      <c:pt idx="6515">
                        <c:v>78.930000000000007</c:v>
                      </c:pt>
                      <c:pt idx="6516">
                        <c:v>78.856666666666669</c:v>
                      </c:pt>
                      <c:pt idx="6517">
                        <c:v>78.88666666666667</c:v>
                      </c:pt>
                      <c:pt idx="6518">
                        <c:v>78.833333333333329</c:v>
                      </c:pt>
                      <c:pt idx="6519">
                        <c:v>78.831666666666663</c:v>
                      </c:pt>
                      <c:pt idx="6520">
                        <c:v>79.034999999999997</c:v>
                      </c:pt>
                      <c:pt idx="6521">
                        <c:v>78.834999999999994</c:v>
                      </c:pt>
                      <c:pt idx="6522">
                        <c:v>78.836666666666673</c:v>
                      </c:pt>
                      <c:pt idx="6523">
                        <c:v>79.040000000000006</c:v>
                      </c:pt>
                      <c:pt idx="6524">
                        <c:v>78.834999999999994</c:v>
                      </c:pt>
                      <c:pt idx="6525">
                        <c:v>78.965000000000003</c:v>
                      </c:pt>
                      <c:pt idx="6526">
                        <c:v>79.043333333333337</c:v>
                      </c:pt>
                      <c:pt idx="6527">
                        <c:v>79.181666666666672</c:v>
                      </c:pt>
                      <c:pt idx="6528">
                        <c:v>79.459999999999994</c:v>
                      </c:pt>
                      <c:pt idx="6529">
                        <c:v>79.260000000000005</c:v>
                      </c:pt>
                      <c:pt idx="6530">
                        <c:v>79.24166666666666</c:v>
                      </c:pt>
                      <c:pt idx="6531">
                        <c:v>79.156666666666666</c:v>
                      </c:pt>
                      <c:pt idx="6532">
                        <c:v>79.25833333333334</c:v>
                      </c:pt>
                      <c:pt idx="6533">
                        <c:v>79.194999999999993</c:v>
                      </c:pt>
                      <c:pt idx="6534">
                        <c:v>79.260000000000005</c:v>
                      </c:pt>
                      <c:pt idx="6535">
                        <c:v>79.278333333333336</c:v>
                      </c:pt>
                      <c:pt idx="6536">
                        <c:v>79.468333333333334</c:v>
                      </c:pt>
                      <c:pt idx="6537">
                        <c:v>79.473333333333329</c:v>
                      </c:pt>
                      <c:pt idx="6538">
                        <c:v>79.318333333333328</c:v>
                      </c:pt>
                      <c:pt idx="6539">
                        <c:v>79.473333333333329</c:v>
                      </c:pt>
                      <c:pt idx="6540">
                        <c:v>79.37833333333333</c:v>
                      </c:pt>
                      <c:pt idx="6541">
                        <c:v>79.398333333333326</c:v>
                      </c:pt>
                      <c:pt idx="6542">
                        <c:v>79.473333333333329</c:v>
                      </c:pt>
                      <c:pt idx="6543">
                        <c:v>79.448333333333338</c:v>
                      </c:pt>
                      <c:pt idx="6544">
                        <c:v>79.473333333333329</c:v>
                      </c:pt>
                      <c:pt idx="6545">
                        <c:v>79.680000000000007</c:v>
                      </c:pt>
                      <c:pt idx="6546">
                        <c:v>79.686666666666667</c:v>
                      </c:pt>
                      <c:pt idx="6547">
                        <c:v>79.686666666666667</c:v>
                      </c:pt>
                      <c:pt idx="6548">
                        <c:v>79.51166666666667</c:v>
                      </c:pt>
                      <c:pt idx="6549">
                        <c:v>79.685000000000002</c:v>
                      </c:pt>
                      <c:pt idx="6550">
                        <c:v>79.688333333333333</c:v>
                      </c:pt>
                      <c:pt idx="6551">
                        <c:v>79.896666666666661</c:v>
                      </c:pt>
                      <c:pt idx="6552">
                        <c:v>79.831666666666663</c:v>
                      </c:pt>
                      <c:pt idx="6553">
                        <c:v>79.716666666666669</c:v>
                      </c:pt>
                      <c:pt idx="6554">
                        <c:v>79.903333333333336</c:v>
                      </c:pt>
                      <c:pt idx="6555">
                        <c:v>79.901666666666671</c:v>
                      </c:pt>
                      <c:pt idx="6556">
                        <c:v>80.106666666666669</c:v>
                      </c:pt>
                      <c:pt idx="6557">
                        <c:v>80.11666666666666</c:v>
                      </c:pt>
                      <c:pt idx="6558">
                        <c:v>79.906666666666666</c:v>
                      </c:pt>
                      <c:pt idx="6559">
                        <c:v>79.905000000000001</c:v>
                      </c:pt>
                      <c:pt idx="6560">
                        <c:v>79.931666666666672</c:v>
                      </c:pt>
                      <c:pt idx="6561">
                        <c:v>80.114999999999995</c:v>
                      </c:pt>
                      <c:pt idx="6562">
                        <c:v>80.118333333333339</c:v>
                      </c:pt>
                      <c:pt idx="6563">
                        <c:v>80.11666666666666</c:v>
                      </c:pt>
                      <c:pt idx="6564">
                        <c:v>80.12</c:v>
                      </c:pt>
                      <c:pt idx="6565">
                        <c:v>80.325000000000003</c:v>
                      </c:pt>
                      <c:pt idx="6566">
                        <c:v>80.12166666666667</c:v>
                      </c:pt>
                      <c:pt idx="6567">
                        <c:v>80.391666666666666</c:v>
                      </c:pt>
                      <c:pt idx="6568">
                        <c:v>80.341666666666669</c:v>
                      </c:pt>
                      <c:pt idx="6569">
                        <c:v>80.213333333333338</c:v>
                      </c:pt>
                      <c:pt idx="6570">
                        <c:v>80.331666666666663</c:v>
                      </c:pt>
                      <c:pt idx="6571">
                        <c:v>80.24666666666667</c:v>
                      </c:pt>
                      <c:pt idx="6572">
                        <c:v>80.281666666666666</c:v>
                      </c:pt>
                      <c:pt idx="6573">
                        <c:v>80.328333333333333</c:v>
                      </c:pt>
                      <c:pt idx="6574">
                        <c:v>80.376666666666665</c:v>
                      </c:pt>
                      <c:pt idx="6575">
                        <c:v>80.331666666666663</c:v>
                      </c:pt>
                      <c:pt idx="6576">
                        <c:v>80.125</c:v>
                      </c:pt>
                      <c:pt idx="6577">
                        <c:v>80.325000000000003</c:v>
                      </c:pt>
                      <c:pt idx="6578">
                        <c:v>80.358333333333334</c:v>
                      </c:pt>
                      <c:pt idx="6579">
                        <c:v>80.476666666666674</c:v>
                      </c:pt>
                      <c:pt idx="6580">
                        <c:v>80.33</c:v>
                      </c:pt>
                      <c:pt idx="6581">
                        <c:v>80.536666666666662</c:v>
                      </c:pt>
                      <c:pt idx="6582">
                        <c:v>80.393333333333331</c:v>
                      </c:pt>
                      <c:pt idx="6583">
                        <c:v>80.33</c:v>
                      </c:pt>
                      <c:pt idx="6584">
                        <c:v>80.538333333333327</c:v>
                      </c:pt>
                      <c:pt idx="6585">
                        <c:v>80.36</c:v>
                      </c:pt>
                      <c:pt idx="6586">
                        <c:v>80.568333333333328</c:v>
                      </c:pt>
                      <c:pt idx="6587">
                        <c:v>80.541666666666671</c:v>
                      </c:pt>
                      <c:pt idx="6588">
                        <c:v>80.685000000000002</c:v>
                      </c:pt>
                      <c:pt idx="6589">
                        <c:v>80.545000000000002</c:v>
                      </c:pt>
                      <c:pt idx="6590">
                        <c:v>80.343333333333334</c:v>
                      </c:pt>
                      <c:pt idx="6591">
                        <c:v>80.540000000000006</c:v>
                      </c:pt>
                      <c:pt idx="6592">
                        <c:v>80.611666666666665</c:v>
                      </c:pt>
                      <c:pt idx="6593">
                        <c:v>80.75333333333333</c:v>
                      </c:pt>
                      <c:pt idx="6594">
                        <c:v>80.558333333333337</c:v>
                      </c:pt>
                      <c:pt idx="6595">
                        <c:v>80.751666666666665</c:v>
                      </c:pt>
                      <c:pt idx="6596">
                        <c:v>80.756666666666661</c:v>
                      </c:pt>
                      <c:pt idx="6597">
                        <c:v>80.966666666666669</c:v>
                      </c:pt>
                      <c:pt idx="6598">
                        <c:v>80.966666666666669</c:v>
                      </c:pt>
                      <c:pt idx="6599">
                        <c:v>80.915000000000006</c:v>
                      </c:pt>
                      <c:pt idx="6600">
                        <c:v>80.853333333333339</c:v>
                      </c:pt>
                      <c:pt idx="6601">
                        <c:v>80.75833333333334</c:v>
                      </c:pt>
                      <c:pt idx="6602">
                        <c:v>80.754999999999995</c:v>
                      </c:pt>
                      <c:pt idx="6603">
                        <c:v>80.756666666666661</c:v>
                      </c:pt>
                      <c:pt idx="6604">
                        <c:v>80.956666666666663</c:v>
                      </c:pt>
                      <c:pt idx="6605">
                        <c:v>80.968333333333334</c:v>
                      </c:pt>
                      <c:pt idx="6606">
                        <c:v>80.76166666666667</c:v>
                      </c:pt>
                      <c:pt idx="6607">
                        <c:v>80.965000000000003</c:v>
                      </c:pt>
                      <c:pt idx="6608">
                        <c:v>80.760000000000005</c:v>
                      </c:pt>
                      <c:pt idx="6609">
                        <c:v>80.965000000000003</c:v>
                      </c:pt>
                      <c:pt idx="6610">
                        <c:v>80.995000000000005</c:v>
                      </c:pt>
                      <c:pt idx="6611">
                        <c:v>81.173333333333332</c:v>
                      </c:pt>
                      <c:pt idx="6612">
                        <c:v>81.180000000000007</c:v>
                      </c:pt>
                      <c:pt idx="6613">
                        <c:v>80.973333333333329</c:v>
                      </c:pt>
                      <c:pt idx="6614">
                        <c:v>81.178333333333327</c:v>
                      </c:pt>
                      <c:pt idx="6615">
                        <c:v>81.181666666666672</c:v>
                      </c:pt>
                      <c:pt idx="6616">
                        <c:v>81.39</c:v>
                      </c:pt>
                      <c:pt idx="6617">
                        <c:v>81.11666666666666</c:v>
                      </c:pt>
                      <c:pt idx="6618">
                        <c:v>81.183333333333337</c:v>
                      </c:pt>
                      <c:pt idx="6619">
                        <c:v>81.391666666666666</c:v>
                      </c:pt>
                      <c:pt idx="6620">
                        <c:v>81.22</c:v>
                      </c:pt>
                      <c:pt idx="6621">
                        <c:v>81.474999999999994</c:v>
                      </c:pt>
                      <c:pt idx="6622">
                        <c:v>81.396666666666661</c:v>
                      </c:pt>
                      <c:pt idx="6623">
                        <c:v>81.196666666666673</c:v>
                      </c:pt>
                      <c:pt idx="6624">
                        <c:v>81.393333333333331</c:v>
                      </c:pt>
                      <c:pt idx="6625">
                        <c:v>81.396666666666661</c:v>
                      </c:pt>
                      <c:pt idx="6626">
                        <c:v>81.396666666666661</c:v>
                      </c:pt>
                      <c:pt idx="6627">
                        <c:v>81.394999999999996</c:v>
                      </c:pt>
                      <c:pt idx="6628">
                        <c:v>81.465000000000003</c:v>
                      </c:pt>
                      <c:pt idx="6629">
                        <c:v>81.405000000000001</c:v>
                      </c:pt>
                      <c:pt idx="6630">
                        <c:v>81.394999999999996</c:v>
                      </c:pt>
                      <c:pt idx="6631">
                        <c:v>81.568333333333328</c:v>
                      </c:pt>
                      <c:pt idx="6632">
                        <c:v>81.608333333333334</c:v>
                      </c:pt>
                      <c:pt idx="6633">
                        <c:v>81.61333333333333</c:v>
                      </c:pt>
                      <c:pt idx="6634">
                        <c:v>81.608333333333334</c:v>
                      </c:pt>
                      <c:pt idx="6635">
                        <c:v>81.608333333333334</c:v>
                      </c:pt>
                      <c:pt idx="6636">
                        <c:v>81.694999999999993</c:v>
                      </c:pt>
                      <c:pt idx="6637">
                        <c:v>81.786666666666662</c:v>
                      </c:pt>
                      <c:pt idx="6638">
                        <c:v>81.644999999999996</c:v>
                      </c:pt>
                      <c:pt idx="6639">
                        <c:v>81.61333333333333</c:v>
                      </c:pt>
                      <c:pt idx="6640">
                        <c:v>81.611666666666665</c:v>
                      </c:pt>
                      <c:pt idx="6641">
                        <c:v>81.819999999999993</c:v>
                      </c:pt>
                      <c:pt idx="6642">
                        <c:v>82.031666666666666</c:v>
                      </c:pt>
                      <c:pt idx="6643">
                        <c:v>82.025000000000006</c:v>
                      </c:pt>
                      <c:pt idx="6644">
                        <c:v>82.01</c:v>
                      </c:pt>
                      <c:pt idx="6645">
                        <c:v>81.825000000000003</c:v>
                      </c:pt>
                      <c:pt idx="6646">
                        <c:v>81.716666666666669</c:v>
                      </c:pt>
                      <c:pt idx="6647">
                        <c:v>81.825000000000003</c:v>
                      </c:pt>
                      <c:pt idx="6648">
                        <c:v>81.825000000000003</c:v>
                      </c:pt>
                      <c:pt idx="6649">
                        <c:v>81.825000000000003</c:v>
                      </c:pt>
                      <c:pt idx="6650">
                        <c:v>81.819999999999993</c:v>
                      </c:pt>
                      <c:pt idx="6651">
                        <c:v>81.78</c:v>
                      </c:pt>
                      <c:pt idx="6652">
                        <c:v>81.825000000000003</c:v>
                      </c:pt>
                      <c:pt idx="6653">
                        <c:v>82.031666666666666</c:v>
                      </c:pt>
                      <c:pt idx="6654">
                        <c:v>81.83</c:v>
                      </c:pt>
                      <c:pt idx="6655">
                        <c:v>81.826666666666668</c:v>
                      </c:pt>
                      <c:pt idx="6656">
                        <c:v>81.944999999999993</c:v>
                      </c:pt>
                      <c:pt idx="6657">
                        <c:v>82.038333333333327</c:v>
                      </c:pt>
                      <c:pt idx="6658">
                        <c:v>82.038333333333327</c:v>
                      </c:pt>
                      <c:pt idx="6659">
                        <c:v>82.13</c:v>
                      </c:pt>
                      <c:pt idx="6660">
                        <c:v>81.936666666666667</c:v>
                      </c:pt>
                      <c:pt idx="6661">
                        <c:v>81.83</c:v>
                      </c:pt>
                      <c:pt idx="6662">
                        <c:v>81.826666666666668</c:v>
                      </c:pt>
                      <c:pt idx="6663">
                        <c:v>82.245000000000005</c:v>
                      </c:pt>
                      <c:pt idx="6664">
                        <c:v>82.04</c:v>
                      </c:pt>
                      <c:pt idx="6665">
                        <c:v>82.038333333333327</c:v>
                      </c:pt>
                      <c:pt idx="6666">
                        <c:v>82.036666666666662</c:v>
                      </c:pt>
                      <c:pt idx="6667">
                        <c:v>82.01166666666667</c:v>
                      </c:pt>
                      <c:pt idx="6668">
                        <c:v>82.045000000000002</c:v>
                      </c:pt>
                      <c:pt idx="6669">
                        <c:v>82.15</c:v>
                      </c:pt>
                      <c:pt idx="6670">
                        <c:v>82.038333333333327</c:v>
                      </c:pt>
                      <c:pt idx="6671">
                        <c:v>82.248333333333335</c:v>
                      </c:pt>
                      <c:pt idx="6672">
                        <c:v>82.254999999999995</c:v>
                      </c:pt>
                      <c:pt idx="6673">
                        <c:v>82.461666666666673</c:v>
                      </c:pt>
                      <c:pt idx="6674">
                        <c:v>82.465000000000003</c:v>
                      </c:pt>
                      <c:pt idx="6675">
                        <c:v>82.498333333333335</c:v>
                      </c:pt>
                      <c:pt idx="6676">
                        <c:v>82.658333333333331</c:v>
                      </c:pt>
                      <c:pt idx="6677">
                        <c:v>82.466666666666669</c:v>
                      </c:pt>
                      <c:pt idx="6678">
                        <c:v>82.44</c:v>
                      </c:pt>
                      <c:pt idx="6679">
                        <c:v>82.31</c:v>
                      </c:pt>
                      <c:pt idx="6680">
                        <c:v>82.295000000000002</c:v>
                      </c:pt>
                      <c:pt idx="6681">
                        <c:v>82.308333333333337</c:v>
                      </c:pt>
                      <c:pt idx="6682">
                        <c:v>82.584999999999994</c:v>
                      </c:pt>
                      <c:pt idx="6683">
                        <c:v>82.673333333333332</c:v>
                      </c:pt>
                      <c:pt idx="6684">
                        <c:v>82.471666666666664</c:v>
                      </c:pt>
                      <c:pt idx="6685">
                        <c:v>82.465000000000003</c:v>
                      </c:pt>
                      <c:pt idx="6686">
                        <c:v>82.513333333333335</c:v>
                      </c:pt>
                      <c:pt idx="6687">
                        <c:v>82.676666666666662</c:v>
                      </c:pt>
                      <c:pt idx="6688">
                        <c:v>82.495000000000005</c:v>
                      </c:pt>
                      <c:pt idx="6689">
                        <c:v>82.87833333333333</c:v>
                      </c:pt>
                      <c:pt idx="6690">
                        <c:v>82.68</c:v>
                      </c:pt>
                      <c:pt idx="6691">
                        <c:v>82.536666666666662</c:v>
                      </c:pt>
                      <c:pt idx="6692">
                        <c:v>82.605000000000004</c:v>
                      </c:pt>
                      <c:pt idx="6693">
                        <c:v>82.674999999999997</c:v>
                      </c:pt>
                      <c:pt idx="6694">
                        <c:v>82.591666666666669</c:v>
                      </c:pt>
                      <c:pt idx="6695">
                        <c:v>82.591666666666669</c:v>
                      </c:pt>
                      <c:pt idx="6696">
                        <c:v>82.531666666666666</c:v>
                      </c:pt>
                      <c:pt idx="6697">
                        <c:v>82.676666666666662</c:v>
                      </c:pt>
                      <c:pt idx="6698">
                        <c:v>82.885000000000005</c:v>
                      </c:pt>
                      <c:pt idx="6699">
                        <c:v>82.795000000000002</c:v>
                      </c:pt>
                      <c:pt idx="6700">
                        <c:v>82.86666666666666</c:v>
                      </c:pt>
                      <c:pt idx="6701">
                        <c:v>82.683333333333337</c:v>
                      </c:pt>
                      <c:pt idx="6702">
                        <c:v>82.84</c:v>
                      </c:pt>
                      <c:pt idx="6703">
                        <c:v>82.853333333333339</c:v>
                      </c:pt>
                      <c:pt idx="6704">
                        <c:v>82.891666666666666</c:v>
                      </c:pt>
                      <c:pt idx="6705">
                        <c:v>82.894999999999996</c:v>
                      </c:pt>
                      <c:pt idx="6706">
                        <c:v>82.941666666666663</c:v>
                      </c:pt>
                      <c:pt idx="6707">
                        <c:v>82.894999999999996</c:v>
                      </c:pt>
                      <c:pt idx="6708">
                        <c:v>82.893333333333331</c:v>
                      </c:pt>
                      <c:pt idx="6709">
                        <c:v>82.69</c:v>
                      </c:pt>
                      <c:pt idx="6710">
                        <c:v>82.831666666666663</c:v>
                      </c:pt>
                      <c:pt idx="6711">
                        <c:v>82.896666666666661</c:v>
                      </c:pt>
                      <c:pt idx="6712">
                        <c:v>83.105000000000004</c:v>
                      </c:pt>
                      <c:pt idx="6713">
                        <c:v>83.288333333333327</c:v>
                      </c:pt>
                      <c:pt idx="6714">
                        <c:v>83.11333333333333</c:v>
                      </c:pt>
                      <c:pt idx="6715">
                        <c:v>83.11333333333333</c:v>
                      </c:pt>
                      <c:pt idx="6716">
                        <c:v>83.32</c:v>
                      </c:pt>
                      <c:pt idx="6717">
                        <c:v>83.321666666666673</c:v>
                      </c:pt>
                      <c:pt idx="6718">
                        <c:v>83.24666666666667</c:v>
                      </c:pt>
                      <c:pt idx="6719">
                        <c:v>83.321666666666673</c:v>
                      </c:pt>
                      <c:pt idx="6720">
                        <c:v>83.346666666666664</c:v>
                      </c:pt>
                      <c:pt idx="6721">
                        <c:v>83.348333333333329</c:v>
                      </c:pt>
                      <c:pt idx="6722">
                        <c:v>83.528333333333336</c:v>
                      </c:pt>
                      <c:pt idx="6723">
                        <c:v>83.468333333333334</c:v>
                      </c:pt>
                      <c:pt idx="6724">
                        <c:v>83.355000000000004</c:v>
                      </c:pt>
                      <c:pt idx="6725">
                        <c:v>83.534999999999997</c:v>
                      </c:pt>
                      <c:pt idx="6726">
                        <c:v>83.745000000000005</c:v>
                      </c:pt>
                      <c:pt idx="6727">
                        <c:v>83.543333333333337</c:v>
                      </c:pt>
                      <c:pt idx="6728">
                        <c:v>83.538333333333327</c:v>
                      </c:pt>
                      <c:pt idx="6729">
                        <c:v>83.538333333333327</c:v>
                      </c:pt>
                      <c:pt idx="6730">
                        <c:v>83.748333333333335</c:v>
                      </c:pt>
                      <c:pt idx="6731">
                        <c:v>83.545000000000002</c:v>
                      </c:pt>
                      <c:pt idx="6732">
                        <c:v>83.748333333333335</c:v>
                      </c:pt>
                      <c:pt idx="6733">
                        <c:v>83.763333333333335</c:v>
                      </c:pt>
                      <c:pt idx="6734">
                        <c:v>83.75333333333333</c:v>
                      </c:pt>
                      <c:pt idx="6735">
                        <c:v>83.851666666666674</c:v>
                      </c:pt>
                      <c:pt idx="6736">
                        <c:v>83.855000000000004</c:v>
                      </c:pt>
                      <c:pt idx="6737">
                        <c:v>83.754999999999995</c:v>
                      </c:pt>
                      <c:pt idx="6738">
                        <c:v>83.583333333333329</c:v>
                      </c:pt>
                      <c:pt idx="6739">
                        <c:v>83.751666666666665</c:v>
                      </c:pt>
                      <c:pt idx="6740">
                        <c:v>83.75333333333333</c:v>
                      </c:pt>
                      <c:pt idx="6741">
                        <c:v>83.546666666666667</c:v>
                      </c:pt>
                      <c:pt idx="6742">
                        <c:v>83.543333333333337</c:v>
                      </c:pt>
                      <c:pt idx="6743">
                        <c:v>83.825000000000003</c:v>
                      </c:pt>
                      <c:pt idx="6744">
                        <c:v>83.961666666666673</c:v>
                      </c:pt>
                      <c:pt idx="6745">
                        <c:v>83.76166666666667</c:v>
                      </c:pt>
                      <c:pt idx="6746">
                        <c:v>83.756666666666661</c:v>
                      </c:pt>
                      <c:pt idx="6747">
                        <c:v>83.75833333333334</c:v>
                      </c:pt>
                      <c:pt idx="6748">
                        <c:v>84.158333333333331</c:v>
                      </c:pt>
                      <c:pt idx="6749">
                        <c:v>83.971666666666664</c:v>
                      </c:pt>
                      <c:pt idx="6750">
                        <c:v>83.828333333333333</c:v>
                      </c:pt>
                      <c:pt idx="6751">
                        <c:v>83.966666666666669</c:v>
                      </c:pt>
                      <c:pt idx="6752">
                        <c:v>84</c:v>
                      </c:pt>
                      <c:pt idx="6753">
                        <c:v>84.015000000000001</c:v>
                      </c:pt>
                      <c:pt idx="6754">
                        <c:v>84.18</c:v>
                      </c:pt>
                      <c:pt idx="6755">
                        <c:v>83.974999999999994</c:v>
                      </c:pt>
                      <c:pt idx="6756">
                        <c:v>84.153333333333336</c:v>
                      </c:pt>
                      <c:pt idx="6757">
                        <c:v>84.181666666666672</c:v>
                      </c:pt>
                      <c:pt idx="6758">
                        <c:v>84.111666666666665</c:v>
                      </c:pt>
                      <c:pt idx="6759">
                        <c:v>84.181666666666672</c:v>
                      </c:pt>
                      <c:pt idx="6760">
                        <c:v>84.185000000000002</c:v>
                      </c:pt>
                      <c:pt idx="6761">
                        <c:v>83.976666666666674</c:v>
                      </c:pt>
                      <c:pt idx="6762">
                        <c:v>84.098333333333329</c:v>
                      </c:pt>
                      <c:pt idx="6763">
                        <c:v>84.138333333333335</c:v>
                      </c:pt>
                      <c:pt idx="6764">
                        <c:v>84.183333333333337</c:v>
                      </c:pt>
                      <c:pt idx="6765">
                        <c:v>84.185000000000002</c:v>
                      </c:pt>
                      <c:pt idx="6766">
                        <c:v>84.393333333333331</c:v>
                      </c:pt>
                      <c:pt idx="6767">
                        <c:v>84.23</c:v>
                      </c:pt>
                      <c:pt idx="6768">
                        <c:v>84.186666666666667</c:v>
                      </c:pt>
                      <c:pt idx="6769">
                        <c:v>84.394999999999996</c:v>
                      </c:pt>
                      <c:pt idx="6770">
                        <c:v>84.396666666666661</c:v>
                      </c:pt>
                      <c:pt idx="6771">
                        <c:v>84.398333333333326</c:v>
                      </c:pt>
                      <c:pt idx="6772">
                        <c:v>84.448333333333338</c:v>
                      </c:pt>
                      <c:pt idx="6773">
                        <c:v>84.606666666666669</c:v>
                      </c:pt>
                      <c:pt idx="6774">
                        <c:v>84.424999999999997</c:v>
                      </c:pt>
                      <c:pt idx="6775">
                        <c:v>84.453333333333333</c:v>
                      </c:pt>
                      <c:pt idx="6776">
                        <c:v>84.734999999999999</c:v>
                      </c:pt>
                      <c:pt idx="6777">
                        <c:v>85.03</c:v>
                      </c:pt>
                      <c:pt idx="6778">
                        <c:v>84.826666666666668</c:v>
                      </c:pt>
                      <c:pt idx="6779">
                        <c:v>84.825000000000003</c:v>
                      </c:pt>
                      <c:pt idx="6780">
                        <c:v>84.771666666666661</c:v>
                      </c:pt>
                      <c:pt idx="6781">
                        <c:v>84.825000000000003</c:v>
                      </c:pt>
                      <c:pt idx="6782">
                        <c:v>84.825000000000003</c:v>
                      </c:pt>
                      <c:pt idx="6783">
                        <c:v>84.998333333333335</c:v>
                      </c:pt>
                      <c:pt idx="6784">
                        <c:v>84.915000000000006</c:v>
                      </c:pt>
                      <c:pt idx="6785">
                        <c:v>84.87166666666667</c:v>
                      </c:pt>
                      <c:pt idx="6786">
                        <c:v>85.034999999999997</c:v>
                      </c:pt>
                      <c:pt idx="6787">
                        <c:v>84.83</c:v>
                      </c:pt>
                      <c:pt idx="6788">
                        <c:v>84.933333333333337</c:v>
                      </c:pt>
                      <c:pt idx="6789">
                        <c:v>85.04</c:v>
                      </c:pt>
                      <c:pt idx="6790">
                        <c:v>85.041666666666671</c:v>
                      </c:pt>
                      <c:pt idx="6791">
                        <c:v>84.98833333333333</c:v>
                      </c:pt>
                      <c:pt idx="6792">
                        <c:v>85.24666666666667</c:v>
                      </c:pt>
                      <c:pt idx="6793">
                        <c:v>85.066666666666663</c:v>
                      </c:pt>
                      <c:pt idx="6794">
                        <c:v>85.043333333333337</c:v>
                      </c:pt>
                      <c:pt idx="6795">
                        <c:v>85.251666666666665</c:v>
                      </c:pt>
                      <c:pt idx="6796">
                        <c:v>85.125</c:v>
                      </c:pt>
                      <c:pt idx="6797">
                        <c:v>85.141666666666666</c:v>
                      </c:pt>
                      <c:pt idx="6798">
                        <c:v>85.256666666666661</c:v>
                      </c:pt>
                      <c:pt idx="6799">
                        <c:v>85.465000000000003</c:v>
                      </c:pt>
                      <c:pt idx="6800">
                        <c:v>85.46</c:v>
                      </c:pt>
                      <c:pt idx="6801">
                        <c:v>85.47</c:v>
                      </c:pt>
                      <c:pt idx="6802">
                        <c:v>85.26166666666667</c:v>
                      </c:pt>
                      <c:pt idx="6803">
                        <c:v>85.466666666666669</c:v>
                      </c:pt>
                      <c:pt idx="6804">
                        <c:v>85.543333333333337</c:v>
                      </c:pt>
                      <c:pt idx="6805">
                        <c:v>85.471666666666664</c:v>
                      </c:pt>
                      <c:pt idx="6806">
                        <c:v>85.678333333333327</c:v>
                      </c:pt>
                      <c:pt idx="6807">
                        <c:v>85.683333333333337</c:v>
                      </c:pt>
                      <c:pt idx="6808">
                        <c:v>85.523333333333326</c:v>
                      </c:pt>
                      <c:pt idx="6809">
                        <c:v>85.678333333333327</c:v>
                      </c:pt>
                      <c:pt idx="6810">
                        <c:v>85.681666666666672</c:v>
                      </c:pt>
                      <c:pt idx="6811">
                        <c:v>85.58</c:v>
                      </c:pt>
                      <c:pt idx="6812">
                        <c:v>85.473333333333329</c:v>
                      </c:pt>
                      <c:pt idx="6813">
                        <c:v>85.68</c:v>
                      </c:pt>
                      <c:pt idx="6814">
                        <c:v>85.651666666666671</c:v>
                      </c:pt>
                      <c:pt idx="6815">
                        <c:v>85.564999999999998</c:v>
                      </c:pt>
                      <c:pt idx="6816">
                        <c:v>85.683333333333337</c:v>
                      </c:pt>
                      <c:pt idx="6817">
                        <c:v>85.683333333333337</c:v>
                      </c:pt>
                      <c:pt idx="6818">
                        <c:v>85.733333333333334</c:v>
                      </c:pt>
                      <c:pt idx="6819">
                        <c:v>85.893333333333331</c:v>
                      </c:pt>
                      <c:pt idx="6820">
                        <c:v>85.778333333333336</c:v>
                      </c:pt>
                      <c:pt idx="6821">
                        <c:v>85.893333333333331</c:v>
                      </c:pt>
                      <c:pt idx="6822">
                        <c:v>86.086666666666673</c:v>
                      </c:pt>
                      <c:pt idx="6823">
                        <c:v>86.038333333333327</c:v>
                      </c:pt>
                      <c:pt idx="6824">
                        <c:v>86.11</c:v>
                      </c:pt>
                      <c:pt idx="6825">
                        <c:v>86.105000000000004</c:v>
                      </c:pt>
                      <c:pt idx="6826">
                        <c:v>86.111666666666665</c:v>
                      </c:pt>
                      <c:pt idx="6827">
                        <c:v>86.32</c:v>
                      </c:pt>
                      <c:pt idx="6828">
                        <c:v>86.114999999999995</c:v>
                      </c:pt>
                      <c:pt idx="6829">
                        <c:v>86.108333333333334</c:v>
                      </c:pt>
                      <c:pt idx="6830">
                        <c:v>86.111666666666665</c:v>
                      </c:pt>
                      <c:pt idx="6831">
                        <c:v>86.256666666666661</c:v>
                      </c:pt>
                      <c:pt idx="6832">
                        <c:v>86.111666666666665</c:v>
                      </c:pt>
                      <c:pt idx="6833">
                        <c:v>85.99166666666666</c:v>
                      </c:pt>
                      <c:pt idx="6834">
                        <c:v>86.11</c:v>
                      </c:pt>
                      <c:pt idx="6835">
                        <c:v>85.903333333333336</c:v>
                      </c:pt>
                      <c:pt idx="6836">
                        <c:v>86.108333333333334</c:v>
                      </c:pt>
                      <c:pt idx="6837">
                        <c:v>86.153333333333336</c:v>
                      </c:pt>
                      <c:pt idx="6838">
                        <c:v>86.11</c:v>
                      </c:pt>
                      <c:pt idx="6839">
                        <c:v>86.12833333333333</c:v>
                      </c:pt>
                      <c:pt idx="6840">
                        <c:v>86.32</c:v>
                      </c:pt>
                      <c:pt idx="6841">
                        <c:v>86.23833333333333</c:v>
                      </c:pt>
                      <c:pt idx="6842">
                        <c:v>86.24666666666667</c:v>
                      </c:pt>
                      <c:pt idx="6843">
                        <c:v>86.321666666666673</c:v>
                      </c:pt>
                      <c:pt idx="6844">
                        <c:v>86.118333333333339</c:v>
                      </c:pt>
                      <c:pt idx="6845">
                        <c:v>86.036666666666662</c:v>
                      </c:pt>
                      <c:pt idx="6846">
                        <c:v>86.14</c:v>
                      </c:pt>
                      <c:pt idx="6847">
                        <c:v>86.41</c:v>
                      </c:pt>
                      <c:pt idx="6848">
                        <c:v>86.351666666666674</c:v>
                      </c:pt>
                      <c:pt idx="6849">
                        <c:v>86.114999999999995</c:v>
                      </c:pt>
                      <c:pt idx="6850">
                        <c:v>86.111666666666665</c:v>
                      </c:pt>
                      <c:pt idx="6851">
                        <c:v>86.405000000000001</c:v>
                      </c:pt>
                      <c:pt idx="6852">
                        <c:v>86.326666666666668</c:v>
                      </c:pt>
                      <c:pt idx="6853">
                        <c:v>86.525000000000006</c:v>
                      </c:pt>
                      <c:pt idx="6854">
                        <c:v>86.51166666666667</c:v>
                      </c:pt>
                      <c:pt idx="6855">
                        <c:v>86.534999999999997</c:v>
                      </c:pt>
                      <c:pt idx="6856">
                        <c:v>86.606666666666669</c:v>
                      </c:pt>
                      <c:pt idx="6857">
                        <c:v>86.743333333333339</c:v>
                      </c:pt>
                      <c:pt idx="6858">
                        <c:v>86.711666666666673</c:v>
                      </c:pt>
                      <c:pt idx="6859">
                        <c:v>86.538333333333327</c:v>
                      </c:pt>
                      <c:pt idx="6860">
                        <c:v>86.681666666666672</c:v>
                      </c:pt>
                      <c:pt idx="6861">
                        <c:v>86.74666666666667</c:v>
                      </c:pt>
                      <c:pt idx="6862">
                        <c:v>86.546666666666667</c:v>
                      </c:pt>
                      <c:pt idx="6863">
                        <c:v>86.745000000000005</c:v>
                      </c:pt>
                      <c:pt idx="6864">
                        <c:v>86.953333333333333</c:v>
                      </c:pt>
                      <c:pt idx="6865">
                        <c:v>86.87833333333333</c:v>
                      </c:pt>
                      <c:pt idx="6866">
                        <c:v>86.751666666666665</c:v>
                      </c:pt>
                      <c:pt idx="6867">
                        <c:v>86.823333333333338</c:v>
                      </c:pt>
                      <c:pt idx="6868">
                        <c:v>86.99</c:v>
                      </c:pt>
                      <c:pt idx="6869">
                        <c:v>87.078333333333333</c:v>
                      </c:pt>
                      <c:pt idx="6870">
                        <c:v>86.965000000000003</c:v>
                      </c:pt>
                      <c:pt idx="6871">
                        <c:v>86.86</c:v>
                      </c:pt>
                      <c:pt idx="6872">
                        <c:v>87.063333333333333</c:v>
                      </c:pt>
                      <c:pt idx="6873">
                        <c:v>87.098333333333329</c:v>
                      </c:pt>
                      <c:pt idx="6874">
                        <c:v>87.17</c:v>
                      </c:pt>
                      <c:pt idx="6875">
                        <c:v>87.171666666666667</c:v>
                      </c:pt>
                      <c:pt idx="6876">
                        <c:v>87.118333333333339</c:v>
                      </c:pt>
                      <c:pt idx="6877">
                        <c:v>87.283333333333331</c:v>
                      </c:pt>
                      <c:pt idx="6878">
                        <c:v>87.38</c:v>
                      </c:pt>
                      <c:pt idx="6879">
                        <c:v>87.38333333333334</c:v>
                      </c:pt>
                      <c:pt idx="6880">
                        <c:v>87.176666666666662</c:v>
                      </c:pt>
                      <c:pt idx="6881">
                        <c:v>87.381666666666661</c:v>
                      </c:pt>
                      <c:pt idx="6882">
                        <c:v>87.385000000000005</c:v>
                      </c:pt>
                      <c:pt idx="6883">
                        <c:v>87.38666666666667</c:v>
                      </c:pt>
                      <c:pt idx="6884">
                        <c:v>87.38333333333334</c:v>
                      </c:pt>
                      <c:pt idx="6885">
                        <c:v>87.385000000000005</c:v>
                      </c:pt>
                      <c:pt idx="6886">
                        <c:v>87.594999999999999</c:v>
                      </c:pt>
                      <c:pt idx="6887">
                        <c:v>87.598333333333329</c:v>
                      </c:pt>
                      <c:pt idx="6888">
                        <c:v>87.655000000000001</c:v>
                      </c:pt>
                      <c:pt idx="6889">
                        <c:v>87.806666666666672</c:v>
                      </c:pt>
                      <c:pt idx="6890">
                        <c:v>87.635000000000005</c:v>
                      </c:pt>
                      <c:pt idx="6891">
                        <c:v>87.81</c:v>
                      </c:pt>
                      <c:pt idx="6892">
                        <c:v>87.813333333333333</c:v>
                      </c:pt>
                      <c:pt idx="6893">
                        <c:v>87.605000000000004</c:v>
                      </c:pt>
                      <c:pt idx="6894">
                        <c:v>87.775000000000006</c:v>
                      </c:pt>
                      <c:pt idx="6895">
                        <c:v>87.816666666666663</c:v>
                      </c:pt>
                      <c:pt idx="6896">
                        <c:v>87.834999999999994</c:v>
                      </c:pt>
                      <c:pt idx="6897">
                        <c:v>88.023333333333326</c:v>
                      </c:pt>
                      <c:pt idx="6898">
                        <c:v>88.025000000000006</c:v>
                      </c:pt>
                      <c:pt idx="6899">
                        <c:v>88.028333333333336</c:v>
                      </c:pt>
                      <c:pt idx="6900">
                        <c:v>88.081666666666663</c:v>
                      </c:pt>
                      <c:pt idx="6901">
                        <c:v>88.03</c:v>
                      </c:pt>
                      <c:pt idx="6902">
                        <c:v>87.875</c:v>
                      </c:pt>
                      <c:pt idx="6903">
                        <c:v>88.026666666666671</c:v>
                      </c:pt>
                      <c:pt idx="6904">
                        <c:v>88.028333333333336</c:v>
                      </c:pt>
                      <c:pt idx="6905">
                        <c:v>88.188333333333333</c:v>
                      </c:pt>
                      <c:pt idx="6906">
                        <c:v>88.24166666666666</c:v>
                      </c:pt>
                      <c:pt idx="6907">
                        <c:v>88.034999999999997</c:v>
                      </c:pt>
                      <c:pt idx="6908">
                        <c:v>88.234999999999999</c:v>
                      </c:pt>
                      <c:pt idx="6909">
                        <c:v>88.114999999999995</c:v>
                      </c:pt>
                      <c:pt idx="6910">
                        <c:v>88.454999999999998</c:v>
                      </c:pt>
                      <c:pt idx="6911">
                        <c:v>88.245000000000005</c:v>
                      </c:pt>
                      <c:pt idx="6912">
                        <c:v>88.153333333333336</c:v>
                      </c:pt>
                      <c:pt idx="6913">
                        <c:v>88.24</c:v>
                      </c:pt>
                      <c:pt idx="6914">
                        <c:v>88.034999999999997</c:v>
                      </c:pt>
                      <c:pt idx="6915">
                        <c:v>88.245000000000005</c:v>
                      </c:pt>
                      <c:pt idx="6916">
                        <c:v>88.451666666666668</c:v>
                      </c:pt>
                      <c:pt idx="6917">
                        <c:v>88.46</c:v>
                      </c:pt>
                      <c:pt idx="6918">
                        <c:v>88.26</c:v>
                      </c:pt>
                      <c:pt idx="6919">
                        <c:v>88.454999999999998</c:v>
                      </c:pt>
                      <c:pt idx="6920">
                        <c:v>88.581666666666663</c:v>
                      </c:pt>
                      <c:pt idx="6921">
                        <c:v>88.484999999999999</c:v>
                      </c:pt>
                      <c:pt idx="6922">
                        <c:v>88.46</c:v>
                      </c:pt>
                      <c:pt idx="6923">
                        <c:v>88.515000000000001</c:v>
                      </c:pt>
                      <c:pt idx="6924">
                        <c:v>88.668333333333337</c:v>
                      </c:pt>
                      <c:pt idx="6925">
                        <c:v>88.858333333333334</c:v>
                      </c:pt>
                      <c:pt idx="6926">
                        <c:v>88.881666666666661</c:v>
                      </c:pt>
                      <c:pt idx="6927">
                        <c:v>88.754999999999995</c:v>
                      </c:pt>
                      <c:pt idx="6928">
                        <c:v>88.88</c:v>
                      </c:pt>
                      <c:pt idx="6929">
                        <c:v>88.881666666666661</c:v>
                      </c:pt>
                      <c:pt idx="6930">
                        <c:v>88.673333333333332</c:v>
                      </c:pt>
                      <c:pt idx="6931">
                        <c:v>88.87833333333333</c:v>
                      </c:pt>
                      <c:pt idx="6932">
                        <c:v>88.971666666666664</c:v>
                      </c:pt>
                      <c:pt idx="6933">
                        <c:v>88.88333333333334</c:v>
                      </c:pt>
                      <c:pt idx="6934">
                        <c:v>88.673333333333332</c:v>
                      </c:pt>
                      <c:pt idx="6935">
                        <c:v>88.698333333333338</c:v>
                      </c:pt>
                      <c:pt idx="6936">
                        <c:v>88.881666666666661</c:v>
                      </c:pt>
                      <c:pt idx="6937">
                        <c:v>88.881666666666661</c:v>
                      </c:pt>
                      <c:pt idx="6938">
                        <c:v>88.795000000000002</c:v>
                      </c:pt>
                      <c:pt idx="6939">
                        <c:v>88.793333333333337</c:v>
                      </c:pt>
                      <c:pt idx="6940">
                        <c:v>88.881666666666661</c:v>
                      </c:pt>
                      <c:pt idx="6941">
                        <c:v>88.834999999999994</c:v>
                      </c:pt>
                      <c:pt idx="6942">
                        <c:v>88.73833333333333</c:v>
                      </c:pt>
                      <c:pt idx="6943">
                        <c:v>88.671666666666667</c:v>
                      </c:pt>
                      <c:pt idx="6944">
                        <c:v>88.623333333333335</c:v>
                      </c:pt>
                      <c:pt idx="6945">
                        <c:v>88.87833333333333</c:v>
                      </c:pt>
                      <c:pt idx="6946">
                        <c:v>88.67</c:v>
                      </c:pt>
                      <c:pt idx="6947">
                        <c:v>88.67</c:v>
                      </c:pt>
                      <c:pt idx="6948">
                        <c:v>88.666666666666671</c:v>
                      </c:pt>
                      <c:pt idx="6949">
                        <c:v>88.923333333333332</c:v>
                      </c:pt>
                      <c:pt idx="6950">
                        <c:v>88.88333333333334</c:v>
                      </c:pt>
                      <c:pt idx="6951">
                        <c:v>88.901666666666671</c:v>
                      </c:pt>
                      <c:pt idx="6952">
                        <c:v>88.921666666666667</c:v>
                      </c:pt>
                      <c:pt idx="6953">
                        <c:v>88.88333333333334</c:v>
                      </c:pt>
                      <c:pt idx="6954">
                        <c:v>88.881666666666661</c:v>
                      </c:pt>
                      <c:pt idx="6955">
                        <c:v>89.091666666666669</c:v>
                      </c:pt>
                      <c:pt idx="6956">
                        <c:v>88.88666666666667</c:v>
                      </c:pt>
                      <c:pt idx="6957">
                        <c:v>88.88333333333334</c:v>
                      </c:pt>
                      <c:pt idx="6958">
                        <c:v>89.043333333333337</c:v>
                      </c:pt>
                      <c:pt idx="6959">
                        <c:v>88.88666666666667</c:v>
                      </c:pt>
                      <c:pt idx="6960">
                        <c:v>88.88333333333334</c:v>
                      </c:pt>
                      <c:pt idx="6961">
                        <c:v>88.885000000000005</c:v>
                      </c:pt>
                      <c:pt idx="6962">
                        <c:v>88.911666666666662</c:v>
                      </c:pt>
                      <c:pt idx="6963">
                        <c:v>88.978333333333339</c:v>
                      </c:pt>
                      <c:pt idx="6964">
                        <c:v>88.885000000000005</c:v>
                      </c:pt>
                      <c:pt idx="6965">
                        <c:v>88.88</c:v>
                      </c:pt>
                      <c:pt idx="6966">
                        <c:v>89.091666666666669</c:v>
                      </c:pt>
                      <c:pt idx="6967">
                        <c:v>88.885000000000005</c:v>
                      </c:pt>
                      <c:pt idx="6968">
                        <c:v>89.093333333333334</c:v>
                      </c:pt>
                      <c:pt idx="6969">
                        <c:v>89.1</c:v>
                      </c:pt>
                      <c:pt idx="6970">
                        <c:v>89.096666666666664</c:v>
                      </c:pt>
                      <c:pt idx="6971">
                        <c:v>89.094999999999999</c:v>
                      </c:pt>
                      <c:pt idx="6972">
                        <c:v>89.11333333333333</c:v>
                      </c:pt>
                      <c:pt idx="6973">
                        <c:v>89.096666666666664</c:v>
                      </c:pt>
                      <c:pt idx="6974">
                        <c:v>89.143333333333331</c:v>
                      </c:pt>
                      <c:pt idx="6975">
                        <c:v>89.308333333333337</c:v>
                      </c:pt>
                      <c:pt idx="6976">
                        <c:v>89.308333333333337</c:v>
                      </c:pt>
                      <c:pt idx="6977">
                        <c:v>89.23</c:v>
                      </c:pt>
                      <c:pt idx="6978">
                        <c:v>89.188333333333333</c:v>
                      </c:pt>
                      <c:pt idx="6979">
                        <c:v>89.308333333333337</c:v>
                      </c:pt>
                      <c:pt idx="6980">
                        <c:v>89.515000000000001</c:v>
                      </c:pt>
                      <c:pt idx="6981">
                        <c:v>89.314999999999998</c:v>
                      </c:pt>
                      <c:pt idx="6982">
                        <c:v>89.308333333333337</c:v>
                      </c:pt>
                      <c:pt idx="6983">
                        <c:v>89.391666666666666</c:v>
                      </c:pt>
                      <c:pt idx="6984">
                        <c:v>89.318333333333328</c:v>
                      </c:pt>
                      <c:pt idx="6985">
                        <c:v>89.513333333333335</c:v>
                      </c:pt>
                      <c:pt idx="6986">
                        <c:v>89.536666666666662</c:v>
                      </c:pt>
                      <c:pt idx="6987">
                        <c:v>89.523333333333326</c:v>
                      </c:pt>
                      <c:pt idx="6988">
                        <c:v>89.523333333333326</c:v>
                      </c:pt>
                      <c:pt idx="6989">
                        <c:v>89.526666666666671</c:v>
                      </c:pt>
                      <c:pt idx="6990">
                        <c:v>89.526666666666671</c:v>
                      </c:pt>
                      <c:pt idx="6991">
                        <c:v>89.586666666666673</c:v>
                      </c:pt>
                      <c:pt idx="6992">
                        <c:v>89.734999999999999</c:v>
                      </c:pt>
                      <c:pt idx="6993">
                        <c:v>89.61</c:v>
                      </c:pt>
                      <c:pt idx="6994">
                        <c:v>89.561666666666667</c:v>
                      </c:pt>
                      <c:pt idx="6995">
                        <c:v>89.525000000000006</c:v>
                      </c:pt>
                      <c:pt idx="6996">
                        <c:v>89.698333333333338</c:v>
                      </c:pt>
                      <c:pt idx="6997">
                        <c:v>89.734999999999999</c:v>
                      </c:pt>
                      <c:pt idx="6998">
                        <c:v>89.53</c:v>
                      </c:pt>
                      <c:pt idx="6999">
                        <c:v>89.586666666666673</c:v>
                      </c:pt>
                      <c:pt idx="7000">
                        <c:v>89.736666666666665</c:v>
                      </c:pt>
                      <c:pt idx="7001">
                        <c:v>89.736666666666665</c:v>
                      </c:pt>
                      <c:pt idx="7002">
                        <c:v>89.736666666666665</c:v>
                      </c:pt>
                      <c:pt idx="7003">
                        <c:v>89.86666666666666</c:v>
                      </c:pt>
                      <c:pt idx="7004">
                        <c:v>89.75333333333333</c:v>
                      </c:pt>
                      <c:pt idx="7005">
                        <c:v>89.74</c:v>
                      </c:pt>
                      <c:pt idx="7006">
                        <c:v>89.736666666666665</c:v>
                      </c:pt>
                      <c:pt idx="7007">
                        <c:v>89.736666666666665</c:v>
                      </c:pt>
                      <c:pt idx="7008">
                        <c:v>89.75</c:v>
                      </c:pt>
                      <c:pt idx="7009">
                        <c:v>89.951666666666668</c:v>
                      </c:pt>
                      <c:pt idx="7010">
                        <c:v>89.954999999999998</c:v>
                      </c:pt>
                      <c:pt idx="7011">
                        <c:v>90.036666666666662</c:v>
                      </c:pt>
                      <c:pt idx="7012">
                        <c:v>90.165000000000006</c:v>
                      </c:pt>
                      <c:pt idx="7013">
                        <c:v>90.37</c:v>
                      </c:pt>
                      <c:pt idx="7014">
                        <c:v>90.375626043405674</c:v>
                      </c:pt>
                      <c:pt idx="7015">
                        <c:v>90.208681135225376</c:v>
                      </c:pt>
                      <c:pt idx="7016">
                        <c:v>90.388981636060095</c:v>
                      </c:pt>
                      <c:pt idx="7017">
                        <c:v>90.320534223706176</c:v>
                      </c:pt>
                      <c:pt idx="7018">
                        <c:v>90.318864774624373</c:v>
                      </c:pt>
                      <c:pt idx="7019">
                        <c:v>90.529215358931552</c:v>
                      </c:pt>
                      <c:pt idx="7020">
                        <c:v>90.322203672787978</c:v>
                      </c:pt>
                      <c:pt idx="7021">
                        <c:v>90.524207011686144</c:v>
                      </c:pt>
                      <c:pt idx="7022">
                        <c:v>90.532554257095157</c:v>
                      </c:pt>
                      <c:pt idx="7023">
                        <c:v>90.619365609348918</c:v>
                      </c:pt>
                      <c:pt idx="7024">
                        <c:v>90.746243739565941</c:v>
                      </c:pt>
                      <c:pt idx="7025">
                        <c:v>90.85809682804674</c:v>
                      </c:pt>
                      <c:pt idx="7026">
                        <c:v>90.854757929883135</c:v>
                      </c:pt>
                      <c:pt idx="7027">
                        <c:v>90.954924874791317</c:v>
                      </c:pt>
                      <c:pt idx="7028">
                        <c:v>91.045075125208683</c:v>
                      </c:pt>
                      <c:pt idx="7029">
                        <c:v>90.961602671118527</c:v>
                      </c:pt>
                      <c:pt idx="7030">
                        <c:v>90.767946577629388</c:v>
                      </c:pt>
                      <c:pt idx="7031">
                        <c:v>90.959933222036724</c:v>
                      </c:pt>
                      <c:pt idx="7032">
                        <c:v>90.751252086811348</c:v>
                      </c:pt>
                      <c:pt idx="7033">
                        <c:v>91.170283806343903</c:v>
                      </c:pt>
                      <c:pt idx="7034">
                        <c:v>91.365609348914859</c:v>
                      </c:pt>
                      <c:pt idx="7035">
                        <c:v>91.562604340567617</c:v>
                      </c:pt>
                      <c:pt idx="7036">
                        <c:v>91.747913188647743</c:v>
                      </c:pt>
                      <c:pt idx="7037">
                        <c:v>92</c:v>
                      </c:pt>
                      <c:pt idx="7038">
                        <c:v>92.026711185308855</c:v>
                      </c:pt>
                      <c:pt idx="7039">
                        <c:v>92.026711185308855</c:v>
                      </c:pt>
                      <c:pt idx="7040">
                        <c:v>92.076794657762932</c:v>
                      </c:pt>
                      <c:pt idx="7041">
                        <c:v>91.823038397328887</c:v>
                      </c:pt>
                      <c:pt idx="7042">
                        <c:v>91.899833055091818</c:v>
                      </c:pt>
                      <c:pt idx="7043">
                        <c:v>91.813021702838057</c:v>
                      </c:pt>
                      <c:pt idx="7044">
                        <c:v>91.813021702838057</c:v>
                      </c:pt>
                      <c:pt idx="7045">
                        <c:v>92.021702838063433</c:v>
                      </c:pt>
                      <c:pt idx="7046">
                        <c:v>91.816360601001676</c:v>
                      </c:pt>
                      <c:pt idx="7047">
                        <c:v>91.666110183639404</c:v>
                      </c:pt>
                      <c:pt idx="7048">
                        <c:v>92.001669449081803</c:v>
                      </c:pt>
                      <c:pt idx="7049">
                        <c:v>91.818030050083479</c:v>
                      </c:pt>
                      <c:pt idx="7050">
                        <c:v>92.026711185308855</c:v>
                      </c:pt>
                      <c:pt idx="7051">
                        <c:v>91.8881469115192</c:v>
                      </c:pt>
                      <c:pt idx="7052">
                        <c:v>92.026711185308855</c:v>
                      </c:pt>
                      <c:pt idx="7053">
                        <c:v>92.130217028380628</c:v>
                      </c:pt>
                      <c:pt idx="7054">
                        <c:v>92.113522537562602</c:v>
                      </c:pt>
                      <c:pt idx="7055">
                        <c:v>92.028380634390658</c:v>
                      </c:pt>
                      <c:pt idx="7056">
                        <c:v>92.096828046744577</c:v>
                      </c:pt>
                      <c:pt idx="7057">
                        <c:v>92.232053422370612</c:v>
                      </c:pt>
                      <c:pt idx="7058">
                        <c:v>92.445742904841396</c:v>
                      </c:pt>
                      <c:pt idx="7059">
                        <c:v>92.240400667779639</c:v>
                      </c:pt>
                      <c:pt idx="7060">
                        <c:v>92.240400667779639</c:v>
                      </c:pt>
                      <c:pt idx="7061">
                        <c:v>92.193656093489153</c:v>
                      </c:pt>
                      <c:pt idx="7062">
                        <c:v>92.210350584307179</c:v>
                      </c:pt>
                      <c:pt idx="7063">
                        <c:v>92.332220367278794</c:v>
                      </c:pt>
                      <c:pt idx="7064">
                        <c:v>92.242070116861441</c:v>
                      </c:pt>
                      <c:pt idx="7065">
                        <c:v>92.242070116861441</c:v>
                      </c:pt>
                      <c:pt idx="7066">
                        <c:v>92.03672787979967</c:v>
                      </c:pt>
                      <c:pt idx="7067">
                        <c:v>92.11853088480801</c:v>
                      </c:pt>
                      <c:pt idx="7068">
                        <c:v>92.258764607679467</c:v>
                      </c:pt>
                      <c:pt idx="7069">
                        <c:v>92.248747913188652</c:v>
                      </c:pt>
                      <c:pt idx="7070">
                        <c:v>92.151919866444075</c:v>
                      </c:pt>
                      <c:pt idx="7071">
                        <c:v>92.248747913188652</c:v>
                      </c:pt>
                      <c:pt idx="7072">
                        <c:v>92.038397328881473</c:v>
                      </c:pt>
                      <c:pt idx="7073">
                        <c:v>92.038397328881473</c:v>
                      </c:pt>
                      <c:pt idx="7074">
                        <c:v>92.457429048414028</c:v>
                      </c:pt>
                      <c:pt idx="7075">
                        <c:v>92.258764607679467</c:v>
                      </c:pt>
                      <c:pt idx="7076">
                        <c:v>92.121869782971615</c:v>
                      </c:pt>
                      <c:pt idx="7077">
                        <c:v>92.151919866444075</c:v>
                      </c:pt>
                      <c:pt idx="7078">
                        <c:v>92.460767946577633</c:v>
                      </c:pt>
                      <c:pt idx="7079">
                        <c:v>92.252086811352257</c:v>
                      </c:pt>
                      <c:pt idx="7080">
                        <c:v>92.465776293823041</c:v>
                      </c:pt>
                      <c:pt idx="7081">
                        <c:v>92.57095158597663</c:v>
                      </c:pt>
                      <c:pt idx="7082">
                        <c:v>92.495826377295487</c:v>
                      </c:pt>
                      <c:pt idx="7083">
                        <c:v>92.467445742904843</c:v>
                      </c:pt>
                      <c:pt idx="7084">
                        <c:v>92.502504173622711</c:v>
                      </c:pt>
                      <c:pt idx="7085">
                        <c:v>92.427378964941568</c:v>
                      </c:pt>
                      <c:pt idx="7086">
                        <c:v>92.465776293823041</c:v>
                      </c:pt>
                      <c:pt idx="7087">
                        <c:v>92.462437395659435</c:v>
                      </c:pt>
                      <c:pt idx="7088">
                        <c:v>92.884808013355595</c:v>
                      </c:pt>
                      <c:pt idx="7089">
                        <c:v>92.681135225375627</c:v>
                      </c:pt>
                      <c:pt idx="7090">
                        <c:v>92.677796327212022</c:v>
                      </c:pt>
                      <c:pt idx="7091">
                        <c:v>92.679465776293824</c:v>
                      </c:pt>
                      <c:pt idx="7092">
                        <c:v>92.722871452420705</c:v>
                      </c:pt>
                      <c:pt idx="7093">
                        <c:v>92.679465776293824</c:v>
                      </c:pt>
                      <c:pt idx="7094">
                        <c:v>92.507512520868119</c:v>
                      </c:pt>
                      <c:pt idx="7095">
                        <c:v>92.414023372287147</c:v>
                      </c:pt>
                      <c:pt idx="7096">
                        <c:v>92.395659432387319</c:v>
                      </c:pt>
                      <c:pt idx="7097">
                        <c:v>92.676126878130219</c:v>
                      </c:pt>
                      <c:pt idx="7098">
                        <c:v>92.676126878130219</c:v>
                      </c:pt>
                      <c:pt idx="7099">
                        <c:v>92.674457429048417</c:v>
                      </c:pt>
                      <c:pt idx="7100">
                        <c:v>92.861435726210345</c:v>
                      </c:pt>
                      <c:pt idx="7101">
                        <c:v>92.893155258764608</c:v>
                      </c:pt>
                      <c:pt idx="7102">
                        <c:v>93.078464106844734</c:v>
                      </c:pt>
                      <c:pt idx="7103">
                        <c:v>93.427378964941568</c:v>
                      </c:pt>
                      <c:pt idx="7104">
                        <c:v>93.323873121869781</c:v>
                      </c:pt>
                      <c:pt idx="7105">
                        <c:v>93.57762938230384</c:v>
                      </c:pt>
                      <c:pt idx="7106">
                        <c:v>93.954924874791317</c:v>
                      </c:pt>
                      <c:pt idx="7107">
                        <c:v>93.747913188647743</c:v>
                      </c:pt>
                      <c:pt idx="7108">
                        <c:v>94.123539232053417</c:v>
                      </c:pt>
                      <c:pt idx="7109">
                        <c:v>94.26711185308848</c:v>
                      </c:pt>
                      <c:pt idx="7110">
                        <c:v>94.557595993322209</c:v>
                      </c:pt>
                      <c:pt idx="7111">
                        <c:v>94.764607679465783</c:v>
                      </c:pt>
                      <c:pt idx="7112">
                        <c:v>94.816360601001676</c:v>
                      </c:pt>
                      <c:pt idx="7113">
                        <c:v>94.894824707846411</c:v>
                      </c:pt>
                      <c:pt idx="7114">
                        <c:v>95.086811352253761</c:v>
                      </c:pt>
                      <c:pt idx="7115">
                        <c:v>95.200333889816363</c:v>
                      </c:pt>
                      <c:pt idx="7116">
                        <c:v>95.242070116861441</c:v>
                      </c:pt>
                      <c:pt idx="7117">
                        <c:v>95.277128547579295</c:v>
                      </c:pt>
                      <c:pt idx="7118">
                        <c:v>95.659432387312194</c:v>
                      </c:pt>
                      <c:pt idx="7119">
                        <c:v>95.611018363939905</c:v>
                      </c:pt>
                      <c:pt idx="7120">
                        <c:v>95.627712854757931</c:v>
                      </c:pt>
                      <c:pt idx="7121">
                        <c:v>96.035058430717868</c:v>
                      </c:pt>
                      <c:pt idx="7122">
                        <c:v>95.87479131886478</c:v>
                      </c:pt>
                      <c:pt idx="7123">
                        <c:v>96.043405676126881</c:v>
                      </c:pt>
                      <c:pt idx="7124">
                        <c:v>96.30383973288815</c:v>
                      </c:pt>
                      <c:pt idx="7125">
                        <c:v>96.217028380634389</c:v>
                      </c:pt>
                      <c:pt idx="7126">
                        <c:v>96.425709515859765</c:v>
                      </c:pt>
                      <c:pt idx="7127">
                        <c:v>96.378964941569279</c:v>
                      </c:pt>
                      <c:pt idx="7128">
                        <c:v>96.519198664440736</c:v>
                      </c:pt>
                      <c:pt idx="7129">
                        <c:v>96.520868113522539</c:v>
                      </c:pt>
                      <c:pt idx="7130">
                        <c:v>96.747913188647743</c:v>
                      </c:pt>
                      <c:pt idx="7131">
                        <c:v>97.088480801335564</c:v>
                      </c:pt>
                      <c:pt idx="7132">
                        <c:v>97.332220367278794</c:v>
                      </c:pt>
                      <c:pt idx="7133">
                        <c:v>97.724540901502507</c:v>
                      </c:pt>
                      <c:pt idx="7134">
                        <c:v>97.924874791318871</c:v>
                      </c:pt>
                      <c:pt idx="7135">
                        <c:v>98.086811352253761</c:v>
                      </c:pt>
                      <c:pt idx="7136">
                        <c:v>98.01335559265442</c:v>
                      </c:pt>
                      <c:pt idx="7137">
                        <c:v>97.926544240400673</c:v>
                      </c:pt>
                      <c:pt idx="7138">
                        <c:v>98.338898163606004</c:v>
                      </c:pt>
                      <c:pt idx="7139">
                        <c:v>98.535893155258762</c:v>
                      </c:pt>
                      <c:pt idx="7140">
                        <c:v>98.839732888146912</c:v>
                      </c:pt>
                      <c:pt idx="7141">
                        <c:v>99.14858096828047</c:v>
                      </c:pt>
                      <c:pt idx="7142">
                        <c:v>99.357262103505846</c:v>
                      </c:pt>
                      <c:pt idx="7143">
                        <c:v>99.575959933222038</c:v>
                      </c:pt>
                      <c:pt idx="7144">
                        <c:v>99.964941569282132</c:v>
                      </c:pt>
                      <c:pt idx="7145">
                        <c:v>100.15859766277129</c:v>
                      </c:pt>
                      <c:pt idx="7146">
                        <c:v>100.36560934891486</c:v>
                      </c:pt>
                      <c:pt idx="7147">
                        <c:v>100.55926544240401</c:v>
                      </c:pt>
                      <c:pt idx="7148">
                        <c:v>100.9415692821369</c:v>
                      </c:pt>
                      <c:pt idx="7149">
                        <c:v>101.1652754590985</c:v>
                      </c:pt>
                      <c:pt idx="7150">
                        <c:v>101.36393989983306</c:v>
                      </c:pt>
                      <c:pt idx="7151">
                        <c:v>101.54757929883138</c:v>
                      </c:pt>
                      <c:pt idx="7152">
                        <c:v>101.82303839732889</c:v>
                      </c:pt>
                      <c:pt idx="7153">
                        <c:v>102.13522537562605</c:v>
                      </c:pt>
                      <c:pt idx="7154">
                        <c:v>102.33222036727879</c:v>
                      </c:pt>
                      <c:pt idx="7155">
                        <c:v>102.70116861435726</c:v>
                      </c:pt>
                      <c:pt idx="7156">
                        <c:v>102.91652754590984</c:v>
                      </c:pt>
                      <c:pt idx="7157">
                        <c:v>103.10016694490818</c:v>
                      </c:pt>
                      <c:pt idx="7158">
                        <c:v>103.50751252086812</c:v>
                      </c:pt>
                      <c:pt idx="7159">
                        <c:v>103.90150250417362</c:v>
                      </c:pt>
                      <c:pt idx="7160">
                        <c:v>104.10350584307179</c:v>
                      </c:pt>
                      <c:pt idx="7161">
                        <c:v>104.28714524207011</c:v>
                      </c:pt>
                      <c:pt idx="7162">
                        <c:v>104.69449081803005</c:v>
                      </c:pt>
                      <c:pt idx="7163">
                        <c:v>104.62938230383973</c:v>
                      </c:pt>
                      <c:pt idx="7164">
                        <c:v>104.83639398998331</c:v>
                      </c:pt>
                      <c:pt idx="7165">
                        <c:v>105.02504173622704</c:v>
                      </c:pt>
                      <c:pt idx="7166">
                        <c:v>105.43071786310517</c:v>
                      </c:pt>
                      <c:pt idx="7167">
                        <c:v>105.55258764607679</c:v>
                      </c:pt>
                      <c:pt idx="7168">
                        <c:v>105.81469115191986</c:v>
                      </c:pt>
                      <c:pt idx="7169">
                        <c:v>106.08848080133556</c:v>
                      </c:pt>
                      <c:pt idx="7170">
                        <c:v>106.29048414023373</c:v>
                      </c:pt>
                      <c:pt idx="7171">
                        <c:v>106.55926544240401</c:v>
                      </c:pt>
                      <c:pt idx="7172">
                        <c:v>106.81469115191986</c:v>
                      </c:pt>
                      <c:pt idx="7173">
                        <c:v>107.06677796327212</c:v>
                      </c:pt>
                      <c:pt idx="7174">
                        <c:v>107.27045075125208</c:v>
                      </c:pt>
                      <c:pt idx="7175">
                        <c:v>107.65442404006677</c:v>
                      </c:pt>
                      <c:pt idx="7176">
                        <c:v>107.82804674457429</c:v>
                      </c:pt>
                      <c:pt idx="7177">
                        <c:v>108.04340567612688</c:v>
                      </c:pt>
                      <c:pt idx="7178">
                        <c:v>108.23372287145241</c:v>
                      </c:pt>
                      <c:pt idx="7179">
                        <c:v>108.50417362270451</c:v>
                      </c:pt>
                      <c:pt idx="7180">
                        <c:v>108.84140233722871</c:v>
                      </c:pt>
                      <c:pt idx="7181">
                        <c:v>109.04173622704508</c:v>
                      </c:pt>
                      <c:pt idx="7182">
                        <c:v>109.37061769616027</c:v>
                      </c:pt>
                      <c:pt idx="7183">
                        <c:v>109.63105175292154</c:v>
                      </c:pt>
                      <c:pt idx="7184">
                        <c:v>109.81469115191986</c:v>
                      </c:pt>
                      <c:pt idx="7185">
                        <c:v>110.2220367278798</c:v>
                      </c:pt>
                      <c:pt idx="7186">
                        <c:v>110.40400667779633</c:v>
                      </c:pt>
                      <c:pt idx="7187">
                        <c:v>110.60434056761268</c:v>
                      </c:pt>
                      <c:pt idx="7188">
                        <c:v>110.86644407345575</c:v>
                      </c:pt>
                      <c:pt idx="7189">
                        <c:v>111.19198664440735</c:v>
                      </c:pt>
                      <c:pt idx="7190">
                        <c:v>111.59599332220367</c:v>
                      </c:pt>
                      <c:pt idx="7191">
                        <c:v>111.78631051752922</c:v>
                      </c:pt>
                      <c:pt idx="7192">
                        <c:v>111.9465776293823</c:v>
                      </c:pt>
                      <c:pt idx="7193">
                        <c:v>111.89649415692821</c:v>
                      </c:pt>
                      <c:pt idx="7194">
                        <c:v>112.09015025041737</c:v>
                      </c:pt>
                      <c:pt idx="7195">
                        <c:v>112.09849749582638</c:v>
                      </c:pt>
                      <c:pt idx="7196">
                        <c:v>112.30550918196995</c:v>
                      </c:pt>
                      <c:pt idx="7197">
                        <c:v>112.49582637729549</c:v>
                      </c:pt>
                      <c:pt idx="7198">
                        <c:v>112.70283806343906</c:v>
                      </c:pt>
                      <c:pt idx="7199">
                        <c:v>112.93656093489149</c:v>
                      </c:pt>
                      <c:pt idx="7200">
                        <c:v>113.29215358931553</c:v>
                      </c:pt>
                      <c:pt idx="7201">
                        <c:v>113.68280467445743</c:v>
                      </c:pt>
                      <c:pt idx="7202">
                        <c:v>113.88146911519199</c:v>
                      </c:pt>
                      <c:pt idx="7203">
                        <c:v>113.81803005008348</c:v>
                      </c:pt>
                      <c:pt idx="7204">
                        <c:v>114.02504173622704</c:v>
                      </c:pt>
                      <c:pt idx="7205">
                        <c:v>114.21702838063439</c:v>
                      </c:pt>
                      <c:pt idx="7206">
                        <c:v>114.62938230383973</c:v>
                      </c:pt>
                      <c:pt idx="7207">
                        <c:v>114.82303839732889</c:v>
                      </c:pt>
                      <c:pt idx="7208">
                        <c:v>115.2270450751252</c:v>
                      </c:pt>
                      <c:pt idx="7209">
                        <c:v>115.40901502504174</c:v>
                      </c:pt>
                      <c:pt idx="7210">
                        <c:v>115.49582637729549</c:v>
                      </c:pt>
                      <c:pt idx="7211">
                        <c:v>115.31051752921536</c:v>
                      </c:pt>
                      <c:pt idx="7212">
                        <c:v>115.43405676126878</c:v>
                      </c:pt>
                      <c:pt idx="7213">
                        <c:v>115.8313856427379</c:v>
                      </c:pt>
                      <c:pt idx="7214">
                        <c:v>116.03005008347246</c:v>
                      </c:pt>
                      <c:pt idx="7215">
                        <c:v>116.21202003338898</c:v>
                      </c:pt>
                      <c:pt idx="7216">
                        <c:v>116.16360601001669</c:v>
                      </c:pt>
                      <c:pt idx="7217">
                        <c:v>116.49415692821368</c:v>
                      </c:pt>
                      <c:pt idx="7218">
                        <c:v>116.68447412353923</c:v>
                      </c:pt>
                      <c:pt idx="7219">
                        <c:v>116.88146911519199</c:v>
                      </c:pt>
                      <c:pt idx="7220">
                        <c:v>117.23873121869784</c:v>
                      </c:pt>
                      <c:pt idx="7221">
                        <c:v>117.38898163606009</c:v>
                      </c:pt>
                      <c:pt idx="7222">
                        <c:v>117.65275459098497</c:v>
                      </c:pt>
                      <c:pt idx="7223">
                        <c:v>118.06176961602671</c:v>
                      </c:pt>
                      <c:pt idx="7224">
                        <c:v>118.26210350584307</c:v>
                      </c:pt>
                      <c:pt idx="7225">
                        <c:v>118.44240400667779</c:v>
                      </c:pt>
                      <c:pt idx="7226">
                        <c:v>118.84808013355592</c:v>
                      </c:pt>
                      <c:pt idx="7227">
                        <c:v>118.72454090150251</c:v>
                      </c:pt>
                      <c:pt idx="7228">
                        <c:v>118.93322203672788</c:v>
                      </c:pt>
                      <c:pt idx="7229">
                        <c:v>119.34223706176962</c:v>
                      </c:pt>
                      <c:pt idx="7230">
                        <c:v>119.18864774624375</c:v>
                      </c:pt>
                      <c:pt idx="7231">
                        <c:v>119.25876460767947</c:v>
                      </c:pt>
                      <c:pt idx="7232">
                        <c:v>119.45575959933223</c:v>
                      </c:pt>
                      <c:pt idx="7233">
                        <c:v>119.81469115191986</c:v>
                      </c:pt>
                      <c:pt idx="7234">
                        <c:v>120.02003338898163</c:v>
                      </c:pt>
                      <c:pt idx="7235">
                        <c:v>120.21702838063439</c:v>
                      </c:pt>
                      <c:pt idx="7236">
                        <c:v>120.53756260434056</c:v>
                      </c:pt>
                      <c:pt idx="7237">
                        <c:v>120.64273789649415</c:v>
                      </c:pt>
                      <c:pt idx="7238">
                        <c:v>120.9983305509182</c:v>
                      </c:pt>
                      <c:pt idx="7239">
                        <c:v>121.40233722871453</c:v>
                      </c:pt>
                      <c:pt idx="7240">
                        <c:v>121.58764607679466</c:v>
                      </c:pt>
                      <c:pt idx="7241">
                        <c:v>121.78464106844741</c:v>
                      </c:pt>
                      <c:pt idx="7242">
                        <c:v>121.94824707846411</c:v>
                      </c:pt>
                      <c:pt idx="7243">
                        <c:v>122.15692821368948</c:v>
                      </c:pt>
                      <c:pt idx="7244">
                        <c:v>122.35392320534224</c:v>
                      </c:pt>
                      <c:pt idx="7245">
                        <c:v>122.73455759599332</c:v>
                      </c:pt>
                      <c:pt idx="7246">
                        <c:v>123.03505843071787</c:v>
                      </c:pt>
                      <c:pt idx="7247">
                        <c:v>123.32220367278798</c:v>
                      </c:pt>
                      <c:pt idx="7248">
                        <c:v>123.45075125208682</c:v>
                      </c:pt>
                      <c:pt idx="7249">
                        <c:v>123.79799666110183</c:v>
                      </c:pt>
                      <c:pt idx="7250">
                        <c:v>124.09515859766277</c:v>
                      </c:pt>
                      <c:pt idx="7251">
                        <c:v>124.38898163606009</c:v>
                      </c:pt>
                      <c:pt idx="7252">
                        <c:v>124.56427378964942</c:v>
                      </c:pt>
                      <c:pt idx="7253">
                        <c:v>124.70283806343906</c:v>
                      </c:pt>
                      <c:pt idx="7254">
                        <c:v>125.110183639399</c:v>
                      </c:pt>
                      <c:pt idx="7255">
                        <c:v>125.26544240400668</c:v>
                      </c:pt>
                      <c:pt idx="7256">
                        <c:v>125.45575959933223</c:v>
                      </c:pt>
                      <c:pt idx="7257">
                        <c:v>125.64440734557596</c:v>
                      </c:pt>
                      <c:pt idx="7258">
                        <c:v>126.05175292153589</c:v>
                      </c:pt>
                      <c:pt idx="7259">
                        <c:v>126.25041736227045</c:v>
                      </c:pt>
                      <c:pt idx="7260">
                        <c:v>126.64106844741235</c:v>
                      </c:pt>
                      <c:pt idx="7261">
                        <c:v>127.04173622704508</c:v>
                      </c:pt>
                      <c:pt idx="7262">
                        <c:v>127.22036727879799</c:v>
                      </c:pt>
                      <c:pt idx="7263">
                        <c:v>127.20868113522538</c:v>
                      </c:pt>
                      <c:pt idx="7264">
                        <c:v>127.59599332220367</c:v>
                      </c:pt>
                      <c:pt idx="7265">
                        <c:v>127.73121869782972</c:v>
                      </c:pt>
                      <c:pt idx="7266">
                        <c:v>128.13856427378965</c:v>
                      </c:pt>
                      <c:pt idx="7267">
                        <c:v>128.35559265442404</c:v>
                      </c:pt>
                      <c:pt idx="7268">
                        <c:v>128.52253756260433</c:v>
                      </c:pt>
                      <c:pt idx="7269">
                        <c:v>128.75459098497495</c:v>
                      </c:pt>
                      <c:pt idx="7270">
                        <c:v>129.06343906510853</c:v>
                      </c:pt>
                      <c:pt idx="7271">
                        <c:v>129.22203672787981</c:v>
                      </c:pt>
                      <c:pt idx="7272">
                        <c:v>129.41736227045075</c:v>
                      </c:pt>
                      <c:pt idx="7273">
                        <c:v>129.59766277128548</c:v>
                      </c:pt>
                      <c:pt idx="7274">
                        <c:v>130.00333889816361</c:v>
                      </c:pt>
                      <c:pt idx="7275">
                        <c:v>130.14357262103505</c:v>
                      </c:pt>
                      <c:pt idx="7276">
                        <c:v>130.36393989983304</c:v>
                      </c:pt>
                      <c:pt idx="7277">
                        <c:v>130.71452420701169</c:v>
                      </c:pt>
                      <c:pt idx="7278">
                        <c:v>131.10016694490818</c:v>
                      </c:pt>
                      <c:pt idx="7279">
                        <c:v>131.45242070116862</c:v>
                      </c:pt>
                      <c:pt idx="7280">
                        <c:v>131.6627712854758</c:v>
                      </c:pt>
                      <c:pt idx="7281">
                        <c:v>131.69616026711185</c:v>
                      </c:pt>
                      <c:pt idx="7282">
                        <c:v>131.83639398998329</c:v>
                      </c:pt>
                      <c:pt idx="7283">
                        <c:v>132.14357262103505</c:v>
                      </c:pt>
                      <c:pt idx="7284">
                        <c:v>132.45409015025041</c:v>
                      </c:pt>
                      <c:pt idx="7285">
                        <c:v>132.65609348914859</c:v>
                      </c:pt>
                      <c:pt idx="7286">
                        <c:v>132.83305509181969</c:v>
                      </c:pt>
                      <c:pt idx="7287">
                        <c:v>133.03005008347245</c:v>
                      </c:pt>
                      <c:pt idx="7288">
                        <c:v>133.39732888146912</c:v>
                      </c:pt>
                      <c:pt idx="7289">
                        <c:v>133.41736227045075</c:v>
                      </c:pt>
                      <c:pt idx="7290">
                        <c:v>133.76627712854759</c:v>
                      </c:pt>
                      <c:pt idx="7291">
                        <c:v>134.10517529215358</c:v>
                      </c:pt>
                      <c:pt idx="7292">
                        <c:v>134.19198664440734</c:v>
                      </c:pt>
                      <c:pt idx="7293">
                        <c:v>134.52587646076793</c:v>
                      </c:pt>
                      <c:pt idx="7294">
                        <c:v>134.79632721202003</c:v>
                      </c:pt>
                      <c:pt idx="7295">
                        <c:v>135.16193656093489</c:v>
                      </c:pt>
                      <c:pt idx="7296">
                        <c:v>135.42404006677796</c:v>
                      </c:pt>
                      <c:pt idx="7297">
                        <c:v>135.58931552587646</c:v>
                      </c:pt>
                      <c:pt idx="7298">
                        <c:v>135.78631051752922</c:v>
                      </c:pt>
                      <c:pt idx="7299">
                        <c:v>136.07846410684473</c:v>
                      </c:pt>
                      <c:pt idx="7300">
                        <c:v>136.18697829716194</c:v>
                      </c:pt>
                      <c:pt idx="7301">
                        <c:v>136.50417362270451</c:v>
                      </c:pt>
                      <c:pt idx="7302">
                        <c:v>136.75292153589317</c:v>
                      </c:pt>
                      <c:pt idx="7303">
                        <c:v>136.92153589315527</c:v>
                      </c:pt>
                      <c:pt idx="7304">
                        <c:v>137.29048414023373</c:v>
                      </c:pt>
                      <c:pt idx="7305">
                        <c:v>137.48914858096828</c:v>
                      </c:pt>
                      <c:pt idx="7306">
                        <c:v>137.65776293823038</c:v>
                      </c:pt>
                      <c:pt idx="7307">
                        <c:v>138.04340567612687</c:v>
                      </c:pt>
                      <c:pt idx="7308">
                        <c:v>138.21702838063439</c:v>
                      </c:pt>
                      <c:pt idx="7309">
                        <c:v>138.6193656093489</c:v>
                      </c:pt>
                      <c:pt idx="7310">
                        <c:v>138.79131886477464</c:v>
                      </c:pt>
                      <c:pt idx="7311">
                        <c:v>138.98831385642737</c:v>
                      </c:pt>
                      <c:pt idx="7312">
                        <c:v>139.18196994991652</c:v>
                      </c:pt>
                      <c:pt idx="7313">
                        <c:v>139.38564273789649</c:v>
                      </c:pt>
                      <c:pt idx="7314">
                        <c:v>139.71619365609348</c:v>
                      </c:pt>
                      <c:pt idx="7315">
                        <c:v>139.91151919866445</c:v>
                      </c:pt>
                      <c:pt idx="7316">
                        <c:v>140.07178631051752</c:v>
                      </c:pt>
                      <c:pt idx="7317">
                        <c:v>140.2704507512521</c:v>
                      </c:pt>
                      <c:pt idx="7318">
                        <c:v>140.54257095158599</c:v>
                      </c:pt>
                      <c:pt idx="7319">
                        <c:v>140.85308848080135</c:v>
                      </c:pt>
                      <c:pt idx="7320">
                        <c:v>141.02671118530884</c:v>
                      </c:pt>
                      <c:pt idx="7321">
                        <c:v>141.16694490818031</c:v>
                      </c:pt>
                      <c:pt idx="7322">
                        <c:v>141.35893155258765</c:v>
                      </c:pt>
                      <c:pt idx="7323">
                        <c:v>141.3338898163606</c:v>
                      </c:pt>
                      <c:pt idx="7324">
                        <c:v>141.56260434056762</c:v>
                      </c:pt>
                      <c:pt idx="7325">
                        <c:v>141.77128547579298</c:v>
                      </c:pt>
                      <c:pt idx="7326">
                        <c:v>141.95325542570953</c:v>
                      </c:pt>
                      <c:pt idx="7327">
                        <c:v>142.35559265442404</c:v>
                      </c:pt>
                      <c:pt idx="7328">
                        <c:v>142.53923205342238</c:v>
                      </c:pt>
                      <c:pt idx="7329">
                        <c:v>142.73455759599332</c:v>
                      </c:pt>
                      <c:pt idx="7330">
                        <c:v>142.75292153589317</c:v>
                      </c:pt>
                      <c:pt idx="7331">
                        <c:v>143.13021702838063</c:v>
                      </c:pt>
                      <c:pt idx="7332">
                        <c:v>143.27712854757931</c:v>
                      </c:pt>
                      <c:pt idx="7333">
                        <c:v>143.46410684474122</c:v>
                      </c:pt>
                      <c:pt idx="7334">
                        <c:v>143.66777963272119</c:v>
                      </c:pt>
                      <c:pt idx="7335">
                        <c:v>143.85141903171953</c:v>
                      </c:pt>
                      <c:pt idx="7336">
                        <c:v>144.15692821368947</c:v>
                      </c:pt>
                      <c:pt idx="7337">
                        <c:v>144.33055091819699</c:v>
                      </c:pt>
                      <c:pt idx="7338">
                        <c:v>144.69782971619367</c:v>
                      </c:pt>
                      <c:pt idx="7339">
                        <c:v>144.89983305509182</c:v>
                      </c:pt>
                      <c:pt idx="7340">
                        <c:v>145.06343906510853</c:v>
                      </c:pt>
                      <c:pt idx="7341">
                        <c:v>145.39899833055091</c:v>
                      </c:pt>
                      <c:pt idx="7342">
                        <c:v>145.61101836393991</c:v>
                      </c:pt>
                      <c:pt idx="7343">
                        <c:v>145.7212020033389</c:v>
                      </c:pt>
                      <c:pt idx="7344">
                        <c:v>145.99165275459097</c:v>
                      </c:pt>
                      <c:pt idx="7345">
                        <c:v>146.25208681135226</c:v>
                      </c:pt>
                      <c:pt idx="7346">
                        <c:v>146.46577629382304</c:v>
                      </c:pt>
                      <c:pt idx="7347">
                        <c:v>146.81469115191987</c:v>
                      </c:pt>
                      <c:pt idx="7348">
                        <c:v>146.77963272120201</c:v>
                      </c:pt>
                      <c:pt idx="7349">
                        <c:v>147.13188647746244</c:v>
                      </c:pt>
                      <c:pt idx="7350">
                        <c:v>147.53756260434056</c:v>
                      </c:pt>
                      <c:pt idx="7351">
                        <c:v>147.72787979966611</c:v>
                      </c:pt>
                      <c:pt idx="7352">
                        <c:v>147.85308848080135</c:v>
                      </c:pt>
                      <c:pt idx="7353">
                        <c:v>148.01502504173624</c:v>
                      </c:pt>
                      <c:pt idx="7354">
                        <c:v>148.21035058430718</c:v>
                      </c:pt>
                      <c:pt idx="7355">
                        <c:v>148.54424040066777</c:v>
                      </c:pt>
                      <c:pt idx="7356">
                        <c:v>148.74791318864774</c:v>
                      </c:pt>
                      <c:pt idx="7357">
                        <c:v>148.92821368948248</c:v>
                      </c:pt>
                      <c:pt idx="7358">
                        <c:v>148.90317195325542</c:v>
                      </c:pt>
                      <c:pt idx="7359">
                        <c:v>149.06844741235392</c:v>
                      </c:pt>
                      <c:pt idx="7360">
                        <c:v>149.24540901502505</c:v>
                      </c:pt>
                      <c:pt idx="7361">
                        <c:v>149.4507512520868</c:v>
                      </c:pt>
                      <c:pt idx="7362">
                        <c:v>149.32721202003339</c:v>
                      </c:pt>
                      <c:pt idx="7363">
                        <c:v>149.36393989983304</c:v>
                      </c:pt>
                      <c:pt idx="7364">
                        <c:v>149.41235392320533</c:v>
                      </c:pt>
                      <c:pt idx="7365">
                        <c:v>149.6193656093489</c:v>
                      </c:pt>
                      <c:pt idx="7366">
                        <c:v>149.46744574290483</c:v>
                      </c:pt>
                      <c:pt idx="7367">
                        <c:v>149.84641068447414</c:v>
                      </c:pt>
                      <c:pt idx="7368">
                        <c:v>150.07345575959934</c:v>
                      </c:pt>
                      <c:pt idx="7369">
                        <c:v>150.26878130217028</c:v>
                      </c:pt>
                      <c:pt idx="7370">
                        <c:v>150.65609348914859</c:v>
                      </c:pt>
                      <c:pt idx="7371">
                        <c:v>150.85976627712856</c:v>
                      </c:pt>
                      <c:pt idx="7372">
                        <c:v>150.98831385642737</c:v>
                      </c:pt>
                      <c:pt idx="7373">
                        <c:v>151.23539232053423</c:v>
                      </c:pt>
                      <c:pt idx="7374">
                        <c:v>151.59098497495827</c:v>
                      </c:pt>
                      <c:pt idx="7375">
                        <c:v>151.80300500834724</c:v>
                      </c:pt>
                      <c:pt idx="7376">
                        <c:v>151.88480801335558</c:v>
                      </c:pt>
                      <c:pt idx="7377">
                        <c:v>151.97996661101837</c:v>
                      </c:pt>
                      <c:pt idx="7378">
                        <c:v>152.3839732888147</c:v>
                      </c:pt>
                      <c:pt idx="7379">
                        <c:v>152.56594323873122</c:v>
                      </c:pt>
                      <c:pt idx="7380">
                        <c:v>152.81803005008348</c:v>
                      </c:pt>
                      <c:pt idx="7381">
                        <c:v>153.15358931552586</c:v>
                      </c:pt>
                      <c:pt idx="7382">
                        <c:v>153.35225375626044</c:v>
                      </c:pt>
                      <c:pt idx="7383">
                        <c:v>153.33889816360602</c:v>
                      </c:pt>
                      <c:pt idx="7384">
                        <c:v>153.52754590984975</c:v>
                      </c:pt>
                      <c:pt idx="7385">
                        <c:v>153.73455759599332</c:v>
                      </c:pt>
                      <c:pt idx="7386">
                        <c:v>153.93823038397329</c:v>
                      </c:pt>
                      <c:pt idx="7387">
                        <c:v>154.34390651085141</c:v>
                      </c:pt>
                      <c:pt idx="7388">
                        <c:v>154.46744574290483</c:v>
                      </c:pt>
                      <c:pt idx="7389">
                        <c:v>154.72287145242069</c:v>
                      </c:pt>
                      <c:pt idx="7390">
                        <c:v>155.11185308848081</c:v>
                      </c:pt>
                      <c:pt idx="7391">
                        <c:v>155.06176961602671</c:v>
                      </c:pt>
                      <c:pt idx="7392">
                        <c:v>155.21869782971621</c:v>
                      </c:pt>
                      <c:pt idx="7393">
                        <c:v>155.58764607679467</c:v>
                      </c:pt>
                      <c:pt idx="7394">
                        <c:v>155.80968280467445</c:v>
                      </c:pt>
                      <c:pt idx="7395">
                        <c:v>155.86477462437395</c:v>
                      </c:pt>
                      <c:pt idx="7396">
                        <c:v>156.23372287145241</c:v>
                      </c:pt>
                      <c:pt idx="7397">
                        <c:v>156.42904841402338</c:v>
                      </c:pt>
                      <c:pt idx="7398">
                        <c:v>156.62437395659433</c:v>
                      </c:pt>
                      <c:pt idx="7399">
                        <c:v>156.80634390651085</c:v>
                      </c:pt>
                      <c:pt idx="7400">
                        <c:v>157.05008347245408</c:v>
                      </c:pt>
                      <c:pt idx="7401">
                        <c:v>157.3923205342237</c:v>
                      </c:pt>
                      <c:pt idx="7402">
                        <c:v>157.77462437395658</c:v>
                      </c:pt>
                      <c:pt idx="7403">
                        <c:v>157.97829716193655</c:v>
                      </c:pt>
                      <c:pt idx="7404">
                        <c:v>158.09849749582636</c:v>
                      </c:pt>
                      <c:pt idx="7405">
                        <c:v>158.35058430717862</c:v>
                      </c:pt>
                      <c:pt idx="7406">
                        <c:v>158.48247078464107</c:v>
                      </c:pt>
                      <c:pt idx="7407">
                        <c:v>158.67779632721201</c:v>
                      </c:pt>
                      <c:pt idx="7408">
                        <c:v>159.01502504173624</c:v>
                      </c:pt>
                      <c:pt idx="7409">
                        <c:v>159.26711185308849</c:v>
                      </c:pt>
                      <c:pt idx="7410">
                        <c:v>159.46243739565944</c:v>
                      </c:pt>
                      <c:pt idx="7411">
                        <c:v>159.74457429048414</c:v>
                      </c:pt>
                      <c:pt idx="7412">
                        <c:v>160.04841402337229</c:v>
                      </c:pt>
                      <c:pt idx="7413">
                        <c:v>160.23038397328881</c:v>
                      </c:pt>
                      <c:pt idx="7414">
                        <c:v>160.45909849749583</c:v>
                      </c:pt>
                      <c:pt idx="7415">
                        <c:v>160.76794657762937</c:v>
                      </c:pt>
                      <c:pt idx="7416">
                        <c:v>160.96828046744574</c:v>
                      </c:pt>
                      <c:pt idx="7417">
                        <c:v>161.16694490818031</c:v>
                      </c:pt>
                      <c:pt idx="7418">
                        <c:v>161.34557595993323</c:v>
                      </c:pt>
                      <c:pt idx="7419">
                        <c:v>161.54424040066777</c:v>
                      </c:pt>
                      <c:pt idx="7420">
                        <c:v>161.76126878130216</c:v>
                      </c:pt>
                      <c:pt idx="7421">
                        <c:v>162.05008347245408</c:v>
                      </c:pt>
                      <c:pt idx="7422">
                        <c:v>162.24707846410683</c:v>
                      </c:pt>
                      <c:pt idx="7423">
                        <c:v>162.63772954924875</c:v>
                      </c:pt>
                      <c:pt idx="7424">
                        <c:v>162.69115191986646</c:v>
                      </c:pt>
                      <c:pt idx="7425">
                        <c:v>162.76961602671119</c:v>
                      </c:pt>
                      <c:pt idx="7426">
                        <c:v>162.95659432387313</c:v>
                      </c:pt>
                      <c:pt idx="7427">
                        <c:v>163.15358931552586</c:v>
                      </c:pt>
                      <c:pt idx="7428">
                        <c:v>163.54257095158599</c:v>
                      </c:pt>
                      <c:pt idx="7429">
                        <c:v>163.5525876460768</c:v>
                      </c:pt>
                      <c:pt idx="7430">
                        <c:v>163.6744574290484</c:v>
                      </c:pt>
                      <c:pt idx="7431">
                        <c:v>163.91986644407345</c:v>
                      </c:pt>
                      <c:pt idx="7432">
                        <c:v>164.2153589315526</c:v>
                      </c:pt>
                      <c:pt idx="7433">
                        <c:v>164.62103505843072</c:v>
                      </c:pt>
                      <c:pt idx="7434">
                        <c:v>164.82470784641069</c:v>
                      </c:pt>
                      <c:pt idx="7435">
                        <c:v>165.21368948247078</c:v>
                      </c:pt>
                      <c:pt idx="7436">
                        <c:v>165.20200333889815</c:v>
                      </c:pt>
                      <c:pt idx="7437">
                        <c:v>165.54424040066777</c:v>
                      </c:pt>
                      <c:pt idx="7438">
                        <c:v>165.71285475792988</c:v>
                      </c:pt>
                      <c:pt idx="7439">
                        <c:v>165.90818030050085</c:v>
                      </c:pt>
                      <c:pt idx="7440">
                        <c:v>166.10851419031721</c:v>
                      </c:pt>
                      <c:pt idx="7441">
                        <c:v>166.32721202003339</c:v>
                      </c:pt>
                      <c:pt idx="7442">
                        <c:v>166.5525876460768</c:v>
                      </c:pt>
                      <c:pt idx="7443">
                        <c:v>166.84140233722871</c:v>
                      </c:pt>
                      <c:pt idx="7444">
                        <c:v>167.24207011686144</c:v>
                      </c:pt>
                      <c:pt idx="7445">
                        <c:v>167.52420701168614</c:v>
                      </c:pt>
                      <c:pt idx="7446">
                        <c:v>167.73956594323874</c:v>
                      </c:pt>
                      <c:pt idx="7447">
                        <c:v>167.82303839732887</c:v>
                      </c:pt>
                      <c:pt idx="7448">
                        <c:v>168.05676126878132</c:v>
                      </c:pt>
                      <c:pt idx="7449">
                        <c:v>168.41569282136894</c:v>
                      </c:pt>
                      <c:pt idx="7450">
                        <c:v>168.5575959933222</c:v>
                      </c:pt>
                      <c:pt idx="7451">
                        <c:v>168.66944908180301</c:v>
                      </c:pt>
                      <c:pt idx="7452">
                        <c:v>168.67612687813022</c:v>
                      </c:pt>
                      <c:pt idx="7453">
                        <c:v>168.83806343906511</c:v>
                      </c:pt>
                      <c:pt idx="7454">
                        <c:v>169.04841402337229</c:v>
                      </c:pt>
                      <c:pt idx="7455">
                        <c:v>169.43071786310517</c:v>
                      </c:pt>
                      <c:pt idx="7456">
                        <c:v>169.53923205342238</c:v>
                      </c:pt>
                      <c:pt idx="7457">
                        <c:v>169.80634390651085</c:v>
                      </c:pt>
                      <c:pt idx="7458">
                        <c:v>170.02003338898163</c:v>
                      </c:pt>
                      <c:pt idx="7459">
                        <c:v>170.39065108514191</c:v>
                      </c:pt>
                      <c:pt idx="7460">
                        <c:v>170.58764607679467</c:v>
                      </c:pt>
                      <c:pt idx="7461">
                        <c:v>170.6627712854758</c:v>
                      </c:pt>
                      <c:pt idx="7462">
                        <c:v>171.06176961602671</c:v>
                      </c:pt>
                      <c:pt idx="7463">
                        <c:v>171.24373956594323</c:v>
                      </c:pt>
                      <c:pt idx="7464">
                        <c:v>171.44407345575959</c:v>
                      </c:pt>
                      <c:pt idx="7465">
                        <c:v>171.72454090150251</c:v>
                      </c:pt>
                      <c:pt idx="7466">
                        <c:v>171.98330550918197</c:v>
                      </c:pt>
                      <c:pt idx="7467">
                        <c:v>172.12520868113523</c:v>
                      </c:pt>
                      <c:pt idx="7468">
                        <c:v>172.27212020033389</c:v>
                      </c:pt>
                      <c:pt idx="7469">
                        <c:v>172.49916527545909</c:v>
                      </c:pt>
                      <c:pt idx="7470">
                        <c:v>172.87479131886477</c:v>
                      </c:pt>
                      <c:pt idx="7471">
                        <c:v>173.14190317195326</c:v>
                      </c:pt>
                      <c:pt idx="7472">
                        <c:v>173.31218697829715</c:v>
                      </c:pt>
                      <c:pt idx="7473">
                        <c:v>173.48080133555928</c:v>
                      </c:pt>
                      <c:pt idx="7474">
                        <c:v>173.58430717863106</c:v>
                      </c:pt>
                      <c:pt idx="7475">
                        <c:v>173.98831385642737</c:v>
                      </c:pt>
                      <c:pt idx="7476">
                        <c:v>174.18363939899834</c:v>
                      </c:pt>
                      <c:pt idx="7477">
                        <c:v>174.37729549248749</c:v>
                      </c:pt>
                      <c:pt idx="7478">
                        <c:v>174.68614357262103</c:v>
                      </c:pt>
                      <c:pt idx="7479">
                        <c:v>174.79966611018364</c:v>
                      </c:pt>
                      <c:pt idx="7480">
                        <c:v>175.20200333889815</c:v>
                      </c:pt>
                      <c:pt idx="7481">
                        <c:v>175.34557595993323</c:v>
                      </c:pt>
                      <c:pt idx="7482">
                        <c:v>175.54257095158599</c:v>
                      </c:pt>
                      <c:pt idx="7483">
                        <c:v>175.7178631051753</c:v>
                      </c:pt>
                      <c:pt idx="7484">
                        <c:v>176.10517529215358</c:v>
                      </c:pt>
                      <c:pt idx="7485">
                        <c:v>176.30383973288815</c:v>
                      </c:pt>
                      <c:pt idx="7486">
                        <c:v>176.3956594323873</c:v>
                      </c:pt>
                      <c:pt idx="7487">
                        <c:v>176.59098497495827</c:v>
                      </c:pt>
                      <c:pt idx="7488">
                        <c:v>176.78297161936561</c:v>
                      </c:pt>
                      <c:pt idx="7489">
                        <c:v>176.92654424040066</c:v>
                      </c:pt>
                      <c:pt idx="7490">
                        <c:v>177.17696160267113</c:v>
                      </c:pt>
                      <c:pt idx="7491">
                        <c:v>177.00333889816361</c:v>
                      </c:pt>
                      <c:pt idx="7492">
                        <c:v>177.20868113522536</c:v>
                      </c:pt>
                      <c:pt idx="7493">
                        <c:v>177.6043405676127</c:v>
                      </c:pt>
                      <c:pt idx="7494">
                        <c:v>177.84140233722871</c:v>
                      </c:pt>
                      <c:pt idx="7495">
                        <c:v>177.98330550918197</c:v>
                      </c:pt>
                      <c:pt idx="7496">
                        <c:v>178.16193656093489</c:v>
                      </c:pt>
                      <c:pt idx="7497">
                        <c:v>178.36060100166944</c:v>
                      </c:pt>
                      <c:pt idx="7498">
                        <c:v>178.76627712854759</c:v>
                      </c:pt>
                      <c:pt idx="7499">
                        <c:v>178.9449081803005</c:v>
                      </c:pt>
                      <c:pt idx="7500">
                        <c:v>178.86477462437395</c:v>
                      </c:pt>
                      <c:pt idx="7501">
                        <c:v>178.95158597662771</c:v>
                      </c:pt>
                      <c:pt idx="7502">
                        <c:v>179.34891485809683</c:v>
                      </c:pt>
                      <c:pt idx="7503">
                        <c:v>179.55425709515859</c:v>
                      </c:pt>
                      <c:pt idx="7504">
                        <c:v>179.75125208681135</c:v>
                      </c:pt>
                      <c:pt idx="7505">
                        <c:v>179.84808013355592</c:v>
                      </c:pt>
                      <c:pt idx="7506">
                        <c:v>180.12687813021702</c:v>
                      </c:pt>
                      <c:pt idx="7507">
                        <c:v>180.45242070116862</c:v>
                      </c:pt>
                      <c:pt idx="7508">
                        <c:v>180.63105175292154</c:v>
                      </c:pt>
                      <c:pt idx="7509">
                        <c:v>181.03672787979966</c:v>
                      </c:pt>
                      <c:pt idx="7510">
                        <c:v>181.00834724540903</c:v>
                      </c:pt>
                      <c:pt idx="7511">
                        <c:v>181.41402337228715</c:v>
                      </c:pt>
                      <c:pt idx="7512">
                        <c:v>181.68113522537561</c:v>
                      </c:pt>
                      <c:pt idx="7513">
                        <c:v>181.96494156928213</c:v>
                      </c:pt>
                      <c:pt idx="7514">
                        <c:v>182.31385642737897</c:v>
                      </c:pt>
                      <c:pt idx="7515">
                        <c:v>182.30050083472455</c:v>
                      </c:pt>
                      <c:pt idx="7516">
                        <c:v>182.40567612687812</c:v>
                      </c:pt>
                      <c:pt idx="7517">
                        <c:v>182.6043405676127</c:v>
                      </c:pt>
                      <c:pt idx="7518">
                        <c:v>182.98330550918197</c:v>
                      </c:pt>
                      <c:pt idx="7519">
                        <c:v>183.18363939899834</c:v>
                      </c:pt>
                      <c:pt idx="7520">
                        <c:v>183.17863105175292</c:v>
                      </c:pt>
                      <c:pt idx="7521">
                        <c:v>183.41402337228715</c:v>
                      </c:pt>
                      <c:pt idx="7522">
                        <c:v>183.82136894824708</c:v>
                      </c:pt>
                      <c:pt idx="7523">
                        <c:v>184.02337228714524</c:v>
                      </c:pt>
                      <c:pt idx="7524">
                        <c:v>184.21702838063439</c:v>
                      </c:pt>
                      <c:pt idx="7525">
                        <c:v>184.04507512520868</c:v>
                      </c:pt>
                      <c:pt idx="7526">
                        <c:v>184.21035058430718</c:v>
                      </c:pt>
                      <c:pt idx="7527">
                        <c:v>184.6043405676127</c:v>
                      </c:pt>
                      <c:pt idx="7528">
                        <c:v>184.68113522537561</c:v>
                      </c:pt>
                      <c:pt idx="7529">
                        <c:v>184.60267111853088</c:v>
                      </c:pt>
                      <c:pt idx="7530">
                        <c:v>184.98831385642737</c:v>
                      </c:pt>
                      <c:pt idx="7531">
                        <c:v>185.18530884808013</c:v>
                      </c:pt>
                      <c:pt idx="7532">
                        <c:v>185.36894824707846</c:v>
                      </c:pt>
                      <c:pt idx="7533">
                        <c:v>185.56594323873122</c:v>
                      </c:pt>
                      <c:pt idx="7534">
                        <c:v>185.95993322203674</c:v>
                      </c:pt>
                      <c:pt idx="7535">
                        <c:v>186.19699499165276</c:v>
                      </c:pt>
                      <c:pt idx="7536">
                        <c:v>185.96994991652755</c:v>
                      </c:pt>
                      <c:pt idx="7537">
                        <c:v>186.17863105175292</c:v>
                      </c:pt>
                      <c:pt idx="7538">
                        <c:v>186.45409015025041</c:v>
                      </c:pt>
                      <c:pt idx="7539">
                        <c:v>186.69782971619367</c:v>
                      </c:pt>
                      <c:pt idx="7540">
                        <c:v>186.95492487479132</c:v>
                      </c:pt>
                      <c:pt idx="7541">
                        <c:v>187.36060100166944</c:v>
                      </c:pt>
                      <c:pt idx="7542">
                        <c:v>187.60267111853088</c:v>
                      </c:pt>
                      <c:pt idx="7543">
                        <c:v>187.74958263772956</c:v>
                      </c:pt>
                      <c:pt idx="7544">
                        <c:v>187.93489148580969</c:v>
                      </c:pt>
                      <c:pt idx="7545">
                        <c:v>188.09348914858097</c:v>
                      </c:pt>
                      <c:pt idx="7546">
                        <c:v>188.48914858096828</c:v>
                      </c:pt>
                      <c:pt idx="7547">
                        <c:v>188.68614357262103</c:v>
                      </c:pt>
                      <c:pt idx="7548">
                        <c:v>188.86978297161937</c:v>
                      </c:pt>
                      <c:pt idx="7549">
                        <c:v>188.85475792988314</c:v>
                      </c:pt>
                      <c:pt idx="7550">
                        <c:v>189.23706176961602</c:v>
                      </c:pt>
                      <c:pt idx="7551">
                        <c:v>189.62604340567611</c:v>
                      </c:pt>
                      <c:pt idx="7552">
                        <c:v>189.78964941569282</c:v>
                      </c:pt>
                      <c:pt idx="7553">
                        <c:v>190.02337228714524</c:v>
                      </c:pt>
                      <c:pt idx="7554">
                        <c:v>190.02337228714524</c:v>
                      </c:pt>
                      <c:pt idx="7555">
                        <c:v>190.18530884808013</c:v>
                      </c:pt>
                      <c:pt idx="7556">
                        <c:v>190.57929883138564</c:v>
                      </c:pt>
                      <c:pt idx="7557">
                        <c:v>190.78297161936561</c:v>
                      </c:pt>
                      <c:pt idx="7558">
                        <c:v>190.96327212020034</c:v>
                      </c:pt>
                      <c:pt idx="7559">
                        <c:v>191.36727879799665</c:v>
                      </c:pt>
                      <c:pt idx="7560">
                        <c:v>191.5492487479132</c:v>
                      </c:pt>
                      <c:pt idx="7561">
                        <c:v>191.74624373956595</c:v>
                      </c:pt>
                      <c:pt idx="7562">
                        <c:v>192.12353923205342</c:v>
                      </c:pt>
                      <c:pt idx="7563">
                        <c:v>192.15859766277129</c:v>
                      </c:pt>
                      <c:pt idx="7564">
                        <c:v>192.57762938230383</c:v>
                      </c:pt>
                      <c:pt idx="7565">
                        <c:v>192.76961602671119</c:v>
                      </c:pt>
                      <c:pt idx="7566">
                        <c:v>192.96494156928213</c:v>
                      </c:pt>
                      <c:pt idx="7567">
                        <c:v>193.35559265442404</c:v>
                      </c:pt>
                      <c:pt idx="7568">
                        <c:v>193.5525876460768</c:v>
                      </c:pt>
                      <c:pt idx="7569">
                        <c:v>193.72787979966611</c:v>
                      </c:pt>
                      <c:pt idx="7570">
                        <c:v>193.92654424040066</c:v>
                      </c:pt>
                      <c:pt idx="7571">
                        <c:v>194.28714524207012</c:v>
                      </c:pt>
                      <c:pt idx="7572">
                        <c:v>194.48914858096828</c:v>
                      </c:pt>
                      <c:pt idx="7573">
                        <c:v>194.68280467445743</c:v>
                      </c:pt>
                      <c:pt idx="7574">
                        <c:v>194.85976627712856</c:v>
                      </c:pt>
                      <c:pt idx="7575">
                        <c:v>195.05676126878132</c:v>
                      </c:pt>
                      <c:pt idx="7576">
                        <c:v>195.23539232053423</c:v>
                      </c:pt>
                      <c:pt idx="7577">
                        <c:v>195.64106844741235</c:v>
                      </c:pt>
                      <c:pt idx="7578">
                        <c:v>195.81969949916527</c:v>
                      </c:pt>
                      <c:pt idx="7579">
                        <c:v>196.01335559265442</c:v>
                      </c:pt>
                      <c:pt idx="7580">
                        <c:v>196.19699499165276</c:v>
                      </c:pt>
                      <c:pt idx="7581">
                        <c:v>196.60100166944909</c:v>
                      </c:pt>
                      <c:pt idx="7582">
                        <c:v>196.75125208681135</c:v>
                      </c:pt>
                      <c:pt idx="7583">
                        <c:v>196.93322203672787</c:v>
                      </c:pt>
                      <c:pt idx="7584">
                        <c:v>197.31051752921536</c:v>
                      </c:pt>
                      <c:pt idx="7585">
                        <c:v>197.47412353923207</c:v>
                      </c:pt>
                      <c:pt idx="7586">
                        <c:v>197.65609348914859</c:v>
                      </c:pt>
                      <c:pt idx="7587">
                        <c:v>197.82804674457429</c:v>
                      </c:pt>
                      <c:pt idx="7588">
                        <c:v>198.23205342237063</c:v>
                      </c:pt>
                      <c:pt idx="7589">
                        <c:v>198.41736227045075</c:v>
                      </c:pt>
                      <c:pt idx="7590">
                        <c:v>198.61101836393991</c:v>
                      </c:pt>
                      <c:pt idx="7591">
                        <c:v>198.76627712854759</c:v>
                      </c:pt>
                      <c:pt idx="7592">
                        <c:v>198.9449081803005</c:v>
                      </c:pt>
                      <c:pt idx="7593">
                        <c:v>199.34724540901502</c:v>
                      </c:pt>
                      <c:pt idx="7594">
                        <c:v>199.52420701168614</c:v>
                      </c:pt>
                      <c:pt idx="7595">
                        <c:v>199.84140233722871</c:v>
                      </c:pt>
                      <c:pt idx="7596">
                        <c:v>199.86978297161937</c:v>
                      </c:pt>
                      <c:pt idx="7597">
                        <c:v>200.212020033389</c:v>
                      </c:pt>
                      <c:pt idx="7598">
                        <c:v>200.52086811352254</c:v>
                      </c:pt>
                      <c:pt idx="7599">
                        <c:v>200.72454090150251</c:v>
                      </c:pt>
                      <c:pt idx="7600">
                        <c:v>200.90818030050085</c:v>
                      </c:pt>
                      <c:pt idx="7601">
                        <c:v>201.06844741235392</c:v>
                      </c:pt>
                      <c:pt idx="7602">
                        <c:v>201.26377295492489</c:v>
                      </c:pt>
                      <c:pt idx="7603">
                        <c:v>201.52253756260433</c:v>
                      </c:pt>
                      <c:pt idx="7604">
                        <c:v>201.84974958263774</c:v>
                      </c:pt>
                      <c:pt idx="7605">
                        <c:v>202.03005008347245</c:v>
                      </c:pt>
                      <c:pt idx="7606">
                        <c:v>202.43572621035059</c:v>
                      </c:pt>
                      <c:pt idx="7607">
                        <c:v>202.61769616026712</c:v>
                      </c:pt>
                      <c:pt idx="7608">
                        <c:v>202.81469115191987</c:v>
                      </c:pt>
                      <c:pt idx="7609">
                        <c:v>202.78130217028379</c:v>
                      </c:pt>
                      <c:pt idx="7610">
                        <c:v>203.18363939899834</c:v>
                      </c:pt>
                      <c:pt idx="7611">
                        <c:v>203.3338898163606</c:v>
                      </c:pt>
                      <c:pt idx="7612">
                        <c:v>203.51419031719533</c:v>
                      </c:pt>
                      <c:pt idx="7613">
                        <c:v>203.71118530884809</c:v>
                      </c:pt>
                      <c:pt idx="7614">
                        <c:v>203.76499999999999</c:v>
                      </c:pt>
                      <c:pt idx="7615">
                        <c:v>204.17166666666665</c:v>
                      </c:pt>
                      <c:pt idx="7616">
                        <c:v>204.27500000000001</c:v>
                      </c:pt>
                      <c:pt idx="7617">
                        <c:v>204.54</c:v>
                      </c:pt>
                      <c:pt idx="7618">
                        <c:v>204.72166666666666</c:v>
                      </c:pt>
                      <c:pt idx="7619">
                        <c:v>204.91499999999999</c:v>
                      </c:pt>
                      <c:pt idx="7620">
                        <c:v>205.30333333333334</c:v>
                      </c:pt>
                      <c:pt idx="7621">
                        <c:v>205.50666666666666</c:v>
                      </c:pt>
                      <c:pt idx="7622">
                        <c:v>205.685</c:v>
                      </c:pt>
                      <c:pt idx="7623">
                        <c:v>205.88499999999999</c:v>
                      </c:pt>
                      <c:pt idx="7624">
                        <c:v>206.08166666666668</c:v>
                      </c:pt>
                      <c:pt idx="7625">
                        <c:v>206.26333333333332</c:v>
                      </c:pt>
                      <c:pt idx="7626">
                        <c:v>206.56</c:v>
                      </c:pt>
                      <c:pt idx="7627">
                        <c:v>206.84666666666666</c:v>
                      </c:pt>
                      <c:pt idx="7628">
                        <c:v>206.88333333333333</c:v>
                      </c:pt>
                      <c:pt idx="7629">
                        <c:v>207.17166666666665</c:v>
                      </c:pt>
                      <c:pt idx="7630">
                        <c:v>207.565</c:v>
                      </c:pt>
                      <c:pt idx="7631">
                        <c:v>207.76333333333332</c:v>
                      </c:pt>
                      <c:pt idx="7632">
                        <c:v>208.15166666666667</c:v>
                      </c:pt>
                      <c:pt idx="7633">
                        <c:v>207.82166666666666</c:v>
                      </c:pt>
                      <c:pt idx="7634">
                        <c:v>207.62333333333333</c:v>
                      </c:pt>
                      <c:pt idx="7635">
                        <c:v>207.60833333333332</c:v>
                      </c:pt>
                      <c:pt idx="7636">
                        <c:v>207.62333333333333</c:v>
                      </c:pt>
                      <c:pt idx="7637">
                        <c:v>207.66166666666666</c:v>
                      </c:pt>
                      <c:pt idx="7638">
                        <c:v>207.85833333333332</c:v>
                      </c:pt>
                      <c:pt idx="7639">
                        <c:v>208.245</c:v>
                      </c:pt>
                      <c:pt idx="7640">
                        <c:v>208.03833333333333</c:v>
                      </c:pt>
                      <c:pt idx="7641">
                        <c:v>208.45333333333335</c:v>
                      </c:pt>
                      <c:pt idx="7642">
                        <c:v>208.77</c:v>
                      </c:pt>
                      <c:pt idx="7643">
                        <c:v>209.05500000000001</c:v>
                      </c:pt>
                      <c:pt idx="7644">
                        <c:v>209.23500000000001</c:v>
                      </c:pt>
                      <c:pt idx="7645">
                        <c:v>209.43166666666667</c:v>
                      </c:pt>
                      <c:pt idx="7646">
                        <c:v>209.52500000000001</c:v>
                      </c:pt>
                      <c:pt idx="7647">
                        <c:v>209.63833333333332</c:v>
                      </c:pt>
                      <c:pt idx="7648">
                        <c:v>209.68166666666667</c:v>
                      </c:pt>
                      <c:pt idx="7649">
                        <c:v>210.07</c:v>
                      </c:pt>
                      <c:pt idx="7650">
                        <c:v>210.06</c:v>
                      </c:pt>
                      <c:pt idx="7651">
                        <c:v>210.16666666666666</c:v>
                      </c:pt>
                      <c:pt idx="7652">
                        <c:v>210.36500000000001</c:v>
                      </c:pt>
                      <c:pt idx="7653">
                        <c:v>210.46</c:v>
                      </c:pt>
                      <c:pt idx="7654">
                        <c:v>210.37833333333333</c:v>
                      </c:pt>
                      <c:pt idx="7655">
                        <c:v>210.75166666666667</c:v>
                      </c:pt>
                      <c:pt idx="7656">
                        <c:v>210.93666666666667</c:v>
                      </c:pt>
                      <c:pt idx="7657">
                        <c:v>210.81333333333333</c:v>
                      </c:pt>
                      <c:pt idx="7658">
                        <c:v>210.76833333333335</c:v>
                      </c:pt>
                      <c:pt idx="7659">
                        <c:v>211.16333333333333</c:v>
                      </c:pt>
                      <c:pt idx="7660">
                        <c:v>211.56833333333333</c:v>
                      </c:pt>
                      <c:pt idx="7661">
                        <c:v>211.79833333333335</c:v>
                      </c:pt>
                      <c:pt idx="7662">
                        <c:v>211.97833333333332</c:v>
                      </c:pt>
                      <c:pt idx="7663">
                        <c:v>212.12833333333333</c:v>
                      </c:pt>
                      <c:pt idx="7664">
                        <c:v>212.51</c:v>
                      </c:pt>
                      <c:pt idx="7665">
                        <c:v>212.65166666666667</c:v>
                      </c:pt>
                      <c:pt idx="7666">
                        <c:v>213.02166666666668</c:v>
                      </c:pt>
                      <c:pt idx="7667">
                        <c:v>213.345</c:v>
                      </c:pt>
                      <c:pt idx="7668">
                        <c:v>213.37166666666667</c:v>
                      </c:pt>
                      <c:pt idx="7669">
                        <c:v>213.56833333333333</c:v>
                      </c:pt>
                      <c:pt idx="7670">
                        <c:v>213.92</c:v>
                      </c:pt>
                      <c:pt idx="7671">
                        <c:v>214.07499999999999</c:v>
                      </c:pt>
                      <c:pt idx="7672">
                        <c:v>214.43</c:v>
                      </c:pt>
                      <c:pt idx="7673">
                        <c:v>214.58333333333334</c:v>
                      </c:pt>
                      <c:pt idx="7674">
                        <c:v>214.56833333333333</c:v>
                      </c:pt>
                      <c:pt idx="7675">
                        <c:v>214.93833333333333</c:v>
                      </c:pt>
                      <c:pt idx="7676">
                        <c:v>215.18833333333333</c:v>
                      </c:pt>
                      <c:pt idx="7677">
                        <c:v>215.42333333333335</c:v>
                      </c:pt>
                      <c:pt idx="7678">
                        <c:v>215.35666666666665</c:v>
                      </c:pt>
                      <c:pt idx="7679">
                        <c:v>215.7</c:v>
                      </c:pt>
                      <c:pt idx="7680">
                        <c:v>215.7</c:v>
                      </c:pt>
                      <c:pt idx="7681">
                        <c:v>215.595</c:v>
                      </c:pt>
                      <c:pt idx="7682">
                        <c:v>215.82499999999999</c:v>
                      </c:pt>
                      <c:pt idx="7683">
                        <c:v>215.91166666666666</c:v>
                      </c:pt>
                      <c:pt idx="7684">
                        <c:v>216.29333333333332</c:v>
                      </c:pt>
                      <c:pt idx="7685">
                        <c:v>216.47333333333333</c:v>
                      </c:pt>
                      <c:pt idx="7686">
                        <c:v>216.55500000000001</c:v>
                      </c:pt>
                      <c:pt idx="7687">
                        <c:v>216.91833333333332</c:v>
                      </c:pt>
                      <c:pt idx="7688">
                        <c:v>216.9</c:v>
                      </c:pt>
                      <c:pt idx="7689">
                        <c:v>217.19166666666666</c:v>
                      </c:pt>
                      <c:pt idx="7690">
                        <c:v>217.32333333333332</c:v>
                      </c:pt>
                      <c:pt idx="7691">
                        <c:v>217.41666666666666</c:v>
                      </c:pt>
                      <c:pt idx="7692">
                        <c:v>217.61500000000001</c:v>
                      </c:pt>
                      <c:pt idx="7693">
                        <c:v>217.92166666666665</c:v>
                      </c:pt>
                      <c:pt idx="7694">
                        <c:v>218.245</c:v>
                      </c:pt>
                      <c:pt idx="7695">
                        <c:v>218.52166666666668</c:v>
                      </c:pt>
                      <c:pt idx="7696">
                        <c:v>218.875</c:v>
                      </c:pt>
                      <c:pt idx="7697">
                        <c:v>218.68666666666667</c:v>
                      </c:pt>
                      <c:pt idx="7698">
                        <c:v>219.08166666666668</c:v>
                      </c:pt>
                      <c:pt idx="7699">
                        <c:v>219.11833333333334</c:v>
                      </c:pt>
                      <c:pt idx="7700">
                        <c:v>219.13666666666666</c:v>
                      </c:pt>
                      <c:pt idx="7701">
                        <c:v>219.29</c:v>
                      </c:pt>
                      <c:pt idx="7702">
                        <c:v>218.92500000000001</c:v>
                      </c:pt>
                      <c:pt idx="7703">
                        <c:v>218.73333333333332</c:v>
                      </c:pt>
                      <c:pt idx="7704">
                        <c:v>219.02</c:v>
                      </c:pt>
                      <c:pt idx="7705">
                        <c:v>219.005</c:v>
                      </c:pt>
                      <c:pt idx="7706">
                        <c:v>218.91833333333332</c:v>
                      </c:pt>
                      <c:pt idx="7707">
                        <c:v>219.10833333333332</c:v>
                      </c:pt>
                      <c:pt idx="7708">
                        <c:v>218.84666666666666</c:v>
                      </c:pt>
                      <c:pt idx="7709">
                        <c:v>218.86</c:v>
                      </c:pt>
                      <c:pt idx="7710">
                        <c:v>218.845</c:v>
                      </c:pt>
                      <c:pt idx="7711">
                        <c:v>218.75666666666666</c:v>
                      </c:pt>
                      <c:pt idx="7712">
                        <c:v>219.09</c:v>
                      </c:pt>
                      <c:pt idx="7713">
                        <c:v>219.16666666666666</c:v>
                      </c:pt>
                      <c:pt idx="7714">
                        <c:v>219.12333333333333</c:v>
                      </c:pt>
                      <c:pt idx="7715">
                        <c:v>219.31166666666667</c:v>
                      </c:pt>
                      <c:pt idx="7716">
                        <c:v>219.54</c:v>
                      </c:pt>
                      <c:pt idx="7717">
                        <c:v>219.62666666666667</c:v>
                      </c:pt>
                      <c:pt idx="7718">
                        <c:v>219.61166666666668</c:v>
                      </c:pt>
                      <c:pt idx="7719">
                        <c:v>219.595</c:v>
                      </c:pt>
                      <c:pt idx="7720">
                        <c:v>219.78833333333333</c:v>
                      </c:pt>
                      <c:pt idx="7721">
                        <c:v>219.77500000000001</c:v>
                      </c:pt>
                      <c:pt idx="7722">
                        <c:v>220.03</c:v>
                      </c:pt>
                      <c:pt idx="7723">
                        <c:v>220.01333333333332</c:v>
                      </c:pt>
                      <c:pt idx="7724">
                        <c:v>220.12666666666667</c:v>
                      </c:pt>
                      <c:pt idx="7725">
                        <c:v>220.27166666666668</c:v>
                      </c:pt>
                      <c:pt idx="7726">
                        <c:v>220.27</c:v>
                      </c:pt>
                      <c:pt idx="7727">
                        <c:v>220.56833333333333</c:v>
                      </c:pt>
                      <c:pt idx="7728">
                        <c:v>220.47666666666666</c:v>
                      </c:pt>
                      <c:pt idx="7729">
                        <c:v>220.81833333333333</c:v>
                      </c:pt>
                      <c:pt idx="7730">
                        <c:v>220.78833333333333</c:v>
                      </c:pt>
                      <c:pt idx="7731">
                        <c:v>220.74666666666667</c:v>
                      </c:pt>
                      <c:pt idx="7732">
                        <c:v>220.64166666666668</c:v>
                      </c:pt>
                      <c:pt idx="7733">
                        <c:v>220.59333333333333</c:v>
                      </c:pt>
                      <c:pt idx="7734">
                        <c:v>220.59</c:v>
                      </c:pt>
                      <c:pt idx="7735">
                        <c:v>220.5</c:v>
                      </c:pt>
                      <c:pt idx="7736">
                        <c:v>220.77833333333334</c:v>
                      </c:pt>
                      <c:pt idx="7737">
                        <c:v>220.93333333333334</c:v>
                      </c:pt>
                      <c:pt idx="7738">
                        <c:v>220.905</c:v>
                      </c:pt>
                      <c:pt idx="7739">
                        <c:v>220.84333333333333</c:v>
                      </c:pt>
                      <c:pt idx="7740">
                        <c:v>220.80833333333334</c:v>
                      </c:pt>
                      <c:pt idx="7741">
                        <c:v>220.79</c:v>
                      </c:pt>
                      <c:pt idx="7742">
                        <c:v>220.70833333333334</c:v>
                      </c:pt>
                      <c:pt idx="7743">
                        <c:v>220.68166666666667</c:v>
                      </c:pt>
                      <c:pt idx="7744">
                        <c:v>220.56666666666666</c:v>
                      </c:pt>
                      <c:pt idx="7745">
                        <c:v>220.44333333333333</c:v>
                      </c:pt>
                      <c:pt idx="7746">
                        <c:v>220.405</c:v>
                      </c:pt>
                      <c:pt idx="7747">
                        <c:v>220.34333333333333</c:v>
                      </c:pt>
                      <c:pt idx="7748">
                        <c:v>220.20333333333335</c:v>
                      </c:pt>
                      <c:pt idx="7749">
                        <c:v>220.22166666666666</c:v>
                      </c:pt>
                      <c:pt idx="7750">
                        <c:v>220.17500000000001</c:v>
                      </c:pt>
                      <c:pt idx="7751">
                        <c:v>220.18666666666667</c:v>
                      </c:pt>
                      <c:pt idx="7752">
                        <c:v>220.07333333333332</c:v>
                      </c:pt>
                      <c:pt idx="7753">
                        <c:v>220.09</c:v>
                      </c:pt>
                      <c:pt idx="7754">
                        <c:v>220.04166666666666</c:v>
                      </c:pt>
                      <c:pt idx="7755">
                        <c:v>219.965</c:v>
                      </c:pt>
                      <c:pt idx="7756">
                        <c:v>219.75833333333333</c:v>
                      </c:pt>
                      <c:pt idx="7757">
                        <c:v>219.78</c:v>
                      </c:pt>
                      <c:pt idx="7758">
                        <c:v>219.76666666666668</c:v>
                      </c:pt>
                      <c:pt idx="7759">
                        <c:v>219.78166666666667</c:v>
                      </c:pt>
                      <c:pt idx="7760">
                        <c:v>219.61500000000001</c:v>
                      </c:pt>
                      <c:pt idx="7761">
                        <c:v>219.45666666666668</c:v>
                      </c:pt>
                      <c:pt idx="7762">
                        <c:v>219.25</c:v>
                      </c:pt>
                      <c:pt idx="7763">
                        <c:v>219.43666666666667</c:v>
                      </c:pt>
                      <c:pt idx="7764">
                        <c:v>219.375</c:v>
                      </c:pt>
                      <c:pt idx="7765">
                        <c:v>219.38499999999999</c:v>
                      </c:pt>
                      <c:pt idx="7766">
                        <c:v>219.36666666666667</c:v>
                      </c:pt>
                      <c:pt idx="7767">
                        <c:v>218.98166666666665</c:v>
                      </c:pt>
                      <c:pt idx="7768">
                        <c:v>218.99</c:v>
                      </c:pt>
                      <c:pt idx="7769">
                        <c:v>219.08</c:v>
                      </c:pt>
                      <c:pt idx="7770">
                        <c:v>219.10833333333332</c:v>
                      </c:pt>
                      <c:pt idx="7771">
                        <c:v>219.10666666666665</c:v>
                      </c:pt>
                      <c:pt idx="7772">
                        <c:v>219.10333333333332</c:v>
                      </c:pt>
                      <c:pt idx="7773">
                        <c:v>219.02166666666668</c:v>
                      </c:pt>
                      <c:pt idx="7774">
                        <c:v>218.73666666666668</c:v>
                      </c:pt>
                      <c:pt idx="7775">
                        <c:v>218.74333333333334</c:v>
                      </c:pt>
                      <c:pt idx="7776">
                        <c:v>218.68333333333334</c:v>
                      </c:pt>
                      <c:pt idx="7777">
                        <c:v>218.38499999999999</c:v>
                      </c:pt>
                      <c:pt idx="7778">
                        <c:v>218.40166666666667</c:v>
                      </c:pt>
                      <c:pt idx="7779">
                        <c:v>218.35166666666666</c:v>
                      </c:pt>
                      <c:pt idx="7780">
                        <c:v>218.315</c:v>
                      </c:pt>
                      <c:pt idx="7781">
                        <c:v>218.31333333333333</c:v>
                      </c:pt>
                      <c:pt idx="7782">
                        <c:v>218.32499999999999</c:v>
                      </c:pt>
                      <c:pt idx="7783">
                        <c:v>218.30833333333334</c:v>
                      </c:pt>
                      <c:pt idx="7784">
                        <c:v>218.32166666666666</c:v>
                      </c:pt>
                      <c:pt idx="7785">
                        <c:v>218.27833333333334</c:v>
                      </c:pt>
                      <c:pt idx="7786">
                        <c:v>218.27</c:v>
                      </c:pt>
                      <c:pt idx="7787">
                        <c:v>218.26</c:v>
                      </c:pt>
                      <c:pt idx="7788">
                        <c:v>218.21333333333334</c:v>
                      </c:pt>
                      <c:pt idx="7789">
                        <c:v>218.19833333333332</c:v>
                      </c:pt>
                      <c:pt idx="7790">
                        <c:v>218.19666666666666</c:v>
                      </c:pt>
                      <c:pt idx="7791">
                        <c:v>218.14833333333334</c:v>
                      </c:pt>
                      <c:pt idx="7792">
                        <c:v>218.09666666666666</c:v>
                      </c:pt>
                      <c:pt idx="7793">
                        <c:v>218.31</c:v>
                      </c:pt>
                      <c:pt idx="7794">
                        <c:v>218.48500000000001</c:v>
                      </c:pt>
                      <c:pt idx="7795">
                        <c:v>218.64333333333335</c:v>
                      </c:pt>
                      <c:pt idx="7796">
                        <c:v>218.60333333333332</c:v>
                      </c:pt>
                      <c:pt idx="7797">
                        <c:v>218.55500000000001</c:v>
                      </c:pt>
                      <c:pt idx="7798">
                        <c:v>218.54666666666665</c:v>
                      </c:pt>
                      <c:pt idx="7799">
                        <c:v>218.53833333333333</c:v>
                      </c:pt>
                      <c:pt idx="7800">
                        <c:v>218.45666666666668</c:v>
                      </c:pt>
                      <c:pt idx="7801">
                        <c:v>218.43666666666667</c:v>
                      </c:pt>
                      <c:pt idx="7802">
                        <c:v>218.405</c:v>
                      </c:pt>
                      <c:pt idx="7803">
                        <c:v>218.66499999999999</c:v>
                      </c:pt>
                      <c:pt idx="7804">
                        <c:v>218.63666666666666</c:v>
                      </c:pt>
                      <c:pt idx="7805">
                        <c:v>218.55166666666668</c:v>
                      </c:pt>
                      <c:pt idx="7806">
                        <c:v>218.49833333333333</c:v>
                      </c:pt>
                      <c:pt idx="7807">
                        <c:v>218.48166666666665</c:v>
                      </c:pt>
                      <c:pt idx="7808">
                        <c:v>218.48500000000001</c:v>
                      </c:pt>
                      <c:pt idx="7809">
                        <c:v>218.41833333333332</c:v>
                      </c:pt>
                      <c:pt idx="7810">
                        <c:v>218.47</c:v>
                      </c:pt>
                      <c:pt idx="7811">
                        <c:v>218.875</c:v>
                      </c:pt>
                      <c:pt idx="7812">
                        <c:v>218.76499999999999</c:v>
                      </c:pt>
                      <c:pt idx="7813">
                        <c:v>218.73166666666665</c:v>
                      </c:pt>
                      <c:pt idx="7814">
                        <c:v>218.64333333333335</c:v>
                      </c:pt>
                      <c:pt idx="7815">
                        <c:v>218.62166666666667</c:v>
                      </c:pt>
                      <c:pt idx="7816">
                        <c:v>218.79166666666666</c:v>
                      </c:pt>
                      <c:pt idx="7817">
                        <c:v>218.82833333333335</c:v>
                      </c:pt>
                      <c:pt idx="7818">
                        <c:v>218.82499999999999</c:v>
                      </c:pt>
                      <c:pt idx="7819">
                        <c:v>218.76833333333335</c:v>
                      </c:pt>
                      <c:pt idx="7820">
                        <c:v>218.76</c:v>
                      </c:pt>
                      <c:pt idx="7821">
                        <c:v>218.68666666666667</c:v>
                      </c:pt>
                      <c:pt idx="7822">
                        <c:v>218.68166666666667</c:v>
                      </c:pt>
                      <c:pt idx="7823">
                        <c:v>218.59833333333333</c:v>
                      </c:pt>
                      <c:pt idx="7824">
                        <c:v>218.59833333333333</c:v>
                      </c:pt>
                      <c:pt idx="7825">
                        <c:v>218.535</c:v>
                      </c:pt>
                      <c:pt idx="7826">
                        <c:v>218.42</c:v>
                      </c:pt>
                      <c:pt idx="7827">
                        <c:v>218.69499999999999</c:v>
                      </c:pt>
                      <c:pt idx="7828">
                        <c:v>218.64666666666668</c:v>
                      </c:pt>
                      <c:pt idx="7829">
                        <c:v>218.56833333333333</c:v>
                      </c:pt>
                      <c:pt idx="7830">
                        <c:v>218.91166666666666</c:v>
                      </c:pt>
                      <c:pt idx="7831">
                        <c:v>219.03666666666666</c:v>
                      </c:pt>
                      <c:pt idx="7832">
                        <c:v>218.90333333333334</c:v>
                      </c:pt>
                      <c:pt idx="7833">
                        <c:v>218.89500000000001</c:v>
                      </c:pt>
                      <c:pt idx="7834">
                        <c:v>218.87833333333333</c:v>
                      </c:pt>
                      <c:pt idx="7835">
                        <c:v>218.88</c:v>
                      </c:pt>
                      <c:pt idx="7836">
                        <c:v>218.83833333333334</c:v>
                      </c:pt>
                      <c:pt idx="7837">
                        <c:v>218.81</c:v>
                      </c:pt>
                      <c:pt idx="7838">
                        <c:v>218.71666666666667</c:v>
                      </c:pt>
                      <c:pt idx="7839">
                        <c:v>218.61333333333334</c:v>
                      </c:pt>
                      <c:pt idx="7840">
                        <c:v>218.595</c:v>
                      </c:pt>
                      <c:pt idx="7841">
                        <c:v>218.51833333333335</c:v>
                      </c:pt>
                      <c:pt idx="7842">
                        <c:v>218.55166666666668</c:v>
                      </c:pt>
                      <c:pt idx="7843">
                        <c:v>218.50666666666666</c:v>
                      </c:pt>
                      <c:pt idx="7844">
                        <c:v>218.49166666666667</c:v>
                      </c:pt>
                      <c:pt idx="7845">
                        <c:v>218.48666666666668</c:v>
                      </c:pt>
                      <c:pt idx="7846">
                        <c:v>218.40666666666667</c:v>
                      </c:pt>
                      <c:pt idx="7847">
                        <c:v>218.40666666666667</c:v>
                      </c:pt>
                      <c:pt idx="7848">
                        <c:v>218.435</c:v>
                      </c:pt>
                      <c:pt idx="7849">
                        <c:v>218.42166666666665</c:v>
                      </c:pt>
                      <c:pt idx="7850">
                        <c:v>218.39</c:v>
                      </c:pt>
                      <c:pt idx="7851">
                        <c:v>218.35166666666666</c:v>
                      </c:pt>
                      <c:pt idx="7852">
                        <c:v>217.965</c:v>
                      </c:pt>
                      <c:pt idx="7853">
                        <c:v>217.90166666666667</c:v>
                      </c:pt>
                      <c:pt idx="7854">
                        <c:v>217.62666666666667</c:v>
                      </c:pt>
                      <c:pt idx="7855">
                        <c:v>217.51333333333332</c:v>
                      </c:pt>
                      <c:pt idx="7856">
                        <c:v>217.495</c:v>
                      </c:pt>
                      <c:pt idx="7857">
                        <c:v>217.52166666666668</c:v>
                      </c:pt>
                      <c:pt idx="7858">
                        <c:v>217.33</c:v>
                      </c:pt>
                      <c:pt idx="7859">
                        <c:v>217.22833333333332</c:v>
                      </c:pt>
                      <c:pt idx="7860">
                        <c:v>217.22</c:v>
                      </c:pt>
                      <c:pt idx="7861">
                        <c:v>217.19</c:v>
                      </c:pt>
                      <c:pt idx="7862">
                        <c:v>216.80666666666667</c:v>
                      </c:pt>
                      <c:pt idx="7863">
                        <c:v>216.81666666666666</c:v>
                      </c:pt>
                      <c:pt idx="7864">
                        <c:v>216.82666666666665</c:v>
                      </c:pt>
                      <c:pt idx="7865">
                        <c:v>216.89166666666668</c:v>
                      </c:pt>
                      <c:pt idx="7866">
                        <c:v>216.875</c:v>
                      </c:pt>
                      <c:pt idx="7867">
                        <c:v>216.88166666666666</c:v>
                      </c:pt>
                      <c:pt idx="7868">
                        <c:v>216.78666666666666</c:v>
                      </c:pt>
                      <c:pt idx="7869">
                        <c:v>216.81166666666667</c:v>
                      </c:pt>
                      <c:pt idx="7870">
                        <c:v>216.815</c:v>
                      </c:pt>
                      <c:pt idx="7871">
                        <c:v>216.83500000000001</c:v>
                      </c:pt>
                      <c:pt idx="7872">
                        <c:v>216.81833333333333</c:v>
                      </c:pt>
                      <c:pt idx="7873">
                        <c:v>216.78</c:v>
                      </c:pt>
                      <c:pt idx="7874">
                        <c:v>216.72833333333332</c:v>
                      </c:pt>
                      <c:pt idx="7875">
                        <c:v>216.76499999999999</c:v>
                      </c:pt>
                      <c:pt idx="7876">
                        <c:v>216.73</c:v>
                      </c:pt>
                      <c:pt idx="7877">
                        <c:v>216.72333333333333</c:v>
                      </c:pt>
                      <c:pt idx="7878">
                        <c:v>216.55333333333334</c:v>
                      </c:pt>
                      <c:pt idx="7879">
                        <c:v>216.57</c:v>
                      </c:pt>
                      <c:pt idx="7880">
                        <c:v>216.56166666666667</c:v>
                      </c:pt>
                      <c:pt idx="7881">
                        <c:v>216.67166666666665</c:v>
                      </c:pt>
                      <c:pt idx="7882">
                        <c:v>216.65833333333333</c:v>
                      </c:pt>
                      <c:pt idx="7883">
                        <c:v>216.36333333333334</c:v>
                      </c:pt>
                      <c:pt idx="7884">
                        <c:v>216.46</c:v>
                      </c:pt>
                      <c:pt idx="7885">
                        <c:v>216.46166666666667</c:v>
                      </c:pt>
                      <c:pt idx="7886">
                        <c:v>216.46333333333334</c:v>
                      </c:pt>
                      <c:pt idx="7887">
                        <c:v>216.46166666666667</c:v>
                      </c:pt>
                      <c:pt idx="7888">
                        <c:v>216.42166666666665</c:v>
                      </c:pt>
                      <c:pt idx="7889">
                        <c:v>216.16666666666666</c:v>
                      </c:pt>
                      <c:pt idx="7890">
                        <c:v>215.97666666666666</c:v>
                      </c:pt>
                      <c:pt idx="7891">
                        <c:v>215.98500000000001</c:v>
                      </c:pt>
                      <c:pt idx="7892">
                        <c:v>216.01166666666666</c:v>
                      </c:pt>
                      <c:pt idx="7893">
                        <c:v>216.01333333333332</c:v>
                      </c:pt>
                      <c:pt idx="7894">
                        <c:v>216.01166666666666</c:v>
                      </c:pt>
                      <c:pt idx="7895">
                        <c:v>216.05166666666668</c:v>
                      </c:pt>
                      <c:pt idx="7896">
                        <c:v>216.03333333333333</c:v>
                      </c:pt>
                      <c:pt idx="7897">
                        <c:v>216.12</c:v>
                      </c:pt>
                      <c:pt idx="7898">
                        <c:v>215.71833333333333</c:v>
                      </c:pt>
                      <c:pt idx="7899">
                        <c:v>215.73</c:v>
                      </c:pt>
                      <c:pt idx="7900">
                        <c:v>215.73666666666668</c:v>
                      </c:pt>
                      <c:pt idx="7901">
                        <c:v>215.80333333333334</c:v>
                      </c:pt>
                      <c:pt idx="7902">
                        <c:v>215.78833333333333</c:v>
                      </c:pt>
                      <c:pt idx="7903">
                        <c:v>215.80833333333334</c:v>
                      </c:pt>
                      <c:pt idx="7904">
                        <c:v>215.78833333333333</c:v>
                      </c:pt>
                      <c:pt idx="7905">
                        <c:v>215.78833333333333</c:v>
                      </c:pt>
                      <c:pt idx="7906">
                        <c:v>215.82166666666666</c:v>
                      </c:pt>
                      <c:pt idx="7907">
                        <c:v>215.74666666666667</c:v>
                      </c:pt>
                      <c:pt idx="7908">
                        <c:v>215.76166666666666</c:v>
                      </c:pt>
                      <c:pt idx="7909">
                        <c:v>215.70333333333335</c:v>
                      </c:pt>
                      <c:pt idx="7910">
                        <c:v>215.72333333333333</c:v>
                      </c:pt>
                      <c:pt idx="7911">
                        <c:v>215.65666666666667</c:v>
                      </c:pt>
                      <c:pt idx="7912">
                        <c:v>215.61500000000001</c:v>
                      </c:pt>
                      <c:pt idx="7913">
                        <c:v>215.625</c:v>
                      </c:pt>
                      <c:pt idx="7914">
                        <c:v>215.62166666666667</c:v>
                      </c:pt>
                      <c:pt idx="7915">
                        <c:v>215.62666666666667</c:v>
                      </c:pt>
                      <c:pt idx="7916">
                        <c:v>215.625</c:v>
                      </c:pt>
                      <c:pt idx="7917">
                        <c:v>215.59166666666667</c:v>
                      </c:pt>
                      <c:pt idx="7918">
                        <c:v>215.55333333333334</c:v>
                      </c:pt>
                      <c:pt idx="7919">
                        <c:v>215.49</c:v>
                      </c:pt>
                      <c:pt idx="7920">
                        <c:v>215.48833333333334</c:v>
                      </c:pt>
                      <c:pt idx="7921">
                        <c:v>215.52333333333334</c:v>
                      </c:pt>
                      <c:pt idx="7922">
                        <c:v>215.49333333333334</c:v>
                      </c:pt>
                      <c:pt idx="7923">
                        <c:v>215.83166666666668</c:v>
                      </c:pt>
                      <c:pt idx="7924">
                        <c:v>215.48333333333332</c:v>
                      </c:pt>
                      <c:pt idx="7925">
                        <c:v>215.45833333333334</c:v>
                      </c:pt>
                      <c:pt idx="7926">
                        <c:v>215.47166666666666</c:v>
                      </c:pt>
                      <c:pt idx="7927">
                        <c:v>215.36</c:v>
                      </c:pt>
                      <c:pt idx="7928">
                        <c:v>215.35833333333332</c:v>
                      </c:pt>
                      <c:pt idx="7929">
                        <c:v>215.34333333333333</c:v>
                      </c:pt>
                      <c:pt idx="7930">
                        <c:v>215.14833333333334</c:v>
                      </c:pt>
                      <c:pt idx="7931">
                        <c:v>215.06</c:v>
                      </c:pt>
                      <c:pt idx="7932">
                        <c:v>215.10666666666665</c:v>
                      </c:pt>
                      <c:pt idx="7933">
                        <c:v>215.06166666666667</c:v>
                      </c:pt>
                      <c:pt idx="7934">
                        <c:v>214.66166666666666</c:v>
                      </c:pt>
                      <c:pt idx="7935">
                        <c:v>214.68666666666667</c:v>
                      </c:pt>
                      <c:pt idx="7936">
                        <c:v>214.64666666666668</c:v>
                      </c:pt>
                      <c:pt idx="7937">
                        <c:v>214.72166666666666</c:v>
                      </c:pt>
                      <c:pt idx="7938">
                        <c:v>214.75</c:v>
                      </c:pt>
                      <c:pt idx="7939">
                        <c:v>214.68</c:v>
                      </c:pt>
                      <c:pt idx="7940">
                        <c:v>214.71333333333334</c:v>
                      </c:pt>
                      <c:pt idx="7941">
                        <c:v>214.73500000000001</c:v>
                      </c:pt>
                      <c:pt idx="7942">
                        <c:v>214.72499999999999</c:v>
                      </c:pt>
                      <c:pt idx="7943">
                        <c:v>214.67</c:v>
                      </c:pt>
                      <c:pt idx="7944">
                        <c:v>214.65666666666667</c:v>
                      </c:pt>
                      <c:pt idx="7945">
                        <c:v>214.8</c:v>
                      </c:pt>
                      <c:pt idx="7946">
                        <c:v>214.70666666666668</c:v>
                      </c:pt>
                      <c:pt idx="7947">
                        <c:v>214.70666666666668</c:v>
                      </c:pt>
                      <c:pt idx="7948">
                        <c:v>214.70500000000001</c:v>
                      </c:pt>
                      <c:pt idx="7949">
                        <c:v>214.68</c:v>
                      </c:pt>
                      <c:pt idx="7950">
                        <c:v>214.64666666666668</c:v>
                      </c:pt>
                      <c:pt idx="7951">
                        <c:v>214.64666666666668</c:v>
                      </c:pt>
                      <c:pt idx="7952">
                        <c:v>214.66</c:v>
                      </c:pt>
                      <c:pt idx="7953">
                        <c:v>214.66666666666666</c:v>
                      </c:pt>
                      <c:pt idx="7954">
                        <c:v>214.61166666666668</c:v>
                      </c:pt>
                      <c:pt idx="7955">
                        <c:v>214.68</c:v>
                      </c:pt>
                      <c:pt idx="7956">
                        <c:v>214.57499999999999</c:v>
                      </c:pt>
                      <c:pt idx="7957">
                        <c:v>214.51833333333335</c:v>
                      </c:pt>
                      <c:pt idx="7958">
                        <c:v>214.41833333333332</c:v>
                      </c:pt>
                      <c:pt idx="7959">
                        <c:v>214.52666666666667</c:v>
                      </c:pt>
                      <c:pt idx="7960">
                        <c:v>214.53166666666667</c:v>
                      </c:pt>
                      <c:pt idx="7961">
                        <c:v>214.7</c:v>
                      </c:pt>
                      <c:pt idx="7962">
                        <c:v>215.04333333333332</c:v>
                      </c:pt>
                      <c:pt idx="7963">
                        <c:v>214.84166666666667</c:v>
                      </c:pt>
                      <c:pt idx="7964">
                        <c:v>215.09666666666666</c:v>
                      </c:pt>
                      <c:pt idx="7965">
                        <c:v>215.07166666666666</c:v>
                      </c:pt>
                      <c:pt idx="7966">
                        <c:v>215.32</c:v>
                      </c:pt>
                      <c:pt idx="7967">
                        <c:v>215.30833333333334</c:v>
                      </c:pt>
                      <c:pt idx="7968">
                        <c:v>215.29</c:v>
                      </c:pt>
                      <c:pt idx="7969">
                        <c:v>215.27166666666668</c:v>
                      </c:pt>
                      <c:pt idx="7970">
                        <c:v>215.27</c:v>
                      </c:pt>
                      <c:pt idx="7971">
                        <c:v>215.26666666666668</c:v>
                      </c:pt>
                      <c:pt idx="7972">
                        <c:v>215.26</c:v>
                      </c:pt>
                      <c:pt idx="7973">
                        <c:v>215.24166666666667</c:v>
                      </c:pt>
                      <c:pt idx="7974">
                        <c:v>215.26333333333332</c:v>
                      </c:pt>
                      <c:pt idx="7975">
                        <c:v>215.21666666666667</c:v>
                      </c:pt>
                      <c:pt idx="7976">
                        <c:v>215.13499999999999</c:v>
                      </c:pt>
                      <c:pt idx="7977">
                        <c:v>215.09666666666666</c:v>
                      </c:pt>
                      <c:pt idx="7978">
                        <c:v>215.08</c:v>
                      </c:pt>
                      <c:pt idx="7979">
                        <c:v>215.04499999999999</c:v>
                      </c:pt>
                      <c:pt idx="7980">
                        <c:v>214.95833333333334</c:v>
                      </c:pt>
                      <c:pt idx="7981">
                        <c:v>214.94166666666666</c:v>
                      </c:pt>
                      <c:pt idx="7982">
                        <c:v>214.87666666666667</c:v>
                      </c:pt>
                      <c:pt idx="7983">
                        <c:v>215.09833333333333</c:v>
                      </c:pt>
                      <c:pt idx="7984">
                        <c:v>215.23166666666665</c:v>
                      </c:pt>
                      <c:pt idx="7985">
                        <c:v>215.24166666666667</c:v>
                      </c:pt>
                      <c:pt idx="7986">
                        <c:v>215.19333333333333</c:v>
                      </c:pt>
                      <c:pt idx="7987">
                        <c:v>215.09333333333333</c:v>
                      </c:pt>
                      <c:pt idx="7988">
                        <c:v>215.10333333333332</c:v>
                      </c:pt>
                      <c:pt idx="7989">
                        <c:v>215.02666666666667</c:v>
                      </c:pt>
                      <c:pt idx="7990">
                        <c:v>215.04166666666666</c:v>
                      </c:pt>
                      <c:pt idx="7991">
                        <c:v>215.14500000000001</c:v>
                      </c:pt>
                      <c:pt idx="7992">
                        <c:v>215.12333333333333</c:v>
                      </c:pt>
                      <c:pt idx="7993">
                        <c:v>215.08500000000001</c:v>
                      </c:pt>
                      <c:pt idx="7994">
                        <c:v>215.04333333333332</c:v>
                      </c:pt>
                      <c:pt idx="7995">
                        <c:v>215.15666666666667</c:v>
                      </c:pt>
                      <c:pt idx="7996">
                        <c:v>215.12</c:v>
                      </c:pt>
                      <c:pt idx="7997">
                        <c:v>215.13</c:v>
                      </c:pt>
                      <c:pt idx="7998">
                        <c:v>215.11333333333334</c:v>
                      </c:pt>
                      <c:pt idx="7999">
                        <c:v>214.96333333333334</c:v>
                      </c:pt>
                      <c:pt idx="8000">
                        <c:v>214.79499999999999</c:v>
                      </c:pt>
                      <c:pt idx="8001">
                        <c:v>214.60833333333332</c:v>
                      </c:pt>
                      <c:pt idx="8002">
                        <c:v>214.63166666666666</c:v>
                      </c:pt>
                      <c:pt idx="8003">
                        <c:v>214.58333333333334</c:v>
                      </c:pt>
                      <c:pt idx="8004">
                        <c:v>214.505</c:v>
                      </c:pt>
                      <c:pt idx="8005">
                        <c:v>214.52</c:v>
                      </c:pt>
                      <c:pt idx="8006">
                        <c:v>214.35499999999999</c:v>
                      </c:pt>
                      <c:pt idx="8007">
                        <c:v>214.06833333333333</c:v>
                      </c:pt>
                      <c:pt idx="8008">
                        <c:v>214.09333333333333</c:v>
                      </c:pt>
                      <c:pt idx="8009">
                        <c:v>214.07833333333335</c:v>
                      </c:pt>
                      <c:pt idx="8010">
                        <c:v>214.08166666666668</c:v>
                      </c:pt>
                      <c:pt idx="8011">
                        <c:v>214.08</c:v>
                      </c:pt>
                      <c:pt idx="8012">
                        <c:v>213.92500000000001</c:v>
                      </c:pt>
                      <c:pt idx="8013">
                        <c:v>213.67333333333335</c:v>
                      </c:pt>
                      <c:pt idx="8014">
                        <c:v>213.68333333333334</c:v>
                      </c:pt>
                      <c:pt idx="8015">
                        <c:v>213.73833333333334</c:v>
                      </c:pt>
                      <c:pt idx="8016">
                        <c:v>213.58</c:v>
                      </c:pt>
                      <c:pt idx="8017">
                        <c:v>213.59</c:v>
                      </c:pt>
                      <c:pt idx="8018">
                        <c:v>213.60499999999999</c:v>
                      </c:pt>
                      <c:pt idx="8019">
                        <c:v>213.60333333333332</c:v>
                      </c:pt>
                      <c:pt idx="8020">
                        <c:v>213.61500000000001</c:v>
                      </c:pt>
                      <c:pt idx="8021">
                        <c:v>213.61833333333334</c:v>
                      </c:pt>
                      <c:pt idx="8022">
                        <c:v>213.55333333333334</c:v>
                      </c:pt>
                      <c:pt idx="8023">
                        <c:v>213.565</c:v>
                      </c:pt>
                      <c:pt idx="8024">
                        <c:v>213.64333333333335</c:v>
                      </c:pt>
                      <c:pt idx="8025">
                        <c:v>213.74166666666667</c:v>
                      </c:pt>
                      <c:pt idx="8026">
                        <c:v>213.72166666666666</c:v>
                      </c:pt>
                      <c:pt idx="8027">
                        <c:v>213.715</c:v>
                      </c:pt>
                      <c:pt idx="8028">
                        <c:v>213.65666666666667</c:v>
                      </c:pt>
                      <c:pt idx="8029">
                        <c:v>213.79499999999999</c:v>
                      </c:pt>
                      <c:pt idx="8030">
                        <c:v>213.85833333333332</c:v>
                      </c:pt>
                      <c:pt idx="8031">
                        <c:v>213.875</c:v>
                      </c:pt>
                      <c:pt idx="8032">
                        <c:v>213.84833333333333</c:v>
                      </c:pt>
                      <c:pt idx="8033">
                        <c:v>213.785</c:v>
                      </c:pt>
                      <c:pt idx="8034">
                        <c:v>213.77333333333334</c:v>
                      </c:pt>
                      <c:pt idx="8035">
                        <c:v>213.72166666666666</c:v>
                      </c:pt>
                      <c:pt idx="8036">
                        <c:v>213.40333333333334</c:v>
                      </c:pt>
                      <c:pt idx="8037">
                        <c:v>213.345</c:v>
                      </c:pt>
                      <c:pt idx="8038">
                        <c:v>213.40833333333333</c:v>
                      </c:pt>
                      <c:pt idx="8039">
                        <c:v>213.22</c:v>
                      </c:pt>
                      <c:pt idx="8040">
                        <c:v>213.18</c:v>
                      </c:pt>
                      <c:pt idx="8041">
                        <c:v>213.17500000000001</c:v>
                      </c:pt>
                      <c:pt idx="8042">
                        <c:v>213.16666666666666</c:v>
                      </c:pt>
                      <c:pt idx="8043">
                        <c:v>213.20666666666668</c:v>
                      </c:pt>
                      <c:pt idx="8044">
                        <c:v>213.16499999999999</c:v>
                      </c:pt>
                      <c:pt idx="8045">
                        <c:v>213.21833333333333</c:v>
                      </c:pt>
                      <c:pt idx="8046">
                        <c:v>213.17</c:v>
                      </c:pt>
                      <c:pt idx="8047">
                        <c:v>213.14666666666668</c:v>
                      </c:pt>
                      <c:pt idx="8048">
                        <c:v>213.14166666666668</c:v>
                      </c:pt>
                      <c:pt idx="8049">
                        <c:v>213.17333333333335</c:v>
                      </c:pt>
                      <c:pt idx="8050">
                        <c:v>213.14833333333334</c:v>
                      </c:pt>
                      <c:pt idx="8051">
                        <c:v>213.15</c:v>
                      </c:pt>
                      <c:pt idx="8052">
                        <c:v>213.345</c:v>
                      </c:pt>
                      <c:pt idx="8053">
                        <c:v>213.34333333333333</c:v>
                      </c:pt>
                      <c:pt idx="8054">
                        <c:v>213.35333333333332</c:v>
                      </c:pt>
                      <c:pt idx="8055">
                        <c:v>213.01499999999999</c:v>
                      </c:pt>
                      <c:pt idx="8056">
                        <c:v>213.04499999999999</c:v>
                      </c:pt>
                      <c:pt idx="8057">
                        <c:v>212.85166666666666</c:v>
                      </c:pt>
                      <c:pt idx="8058">
                        <c:v>212.875</c:v>
                      </c:pt>
                      <c:pt idx="8059">
                        <c:v>212.48500000000001</c:v>
                      </c:pt>
                      <c:pt idx="8060">
                        <c:v>212.32166666666666</c:v>
                      </c:pt>
                      <c:pt idx="8061">
                        <c:v>212.43666666666667</c:v>
                      </c:pt>
                      <c:pt idx="8062">
                        <c:v>212.43666666666667</c:v>
                      </c:pt>
                      <c:pt idx="8063">
                        <c:v>212.34666666666666</c:v>
                      </c:pt>
                      <c:pt idx="8064">
                        <c:v>212.32</c:v>
                      </c:pt>
                      <c:pt idx="8065">
                        <c:v>212.22499999999999</c:v>
                      </c:pt>
                      <c:pt idx="8066">
                        <c:v>212.23500000000001</c:v>
                      </c:pt>
                      <c:pt idx="8067">
                        <c:v>212.255</c:v>
                      </c:pt>
                      <c:pt idx="8068">
                        <c:v>212.27833333333334</c:v>
                      </c:pt>
                      <c:pt idx="8069">
                        <c:v>212.24666666666667</c:v>
                      </c:pt>
                      <c:pt idx="8070">
                        <c:v>212.20833333333334</c:v>
                      </c:pt>
                      <c:pt idx="8071">
                        <c:v>212.21833333333333</c:v>
                      </c:pt>
                      <c:pt idx="8072">
                        <c:v>212.245</c:v>
                      </c:pt>
                      <c:pt idx="8073">
                        <c:v>212.23833333333334</c:v>
                      </c:pt>
                      <c:pt idx="8074">
                        <c:v>212.17666666666668</c:v>
                      </c:pt>
                      <c:pt idx="8075">
                        <c:v>212.12666666666667</c:v>
                      </c:pt>
                      <c:pt idx="8076">
                        <c:v>212.18333333333334</c:v>
                      </c:pt>
                      <c:pt idx="8077">
                        <c:v>212.16833333333332</c:v>
                      </c:pt>
                      <c:pt idx="8078">
                        <c:v>212.17166666666665</c:v>
                      </c:pt>
                      <c:pt idx="8079">
                        <c:v>212.22166666666666</c:v>
                      </c:pt>
                      <c:pt idx="8080">
                        <c:v>212.03833333333333</c:v>
                      </c:pt>
                      <c:pt idx="8081">
                        <c:v>212.00166666666667</c:v>
                      </c:pt>
                      <c:pt idx="8082">
                        <c:v>212</c:v>
                      </c:pt>
                      <c:pt idx="8083">
                        <c:v>211.91166666666666</c:v>
                      </c:pt>
                      <c:pt idx="8084">
                        <c:v>211.88833333333332</c:v>
                      </c:pt>
                      <c:pt idx="8085">
                        <c:v>211.86333333333334</c:v>
                      </c:pt>
                      <c:pt idx="8086">
                        <c:v>211.88833333333332</c:v>
                      </c:pt>
                      <c:pt idx="8087">
                        <c:v>211.83166666666668</c:v>
                      </c:pt>
                      <c:pt idx="8088">
                        <c:v>211.70833333333334</c:v>
                      </c:pt>
                      <c:pt idx="8089">
                        <c:v>211.66</c:v>
                      </c:pt>
                      <c:pt idx="8090">
                        <c:v>211.68</c:v>
                      </c:pt>
                      <c:pt idx="8091">
                        <c:v>212.07166666666666</c:v>
                      </c:pt>
                      <c:pt idx="8092">
                        <c:v>212.01166666666666</c:v>
                      </c:pt>
                      <c:pt idx="8093">
                        <c:v>211.91</c:v>
                      </c:pt>
                      <c:pt idx="8094">
                        <c:v>211.845</c:v>
                      </c:pt>
                      <c:pt idx="8095">
                        <c:v>211.86166666666668</c:v>
                      </c:pt>
                      <c:pt idx="8096">
                        <c:v>211.61</c:v>
                      </c:pt>
                      <c:pt idx="8097">
                        <c:v>211.625</c:v>
                      </c:pt>
                      <c:pt idx="8098">
                        <c:v>211.56666666666666</c:v>
                      </c:pt>
                      <c:pt idx="8099">
                        <c:v>211.52</c:v>
                      </c:pt>
                      <c:pt idx="8100">
                        <c:v>211.70166666666665</c:v>
                      </c:pt>
                      <c:pt idx="8101">
                        <c:v>211.83666666666667</c:v>
                      </c:pt>
                      <c:pt idx="8102">
                        <c:v>211.77833333333334</c:v>
                      </c:pt>
                      <c:pt idx="8103">
                        <c:v>211.43</c:v>
                      </c:pt>
                      <c:pt idx="8104">
                        <c:v>211.43333333333334</c:v>
                      </c:pt>
                      <c:pt idx="8105">
                        <c:v>211.05500000000001</c:v>
                      </c:pt>
                      <c:pt idx="8106">
                        <c:v>210.76666666666668</c:v>
                      </c:pt>
                      <c:pt idx="8107">
                        <c:v>210.85333333333332</c:v>
                      </c:pt>
                      <c:pt idx="8108">
                        <c:v>210.78166666666667</c:v>
                      </c:pt>
                      <c:pt idx="8109">
                        <c:v>210.79333333333332</c:v>
                      </c:pt>
                      <c:pt idx="8110">
                        <c:v>210.8</c:v>
                      </c:pt>
                      <c:pt idx="8111">
                        <c:v>210.8</c:v>
                      </c:pt>
                      <c:pt idx="8112">
                        <c:v>210.84333333333333</c:v>
                      </c:pt>
                      <c:pt idx="8113">
                        <c:v>210.84333333333333</c:v>
                      </c:pt>
                      <c:pt idx="8114">
                        <c:v>210.88</c:v>
                      </c:pt>
                      <c:pt idx="8115">
                        <c:v>210.81666666666666</c:v>
                      </c:pt>
                      <c:pt idx="8116">
                        <c:v>210.86833333333334</c:v>
                      </c:pt>
                      <c:pt idx="8117">
                        <c:v>210.86666666666667</c:v>
                      </c:pt>
                      <c:pt idx="8118">
                        <c:v>210.87333333333333</c:v>
                      </c:pt>
                      <c:pt idx="8119">
                        <c:v>210.87166666666667</c:v>
                      </c:pt>
                      <c:pt idx="8120">
                        <c:v>210.93166666666667</c:v>
                      </c:pt>
                      <c:pt idx="8121">
                        <c:v>210.96666666666667</c:v>
                      </c:pt>
                      <c:pt idx="8122">
                        <c:v>210.95</c:v>
                      </c:pt>
                      <c:pt idx="8123">
                        <c:v>210.94666666666666</c:v>
                      </c:pt>
                      <c:pt idx="8124">
                        <c:v>210.91</c:v>
                      </c:pt>
                      <c:pt idx="8125">
                        <c:v>211.27666666666667</c:v>
                      </c:pt>
                      <c:pt idx="8126">
                        <c:v>211.25166666666667</c:v>
                      </c:pt>
                      <c:pt idx="8127">
                        <c:v>211.19499999999999</c:v>
                      </c:pt>
                      <c:pt idx="8128">
                        <c:v>211.26</c:v>
                      </c:pt>
                      <c:pt idx="8129">
                        <c:v>211.48333333333332</c:v>
                      </c:pt>
                      <c:pt idx="8130">
                        <c:v>211.49166666666667</c:v>
                      </c:pt>
                      <c:pt idx="8131">
                        <c:v>211.43166666666667</c:v>
                      </c:pt>
                      <c:pt idx="8132">
                        <c:v>211.38833333333332</c:v>
                      </c:pt>
                      <c:pt idx="8133">
                        <c:v>211.32833333333335</c:v>
                      </c:pt>
                      <c:pt idx="8134">
                        <c:v>211.34</c:v>
                      </c:pt>
                      <c:pt idx="8135">
                        <c:v>211.26333333333332</c:v>
                      </c:pt>
                      <c:pt idx="8136">
                        <c:v>211.63</c:v>
                      </c:pt>
                      <c:pt idx="8137">
                        <c:v>211.60833333333332</c:v>
                      </c:pt>
                      <c:pt idx="8138">
                        <c:v>211.55666666666667</c:v>
                      </c:pt>
                      <c:pt idx="8139">
                        <c:v>211.54</c:v>
                      </c:pt>
                      <c:pt idx="8140">
                        <c:v>211.34666666666666</c:v>
                      </c:pt>
                      <c:pt idx="8141">
                        <c:v>211.30333333333334</c:v>
                      </c:pt>
                      <c:pt idx="8142">
                        <c:v>211.33500000000001</c:v>
                      </c:pt>
                      <c:pt idx="8143">
                        <c:v>211.4</c:v>
                      </c:pt>
                      <c:pt idx="8144">
                        <c:v>211.375</c:v>
                      </c:pt>
                      <c:pt idx="8145">
                        <c:v>211.32833333333335</c:v>
                      </c:pt>
                      <c:pt idx="8146">
                        <c:v>211.29</c:v>
                      </c:pt>
                      <c:pt idx="8147">
                        <c:v>211.26166666666666</c:v>
                      </c:pt>
                      <c:pt idx="8148">
                        <c:v>211.23333333333332</c:v>
                      </c:pt>
                      <c:pt idx="8149">
                        <c:v>211.16333333333333</c:v>
                      </c:pt>
                      <c:pt idx="8150">
                        <c:v>211.13666666666666</c:v>
                      </c:pt>
                      <c:pt idx="8151">
                        <c:v>211.01166666666666</c:v>
                      </c:pt>
                      <c:pt idx="8152">
                        <c:v>210.97166666666666</c:v>
                      </c:pt>
                      <c:pt idx="8153">
                        <c:v>210.91833333333332</c:v>
                      </c:pt>
                      <c:pt idx="8154">
                        <c:v>210.78666666666666</c:v>
                      </c:pt>
                      <c:pt idx="8155">
                        <c:v>210.72833333333332</c:v>
                      </c:pt>
                      <c:pt idx="8156">
                        <c:v>210.73666666666668</c:v>
                      </c:pt>
                      <c:pt idx="8157">
                        <c:v>210.45333333333335</c:v>
                      </c:pt>
                      <c:pt idx="8158">
                        <c:v>210.47166666666666</c:v>
                      </c:pt>
                      <c:pt idx="8159">
                        <c:v>210.45833333333334</c:v>
                      </c:pt>
                      <c:pt idx="8160">
                        <c:v>210.38499999999999</c:v>
                      </c:pt>
                      <c:pt idx="8161">
                        <c:v>210.34666666666666</c:v>
                      </c:pt>
                      <c:pt idx="8162">
                        <c:v>210.35</c:v>
                      </c:pt>
                      <c:pt idx="8163">
                        <c:v>210.51</c:v>
                      </c:pt>
                      <c:pt idx="8164">
                        <c:v>210.45500000000001</c:v>
                      </c:pt>
                      <c:pt idx="8165">
                        <c:v>210.42666666666668</c:v>
                      </c:pt>
                      <c:pt idx="8166">
                        <c:v>210.36833333333334</c:v>
                      </c:pt>
                      <c:pt idx="8167">
                        <c:v>210.37333333333333</c:v>
                      </c:pt>
                      <c:pt idx="8168">
                        <c:v>210.32666666666665</c:v>
                      </c:pt>
                      <c:pt idx="8169">
                        <c:v>210.27666666666667</c:v>
                      </c:pt>
                      <c:pt idx="8170">
                        <c:v>210.25333333333333</c:v>
                      </c:pt>
                      <c:pt idx="8171">
                        <c:v>210.24</c:v>
                      </c:pt>
                      <c:pt idx="8172">
                        <c:v>210.215</c:v>
                      </c:pt>
                      <c:pt idx="8173">
                        <c:v>210.18</c:v>
                      </c:pt>
                      <c:pt idx="8174">
                        <c:v>210.16499999999999</c:v>
                      </c:pt>
                      <c:pt idx="8175">
                        <c:v>210.05166666666668</c:v>
                      </c:pt>
                      <c:pt idx="8176">
                        <c:v>210.05500000000001</c:v>
                      </c:pt>
                      <c:pt idx="8177">
                        <c:v>209.85166666666666</c:v>
                      </c:pt>
                      <c:pt idx="8178">
                        <c:v>209.815</c:v>
                      </c:pt>
                      <c:pt idx="8179">
                        <c:v>209.74333333333334</c:v>
                      </c:pt>
                      <c:pt idx="8180">
                        <c:v>209.755</c:v>
                      </c:pt>
                      <c:pt idx="8181">
                        <c:v>209.75166666666667</c:v>
                      </c:pt>
                      <c:pt idx="8182">
                        <c:v>209.76</c:v>
                      </c:pt>
                      <c:pt idx="8183">
                        <c:v>209.71833333333333</c:v>
                      </c:pt>
                      <c:pt idx="8184">
                        <c:v>209.67666666666668</c:v>
                      </c:pt>
                      <c:pt idx="8185">
                        <c:v>209.7</c:v>
                      </c:pt>
                      <c:pt idx="8186">
                        <c:v>209.60833333333332</c:v>
                      </c:pt>
                      <c:pt idx="8187">
                        <c:v>209.64500000000001</c:v>
                      </c:pt>
                      <c:pt idx="8188">
                        <c:v>209.61166666666668</c:v>
                      </c:pt>
                      <c:pt idx="8189">
                        <c:v>209.58166666666668</c:v>
                      </c:pt>
                      <c:pt idx="8190">
                        <c:v>209.33333333333334</c:v>
                      </c:pt>
                      <c:pt idx="8191">
                        <c:v>209.32666666666665</c:v>
                      </c:pt>
                      <c:pt idx="8192">
                        <c:v>209.29499999999999</c:v>
                      </c:pt>
                      <c:pt idx="8193">
                        <c:v>209.25833333333333</c:v>
                      </c:pt>
                      <c:pt idx="8194">
                        <c:v>209.21333333333334</c:v>
                      </c:pt>
                      <c:pt idx="8195">
                        <c:v>209.25</c:v>
                      </c:pt>
                      <c:pt idx="8196">
                        <c:v>209.20333333333335</c:v>
                      </c:pt>
                      <c:pt idx="8197">
                        <c:v>209.17166666666665</c:v>
                      </c:pt>
                      <c:pt idx="8198">
                        <c:v>209.23333333333332</c:v>
                      </c:pt>
                      <c:pt idx="8199">
                        <c:v>209.22333333333333</c:v>
                      </c:pt>
                      <c:pt idx="8200">
                        <c:v>209.01833333333335</c:v>
                      </c:pt>
                      <c:pt idx="8201">
                        <c:v>208.995</c:v>
                      </c:pt>
                      <c:pt idx="8202">
                        <c:v>208.93833333333333</c:v>
                      </c:pt>
                      <c:pt idx="8203">
                        <c:v>208.95666666666668</c:v>
                      </c:pt>
                      <c:pt idx="8204">
                        <c:v>208.77833333333334</c:v>
                      </c:pt>
                      <c:pt idx="8205">
                        <c:v>208.5</c:v>
                      </c:pt>
                      <c:pt idx="8206">
                        <c:v>208.19499999999999</c:v>
                      </c:pt>
                      <c:pt idx="8207">
                        <c:v>208.185</c:v>
                      </c:pt>
                      <c:pt idx="8208">
                        <c:v>208.09666666666666</c:v>
                      </c:pt>
                      <c:pt idx="8209">
                        <c:v>208.09</c:v>
                      </c:pt>
                      <c:pt idx="8210">
                        <c:v>208.05833333333334</c:v>
                      </c:pt>
                      <c:pt idx="8211">
                        <c:v>208.1</c:v>
                      </c:pt>
                      <c:pt idx="8212">
                        <c:v>208.06</c:v>
                      </c:pt>
                      <c:pt idx="8213">
                        <c:v>208.06166666666667</c:v>
                      </c:pt>
                      <c:pt idx="8214">
                        <c:v>207.995</c:v>
                      </c:pt>
                      <c:pt idx="8215">
                        <c:v>207.96666666666667</c:v>
                      </c:pt>
                      <c:pt idx="8216">
                        <c:v>207.95833333333334</c:v>
                      </c:pt>
                      <c:pt idx="8217">
                        <c:v>207.91666666666666</c:v>
                      </c:pt>
                      <c:pt idx="8218">
                        <c:v>207.92166666666665</c:v>
                      </c:pt>
                      <c:pt idx="8219">
                        <c:v>207.91499999999999</c:v>
                      </c:pt>
                      <c:pt idx="8220">
                        <c:v>207.93333333333334</c:v>
                      </c:pt>
                      <c:pt idx="8221">
                        <c:v>207.82499999999999</c:v>
                      </c:pt>
                      <c:pt idx="8222">
                        <c:v>207.80333333333334</c:v>
                      </c:pt>
                      <c:pt idx="8223">
                        <c:v>207.60833333333332</c:v>
                      </c:pt>
                      <c:pt idx="8224">
                        <c:v>207.32166666666666</c:v>
                      </c:pt>
                      <c:pt idx="8225">
                        <c:v>207.34833333333333</c:v>
                      </c:pt>
                      <c:pt idx="8226">
                        <c:v>207.33666666666667</c:v>
                      </c:pt>
                      <c:pt idx="8227">
                        <c:v>207.35666666666665</c:v>
                      </c:pt>
                      <c:pt idx="8228">
                        <c:v>207.37333333333333</c:v>
                      </c:pt>
                      <c:pt idx="8229">
                        <c:v>207.30500000000001</c:v>
                      </c:pt>
                      <c:pt idx="8230">
                        <c:v>207.29333333333332</c:v>
                      </c:pt>
                      <c:pt idx="8231">
                        <c:v>207.21666666666667</c:v>
                      </c:pt>
                      <c:pt idx="8232">
                        <c:v>207.22833333333332</c:v>
                      </c:pt>
                      <c:pt idx="8233">
                        <c:v>207.52166666666668</c:v>
                      </c:pt>
                      <c:pt idx="8234">
                        <c:v>207.38166666666666</c:v>
                      </c:pt>
                      <c:pt idx="8235">
                        <c:v>207.405</c:v>
                      </c:pt>
                      <c:pt idx="8236">
                        <c:v>207.39166666666668</c:v>
                      </c:pt>
                      <c:pt idx="8237">
                        <c:v>207.48500000000001</c:v>
                      </c:pt>
                      <c:pt idx="8238">
                        <c:v>207.46833333333333</c:v>
                      </c:pt>
                      <c:pt idx="8239">
                        <c:v>207.40833333333333</c:v>
                      </c:pt>
                      <c:pt idx="8240">
                        <c:v>207.80500000000001</c:v>
                      </c:pt>
                      <c:pt idx="8241">
                        <c:v>207.76166666666666</c:v>
                      </c:pt>
                      <c:pt idx="8242">
                        <c:v>207.77</c:v>
                      </c:pt>
                      <c:pt idx="8243">
                        <c:v>207.7</c:v>
                      </c:pt>
                      <c:pt idx="8244">
                        <c:v>207.66333333333333</c:v>
                      </c:pt>
                      <c:pt idx="8245">
                        <c:v>207.66499999999999</c:v>
                      </c:pt>
                      <c:pt idx="8246">
                        <c:v>207.91499999999999</c:v>
                      </c:pt>
                      <c:pt idx="8247">
                        <c:v>208.155</c:v>
                      </c:pt>
                      <c:pt idx="8248">
                        <c:v>208.07166666666666</c:v>
                      </c:pt>
                      <c:pt idx="8249">
                        <c:v>208.08833333333334</c:v>
                      </c:pt>
                      <c:pt idx="8250">
                        <c:v>207.69499999999999</c:v>
                      </c:pt>
                      <c:pt idx="8251">
                        <c:v>208.00666666666666</c:v>
                      </c:pt>
                      <c:pt idx="8252">
                        <c:v>207.92666666666668</c:v>
                      </c:pt>
                      <c:pt idx="8253">
                        <c:v>207.91666666666666</c:v>
                      </c:pt>
                      <c:pt idx="8254">
                        <c:v>208.245</c:v>
                      </c:pt>
                      <c:pt idx="8255">
                        <c:v>208.27666666666667</c:v>
                      </c:pt>
                      <c:pt idx="8256">
                        <c:v>208.29166666666666</c:v>
                      </c:pt>
                      <c:pt idx="8257">
                        <c:v>208.57666666666665</c:v>
                      </c:pt>
                      <c:pt idx="8258">
                        <c:v>208.57666666666665</c:v>
                      </c:pt>
                      <c:pt idx="8259">
                        <c:v>208.29833333333335</c:v>
                      </c:pt>
                      <c:pt idx="8260">
                        <c:v>208.22499999999999</c:v>
                      </c:pt>
                      <c:pt idx="8261">
                        <c:v>208.23166666666665</c:v>
                      </c:pt>
                      <c:pt idx="8262">
                        <c:v>208.14</c:v>
                      </c:pt>
                      <c:pt idx="8263">
                        <c:v>208.13333333333333</c:v>
                      </c:pt>
                      <c:pt idx="8264">
                        <c:v>208.15666666666667</c:v>
                      </c:pt>
                      <c:pt idx="8265">
                        <c:v>208.14666666666668</c:v>
                      </c:pt>
                      <c:pt idx="8266">
                        <c:v>208.17833333333334</c:v>
                      </c:pt>
                      <c:pt idx="8267">
                        <c:v>208.16</c:v>
                      </c:pt>
                      <c:pt idx="8268">
                        <c:v>208.14500000000001</c:v>
                      </c:pt>
                      <c:pt idx="8269">
                        <c:v>208.11333333333334</c:v>
                      </c:pt>
                      <c:pt idx="8270">
                        <c:v>208.10666666666665</c:v>
                      </c:pt>
                      <c:pt idx="8271">
                        <c:v>207.93666666666667</c:v>
                      </c:pt>
                      <c:pt idx="8272">
                        <c:v>208</c:v>
                      </c:pt>
                      <c:pt idx="8273">
                        <c:v>208.035</c:v>
                      </c:pt>
                      <c:pt idx="8274">
                        <c:v>208.03666666666666</c:v>
                      </c:pt>
                      <c:pt idx="8275">
                        <c:v>208.05833333333334</c:v>
                      </c:pt>
                      <c:pt idx="8276">
                        <c:v>207.80166666666668</c:v>
                      </c:pt>
                      <c:pt idx="8277">
                        <c:v>207.85666666666665</c:v>
                      </c:pt>
                      <c:pt idx="8278">
                        <c:v>207.89500000000001</c:v>
                      </c:pt>
                      <c:pt idx="8279">
                        <c:v>207.95666666666668</c:v>
                      </c:pt>
                      <c:pt idx="8280">
                        <c:v>207.79333333333332</c:v>
                      </c:pt>
                      <c:pt idx="8281">
                        <c:v>208.005</c:v>
                      </c:pt>
                      <c:pt idx="8282">
                        <c:v>208.06833333333333</c:v>
                      </c:pt>
                      <c:pt idx="8283">
                        <c:v>208.39</c:v>
                      </c:pt>
                      <c:pt idx="8284">
                        <c:v>208.36166666666668</c:v>
                      </c:pt>
                      <c:pt idx="8285">
                        <c:v>208.47666666666666</c:v>
                      </c:pt>
                      <c:pt idx="8286">
                        <c:v>208.52</c:v>
                      </c:pt>
                      <c:pt idx="8287">
                        <c:v>208.56333333333333</c:v>
                      </c:pt>
                      <c:pt idx="8288">
                        <c:v>208.55</c:v>
                      </c:pt>
                      <c:pt idx="8289">
                        <c:v>208.66</c:v>
                      </c:pt>
                      <c:pt idx="8290">
                        <c:v>208.52333333333334</c:v>
                      </c:pt>
                      <c:pt idx="8291">
                        <c:v>208.50333333333333</c:v>
                      </c:pt>
                      <c:pt idx="8292">
                        <c:v>208.48833333333334</c:v>
                      </c:pt>
                      <c:pt idx="8293">
                        <c:v>208.58833333333334</c:v>
                      </c:pt>
                      <c:pt idx="8294">
                        <c:v>208.62</c:v>
                      </c:pt>
                      <c:pt idx="8295">
                        <c:v>208.63499999999999</c:v>
                      </c:pt>
                      <c:pt idx="8296">
                        <c:v>208.465</c:v>
                      </c:pt>
                      <c:pt idx="8297">
                        <c:v>208.65</c:v>
                      </c:pt>
                      <c:pt idx="8298">
                        <c:v>208.65333333333334</c:v>
                      </c:pt>
                      <c:pt idx="8299">
                        <c:v>208.82166666666666</c:v>
                      </c:pt>
                      <c:pt idx="8300">
                        <c:v>208.79666666666665</c:v>
                      </c:pt>
                      <c:pt idx="8301">
                        <c:v>208.80833333333334</c:v>
                      </c:pt>
                      <c:pt idx="8302">
                        <c:v>209.16666666666666</c:v>
                      </c:pt>
                      <c:pt idx="8303">
                        <c:v>209.41333333333333</c:v>
                      </c:pt>
                      <c:pt idx="8304">
                        <c:v>209.41333333333333</c:v>
                      </c:pt>
                      <c:pt idx="8305">
                        <c:v>209.34166666666667</c:v>
                      </c:pt>
                      <c:pt idx="8306">
                        <c:v>209.41499999999999</c:v>
                      </c:pt>
                      <c:pt idx="8307">
                        <c:v>209.59333333333333</c:v>
                      </c:pt>
                      <c:pt idx="8308">
                        <c:v>209.84</c:v>
                      </c:pt>
                      <c:pt idx="8309">
                        <c:v>209.81333333333333</c:v>
                      </c:pt>
                      <c:pt idx="8310">
                        <c:v>209.82833333333335</c:v>
                      </c:pt>
                      <c:pt idx="8311">
                        <c:v>209.90166666666667</c:v>
                      </c:pt>
                      <c:pt idx="8312">
                        <c:v>209.84333333333333</c:v>
                      </c:pt>
                      <c:pt idx="8313">
                        <c:v>209.87833333333333</c:v>
                      </c:pt>
                      <c:pt idx="8314">
                        <c:v>209.85833333333332</c:v>
                      </c:pt>
                      <c:pt idx="8315">
                        <c:v>209.86</c:v>
                      </c:pt>
                      <c:pt idx="8316">
                        <c:v>209.87333333333333</c:v>
                      </c:pt>
                      <c:pt idx="8317">
                        <c:v>209.94333333333333</c:v>
                      </c:pt>
                      <c:pt idx="8318">
                        <c:v>209.86333333333334</c:v>
                      </c:pt>
                      <c:pt idx="8319">
                        <c:v>210.13666666666666</c:v>
                      </c:pt>
                      <c:pt idx="8320">
                        <c:v>210.11500000000001</c:v>
                      </c:pt>
                      <c:pt idx="8321">
                        <c:v>210.12666666666667</c:v>
                      </c:pt>
                      <c:pt idx="8322">
                        <c:v>210.20833333333334</c:v>
                      </c:pt>
                      <c:pt idx="8323">
                        <c:v>210.14666666666668</c:v>
                      </c:pt>
                      <c:pt idx="8324">
                        <c:v>210.185</c:v>
                      </c:pt>
                      <c:pt idx="8325">
                        <c:v>209.92666666666668</c:v>
                      </c:pt>
                      <c:pt idx="8326">
                        <c:v>209.88499999999999</c:v>
                      </c:pt>
                      <c:pt idx="8327">
                        <c:v>209.89166666666668</c:v>
                      </c:pt>
                      <c:pt idx="8328">
                        <c:v>209.97166666666666</c:v>
                      </c:pt>
                      <c:pt idx="8329">
                        <c:v>210.01833333333335</c:v>
                      </c:pt>
                      <c:pt idx="8330">
                        <c:v>210.035</c:v>
                      </c:pt>
                      <c:pt idx="8331">
                        <c:v>210.065</c:v>
                      </c:pt>
                      <c:pt idx="8332">
                        <c:v>210.16666666666666</c:v>
                      </c:pt>
                      <c:pt idx="8333">
                        <c:v>210.21166666666667</c:v>
                      </c:pt>
                      <c:pt idx="8334">
                        <c:v>210.21166666666667</c:v>
                      </c:pt>
                      <c:pt idx="8335">
                        <c:v>210.30166666666668</c:v>
                      </c:pt>
                      <c:pt idx="8336">
                        <c:v>210.20166666666665</c:v>
                      </c:pt>
                      <c:pt idx="8337">
                        <c:v>210.32833333333335</c:v>
                      </c:pt>
                      <c:pt idx="8338">
                        <c:v>210.33</c:v>
                      </c:pt>
                      <c:pt idx="8339">
                        <c:v>210.39833333333334</c:v>
                      </c:pt>
                      <c:pt idx="8340">
                        <c:v>210.38</c:v>
                      </c:pt>
                      <c:pt idx="8341">
                        <c:v>210.39</c:v>
                      </c:pt>
                      <c:pt idx="8342">
                        <c:v>210.41</c:v>
                      </c:pt>
                      <c:pt idx="8343">
                        <c:v>210.44166666666666</c:v>
                      </c:pt>
                      <c:pt idx="8344">
                        <c:v>210.50666666666666</c:v>
                      </c:pt>
                      <c:pt idx="8345">
                        <c:v>210.53</c:v>
                      </c:pt>
                      <c:pt idx="8346">
                        <c:v>210.53666666666666</c:v>
                      </c:pt>
                      <c:pt idx="8347">
                        <c:v>210.6</c:v>
                      </c:pt>
                      <c:pt idx="8348">
                        <c:v>210.70833333333334</c:v>
                      </c:pt>
                      <c:pt idx="8349">
                        <c:v>210.60499999999999</c:v>
                      </c:pt>
                      <c:pt idx="8350">
                        <c:v>210.64833333333334</c:v>
                      </c:pt>
                      <c:pt idx="8351">
                        <c:v>210.65</c:v>
                      </c:pt>
                      <c:pt idx="8352">
                        <c:v>210.57666666666665</c:v>
                      </c:pt>
                      <c:pt idx="8353">
                        <c:v>210.45833333333334</c:v>
                      </c:pt>
                      <c:pt idx="8354">
                        <c:v>210.495</c:v>
                      </c:pt>
                      <c:pt idx="8355">
                        <c:v>210.53333333333333</c:v>
                      </c:pt>
                      <c:pt idx="8356">
                        <c:v>210.72833333333332</c:v>
                      </c:pt>
                      <c:pt idx="8357">
                        <c:v>210.64</c:v>
                      </c:pt>
                      <c:pt idx="8358">
                        <c:v>210.60499999999999</c:v>
                      </c:pt>
                      <c:pt idx="8359">
                        <c:v>210.60499999999999</c:v>
                      </c:pt>
                      <c:pt idx="8360">
                        <c:v>210.72166666666666</c:v>
                      </c:pt>
                      <c:pt idx="8361">
                        <c:v>210.89166666666668</c:v>
                      </c:pt>
                      <c:pt idx="8362">
                        <c:v>211.03</c:v>
                      </c:pt>
                      <c:pt idx="8363">
                        <c:v>211.07166666666666</c:v>
                      </c:pt>
                      <c:pt idx="8364">
                        <c:v>211.11833333333334</c:v>
                      </c:pt>
                      <c:pt idx="8365">
                        <c:v>211.04333333333332</c:v>
                      </c:pt>
                      <c:pt idx="8366">
                        <c:v>211.06</c:v>
                      </c:pt>
                      <c:pt idx="8367">
                        <c:v>211.42</c:v>
                      </c:pt>
                      <c:pt idx="8368">
                        <c:v>211.39500000000001</c:v>
                      </c:pt>
                      <c:pt idx="8369">
                        <c:v>211.40333333333334</c:v>
                      </c:pt>
                      <c:pt idx="8370">
                        <c:v>211.375</c:v>
                      </c:pt>
                      <c:pt idx="8371">
                        <c:v>211.29333333333332</c:v>
                      </c:pt>
                      <c:pt idx="8372">
                        <c:v>211.27666666666667</c:v>
                      </c:pt>
                      <c:pt idx="8373">
                        <c:v>211.34166666666667</c:v>
                      </c:pt>
                      <c:pt idx="8374">
                        <c:v>211.58166666666668</c:v>
                      </c:pt>
                      <c:pt idx="8375">
                        <c:v>211.55666666666667</c:v>
                      </c:pt>
                      <c:pt idx="8376">
                        <c:v>211.80333333333334</c:v>
                      </c:pt>
                      <c:pt idx="8377">
                        <c:v>211.94166666666666</c:v>
                      </c:pt>
                      <c:pt idx="8378">
                        <c:v>211.52333333333334</c:v>
                      </c:pt>
                      <c:pt idx="8379">
                        <c:v>211.57</c:v>
                      </c:pt>
                      <c:pt idx="8380">
                        <c:v>211.59833333333333</c:v>
                      </c:pt>
                      <c:pt idx="8381">
                        <c:v>211.22833333333332</c:v>
                      </c:pt>
                      <c:pt idx="8382">
                        <c:v>211.11500000000001</c:v>
                      </c:pt>
                      <c:pt idx="8383">
                        <c:v>211.12166666666667</c:v>
                      </c:pt>
                      <c:pt idx="8384">
                        <c:v>211.12333333333333</c:v>
                      </c:pt>
                      <c:pt idx="8385">
                        <c:v>210.93666666666667</c:v>
                      </c:pt>
                      <c:pt idx="8386">
                        <c:v>210.96833333333333</c:v>
                      </c:pt>
                      <c:pt idx="8387">
                        <c:v>210.87166666666667</c:v>
                      </c:pt>
                      <c:pt idx="8388">
                        <c:v>210.91833333333332</c:v>
                      </c:pt>
                      <c:pt idx="8389">
                        <c:v>210.93333333333334</c:v>
                      </c:pt>
                      <c:pt idx="8390">
                        <c:v>210.935</c:v>
                      </c:pt>
                      <c:pt idx="8391">
                        <c:v>210.98500000000001</c:v>
                      </c:pt>
                      <c:pt idx="8392">
                        <c:v>210.965</c:v>
                      </c:pt>
                      <c:pt idx="8393">
                        <c:v>211.03166666666667</c:v>
                      </c:pt>
                      <c:pt idx="8394">
                        <c:v>211.02666666666667</c:v>
                      </c:pt>
                      <c:pt idx="8395">
                        <c:v>211.04</c:v>
                      </c:pt>
                      <c:pt idx="8396">
                        <c:v>211.06666666666666</c:v>
                      </c:pt>
                      <c:pt idx="8397">
                        <c:v>211.10333333333332</c:v>
                      </c:pt>
                      <c:pt idx="8398">
                        <c:v>211.02666666666667</c:v>
                      </c:pt>
                      <c:pt idx="8399">
                        <c:v>211.04666666666665</c:v>
                      </c:pt>
                      <c:pt idx="8400">
                        <c:v>211.08500000000001</c:v>
                      </c:pt>
                      <c:pt idx="8401">
                        <c:v>211.12</c:v>
                      </c:pt>
                      <c:pt idx="8402">
                        <c:v>211.12166666666667</c:v>
                      </c:pt>
                      <c:pt idx="8403">
                        <c:v>211.07499999999999</c:v>
                      </c:pt>
                      <c:pt idx="8404">
                        <c:v>211.04666666666665</c:v>
                      </c:pt>
                      <c:pt idx="8405">
                        <c:v>211.12166666666667</c:v>
                      </c:pt>
                      <c:pt idx="8406">
                        <c:v>211.13833333333332</c:v>
                      </c:pt>
                      <c:pt idx="8407">
                        <c:v>211.12666666666667</c:v>
                      </c:pt>
                      <c:pt idx="8408">
                        <c:v>211.125</c:v>
                      </c:pt>
                      <c:pt idx="8409">
                        <c:v>211.14333333333335</c:v>
                      </c:pt>
                      <c:pt idx="8410">
                        <c:v>211.13666666666666</c:v>
                      </c:pt>
                      <c:pt idx="8411">
                        <c:v>211.07499999999999</c:v>
                      </c:pt>
                      <c:pt idx="8412">
                        <c:v>211.26</c:v>
                      </c:pt>
                      <c:pt idx="8413">
                        <c:v>211.27666666666667</c:v>
                      </c:pt>
                      <c:pt idx="8414">
                        <c:v>211.35666666666665</c:v>
                      </c:pt>
                      <c:pt idx="8415">
                        <c:v>211.37833333333333</c:v>
                      </c:pt>
                      <c:pt idx="8416">
                        <c:v>211.39166666666668</c:v>
                      </c:pt>
                      <c:pt idx="8417">
                        <c:v>211.37</c:v>
                      </c:pt>
                      <c:pt idx="8418">
                        <c:v>211.35166666666666</c:v>
                      </c:pt>
                      <c:pt idx="8419">
                        <c:v>211.36333333333334</c:v>
                      </c:pt>
                      <c:pt idx="8420">
                        <c:v>211.37</c:v>
                      </c:pt>
                      <c:pt idx="8421">
                        <c:v>211.38666666666666</c:v>
                      </c:pt>
                      <c:pt idx="8422">
                        <c:v>211.26833333333335</c:v>
                      </c:pt>
                      <c:pt idx="8423">
                        <c:v>211.29166666666666</c:v>
                      </c:pt>
                      <c:pt idx="8424">
                        <c:v>211.24833333333333</c:v>
                      </c:pt>
                      <c:pt idx="8425">
                        <c:v>211.21833333333333</c:v>
                      </c:pt>
                      <c:pt idx="8426">
                        <c:v>211.17333333333335</c:v>
                      </c:pt>
                      <c:pt idx="8427">
                        <c:v>211.2</c:v>
                      </c:pt>
                      <c:pt idx="8428">
                        <c:v>211.245</c:v>
                      </c:pt>
                      <c:pt idx="8429">
                        <c:v>210.91333333333333</c:v>
                      </c:pt>
                      <c:pt idx="8430">
                        <c:v>210.94333333333333</c:v>
                      </c:pt>
                      <c:pt idx="8431">
                        <c:v>210.93666666666667</c:v>
                      </c:pt>
                      <c:pt idx="8432">
                        <c:v>211.07</c:v>
                      </c:pt>
                      <c:pt idx="8433">
                        <c:v>210.75833333333333</c:v>
                      </c:pt>
                      <c:pt idx="8434">
                        <c:v>210.53166666666667</c:v>
                      </c:pt>
                      <c:pt idx="8435">
                        <c:v>210.53833333333333</c:v>
                      </c:pt>
                      <c:pt idx="8436">
                        <c:v>210.55833333333334</c:v>
                      </c:pt>
                      <c:pt idx="8437">
                        <c:v>210.48666666666668</c:v>
                      </c:pt>
                      <c:pt idx="8438">
                        <c:v>210.565</c:v>
                      </c:pt>
                      <c:pt idx="8439">
                        <c:v>210.66166666666666</c:v>
                      </c:pt>
                      <c:pt idx="8440">
                        <c:v>210.69833333333332</c:v>
                      </c:pt>
                      <c:pt idx="8441">
                        <c:v>210.75833333333333</c:v>
                      </c:pt>
                      <c:pt idx="8442">
                        <c:v>210.76</c:v>
                      </c:pt>
                      <c:pt idx="8443">
                        <c:v>210.53333333333333</c:v>
                      </c:pt>
                      <c:pt idx="8444">
                        <c:v>210.55833333333334</c:v>
                      </c:pt>
                      <c:pt idx="8445">
                        <c:v>210.56333333333333</c:v>
                      </c:pt>
                      <c:pt idx="8446">
                        <c:v>210.64333333333335</c:v>
                      </c:pt>
                      <c:pt idx="8447">
                        <c:v>210.64500000000001</c:v>
                      </c:pt>
                      <c:pt idx="8448">
                        <c:v>210.36500000000001</c:v>
                      </c:pt>
                      <c:pt idx="8449">
                        <c:v>210.44499999999999</c:v>
                      </c:pt>
                      <c:pt idx="8450">
                        <c:v>210.07333333333332</c:v>
                      </c:pt>
                      <c:pt idx="8451">
                        <c:v>210.14333333333335</c:v>
                      </c:pt>
                      <c:pt idx="8452">
                        <c:v>210.54166666666666</c:v>
                      </c:pt>
                      <c:pt idx="8453">
                        <c:v>210.66333333333333</c:v>
                      </c:pt>
                      <c:pt idx="8454">
                        <c:v>210.92</c:v>
                      </c:pt>
                      <c:pt idx="8455">
                        <c:v>211.07833333333335</c:v>
                      </c:pt>
                      <c:pt idx="8456">
                        <c:v>211.08333333333334</c:v>
                      </c:pt>
                      <c:pt idx="8457">
                        <c:v>211.07</c:v>
                      </c:pt>
                      <c:pt idx="8458">
                        <c:v>211.24333333333334</c:v>
                      </c:pt>
                      <c:pt idx="8459">
                        <c:v>211.36</c:v>
                      </c:pt>
                      <c:pt idx="8460">
                        <c:v>211.29</c:v>
                      </c:pt>
                      <c:pt idx="8461">
                        <c:v>211.30500000000001</c:v>
                      </c:pt>
                      <c:pt idx="8462">
                        <c:v>211.66833333333332</c:v>
                      </c:pt>
                      <c:pt idx="8463">
                        <c:v>211.65666666666667</c:v>
                      </c:pt>
                      <c:pt idx="8464">
                        <c:v>211.66333333333333</c:v>
                      </c:pt>
                      <c:pt idx="8465">
                        <c:v>211.63</c:v>
                      </c:pt>
                      <c:pt idx="8466">
                        <c:v>211.62666666666667</c:v>
                      </c:pt>
                      <c:pt idx="8467">
                        <c:v>211.58</c:v>
                      </c:pt>
                      <c:pt idx="8468">
                        <c:v>211.66666666666666</c:v>
                      </c:pt>
                      <c:pt idx="8469">
                        <c:v>211.655</c:v>
                      </c:pt>
                      <c:pt idx="8470">
                        <c:v>211.64833333333334</c:v>
                      </c:pt>
                      <c:pt idx="8471">
                        <c:v>211.63499999999999</c:v>
                      </c:pt>
                      <c:pt idx="8472">
                        <c:v>211.65333333333334</c:v>
                      </c:pt>
                      <c:pt idx="8473">
                        <c:v>211.69666666666666</c:v>
                      </c:pt>
                      <c:pt idx="8474">
                        <c:v>211.74666666666667</c:v>
                      </c:pt>
                      <c:pt idx="8475">
                        <c:v>211.72499999999999</c:v>
                      </c:pt>
                      <c:pt idx="8476">
                        <c:v>211.78166666666667</c:v>
                      </c:pt>
                      <c:pt idx="8477">
                        <c:v>211.75</c:v>
                      </c:pt>
                      <c:pt idx="8478">
                        <c:v>211.90166666666667</c:v>
                      </c:pt>
                      <c:pt idx="8479">
                        <c:v>211.87</c:v>
                      </c:pt>
                      <c:pt idx="8480">
                        <c:v>211.87666666666667</c:v>
                      </c:pt>
                      <c:pt idx="8481">
                        <c:v>211.82833333333335</c:v>
                      </c:pt>
                      <c:pt idx="8482">
                        <c:v>211.78166666666667</c:v>
                      </c:pt>
                      <c:pt idx="8483">
                        <c:v>212.08500000000001</c:v>
                      </c:pt>
                      <c:pt idx="8484">
                        <c:v>212.08166666666668</c:v>
                      </c:pt>
                      <c:pt idx="8485">
                        <c:v>212.05500000000001</c:v>
                      </c:pt>
                      <c:pt idx="8486">
                        <c:v>212.01499999999999</c:v>
                      </c:pt>
                      <c:pt idx="8487">
                        <c:v>211.99833333333333</c:v>
                      </c:pt>
                      <c:pt idx="8488">
                        <c:v>212.00666666666666</c:v>
                      </c:pt>
                      <c:pt idx="8489">
                        <c:v>212.26</c:v>
                      </c:pt>
                      <c:pt idx="8490">
                        <c:v>212.45</c:v>
                      </c:pt>
                      <c:pt idx="8491">
                        <c:v>212.435</c:v>
                      </c:pt>
                      <c:pt idx="8492">
                        <c:v>212.40833333333333</c:v>
                      </c:pt>
                      <c:pt idx="8493">
                        <c:v>212.38499999999999</c:v>
                      </c:pt>
                      <c:pt idx="8494">
                        <c:v>212.4</c:v>
                      </c:pt>
                      <c:pt idx="8495">
                        <c:v>212.33166666666668</c:v>
                      </c:pt>
                      <c:pt idx="8496">
                        <c:v>212.32833333333335</c:v>
                      </c:pt>
                      <c:pt idx="8497">
                        <c:v>212.28166666666667</c:v>
                      </c:pt>
                      <c:pt idx="8498">
                        <c:v>212.64833333333334</c:v>
                      </c:pt>
                      <c:pt idx="8499">
                        <c:v>212.61833333333334</c:v>
                      </c:pt>
                      <c:pt idx="8500">
                        <c:v>212.58</c:v>
                      </c:pt>
                      <c:pt idx="8501">
                        <c:v>212.53666666666666</c:v>
                      </c:pt>
                      <c:pt idx="8502">
                        <c:v>212.54166666666666</c:v>
                      </c:pt>
                      <c:pt idx="8503">
                        <c:v>212.52833333333334</c:v>
                      </c:pt>
                      <c:pt idx="8504">
                        <c:v>212.48166666666665</c:v>
                      </c:pt>
                      <c:pt idx="8505">
                        <c:v>212.20833333333334</c:v>
                      </c:pt>
                      <c:pt idx="8506">
                        <c:v>212.07666666666665</c:v>
                      </c:pt>
                      <c:pt idx="8507">
                        <c:v>212.12</c:v>
                      </c:pt>
                      <c:pt idx="8508">
                        <c:v>212.11333333333334</c:v>
                      </c:pt>
                      <c:pt idx="8509">
                        <c:v>212.13166666666666</c:v>
                      </c:pt>
                      <c:pt idx="8510">
                        <c:v>212.06833333333333</c:v>
                      </c:pt>
                      <c:pt idx="8511">
                        <c:v>212.02333333333334</c:v>
                      </c:pt>
                      <c:pt idx="8512">
                        <c:v>212.01666666666668</c:v>
                      </c:pt>
                      <c:pt idx="8513">
                        <c:v>212.00833333333333</c:v>
                      </c:pt>
                      <c:pt idx="8514">
                        <c:v>212.00666666666666</c:v>
                      </c:pt>
                      <c:pt idx="8515">
                        <c:v>211.97</c:v>
                      </c:pt>
                      <c:pt idx="8516">
                        <c:v>211.71333333333334</c:v>
                      </c:pt>
                      <c:pt idx="8517">
                        <c:v>211.66833333333332</c:v>
                      </c:pt>
                      <c:pt idx="8518">
                        <c:v>211.39166666666668</c:v>
                      </c:pt>
                      <c:pt idx="8519">
                        <c:v>211.48</c:v>
                      </c:pt>
                      <c:pt idx="8520">
                        <c:v>211.08500000000001</c:v>
                      </c:pt>
                      <c:pt idx="8521">
                        <c:v>211.14166666666668</c:v>
                      </c:pt>
                      <c:pt idx="8522">
                        <c:v>211.17166666666665</c:v>
                      </c:pt>
                      <c:pt idx="8523">
                        <c:v>211.24166666666667</c:v>
                      </c:pt>
                      <c:pt idx="8524">
                        <c:v>211.215</c:v>
                      </c:pt>
                      <c:pt idx="8525">
                        <c:v>211.07166666666666</c:v>
                      </c:pt>
                      <c:pt idx="8526">
                        <c:v>210.84</c:v>
                      </c:pt>
                      <c:pt idx="8527">
                        <c:v>210.965</c:v>
                      </c:pt>
                      <c:pt idx="8528">
                        <c:v>210.97499999999999</c:v>
                      </c:pt>
                      <c:pt idx="8529">
                        <c:v>210.99333333333334</c:v>
                      </c:pt>
                      <c:pt idx="8530">
                        <c:v>211.35</c:v>
                      </c:pt>
                      <c:pt idx="8531">
                        <c:v>211.46666666666667</c:v>
                      </c:pt>
                      <c:pt idx="8532">
                        <c:v>211.46</c:v>
                      </c:pt>
                      <c:pt idx="8533">
                        <c:v>211.505</c:v>
                      </c:pt>
                      <c:pt idx="8534">
                        <c:v>211.89</c:v>
                      </c:pt>
                      <c:pt idx="8535">
                        <c:v>211.87666666666667</c:v>
                      </c:pt>
                      <c:pt idx="8536">
                        <c:v>211.91666666666666</c:v>
                      </c:pt>
                      <c:pt idx="8537">
                        <c:v>211.97</c:v>
                      </c:pt>
                      <c:pt idx="8538">
                        <c:v>211.79833333333335</c:v>
                      </c:pt>
                      <c:pt idx="8539">
                        <c:v>211.62333333333333</c:v>
                      </c:pt>
                      <c:pt idx="8540">
                        <c:v>211.61166666666668</c:v>
                      </c:pt>
                      <c:pt idx="8541">
                        <c:v>211.65833333333333</c:v>
                      </c:pt>
                      <c:pt idx="8542">
                        <c:v>211.63833333333332</c:v>
                      </c:pt>
                      <c:pt idx="8543">
                        <c:v>211.70500000000001</c:v>
                      </c:pt>
                      <c:pt idx="8544">
                        <c:v>211.69833333333332</c:v>
                      </c:pt>
                      <c:pt idx="8545">
                        <c:v>211.69666666666666</c:v>
                      </c:pt>
                      <c:pt idx="8546">
                        <c:v>211.77666666666667</c:v>
                      </c:pt>
                      <c:pt idx="8547">
                        <c:v>211.43166666666667</c:v>
                      </c:pt>
                      <c:pt idx="8548">
                        <c:v>211.25166666666667</c:v>
                      </c:pt>
                      <c:pt idx="8549">
                        <c:v>211.31333333333333</c:v>
                      </c:pt>
                      <c:pt idx="8550">
                        <c:v>211.34833333333333</c:v>
                      </c:pt>
                      <c:pt idx="8551">
                        <c:v>211.32</c:v>
                      </c:pt>
                      <c:pt idx="8552">
                        <c:v>211.29833333333335</c:v>
                      </c:pt>
                      <c:pt idx="8553">
                        <c:v>211.13</c:v>
                      </c:pt>
                      <c:pt idx="8554">
                        <c:v>211.08500000000001</c:v>
                      </c:pt>
                      <c:pt idx="8555">
                        <c:v>211.08833333333334</c:v>
                      </c:pt>
                      <c:pt idx="8556">
                        <c:v>211.17666666666668</c:v>
                      </c:pt>
                      <c:pt idx="8557">
                        <c:v>211.22</c:v>
                      </c:pt>
                      <c:pt idx="8558">
                        <c:v>211.62166666666667</c:v>
                      </c:pt>
                      <c:pt idx="8559">
                        <c:v>211.61500000000001</c:v>
                      </c:pt>
                      <c:pt idx="8560">
                        <c:v>211.56666666666666</c:v>
                      </c:pt>
                      <c:pt idx="8561">
                        <c:v>211.595</c:v>
                      </c:pt>
                      <c:pt idx="8562">
                        <c:v>211.59666666666666</c:v>
                      </c:pt>
                      <c:pt idx="8563">
                        <c:v>211.95166666666665</c:v>
                      </c:pt>
                      <c:pt idx="8564">
                        <c:v>211.93833333333333</c:v>
                      </c:pt>
                      <c:pt idx="8565">
                        <c:v>211.89833333333334</c:v>
                      </c:pt>
                      <c:pt idx="8566">
                        <c:v>211.97833333333332</c:v>
                      </c:pt>
                      <c:pt idx="8567">
                        <c:v>211.95</c:v>
                      </c:pt>
                      <c:pt idx="8568">
                        <c:v>211.97666666666666</c:v>
                      </c:pt>
                      <c:pt idx="8569">
                        <c:v>211.93</c:v>
                      </c:pt>
                      <c:pt idx="8570">
                        <c:v>211.92</c:v>
                      </c:pt>
                      <c:pt idx="8571">
                        <c:v>211.92166666666665</c:v>
                      </c:pt>
                      <c:pt idx="8572">
                        <c:v>211.78333333333333</c:v>
                      </c:pt>
                      <c:pt idx="8573">
                        <c:v>211.81333333333333</c:v>
                      </c:pt>
                      <c:pt idx="8574">
                        <c:v>211.65166666666667</c:v>
                      </c:pt>
                      <c:pt idx="8575">
                        <c:v>211.63</c:v>
                      </c:pt>
                      <c:pt idx="8576">
                        <c:v>211.70333333333335</c:v>
                      </c:pt>
                      <c:pt idx="8577">
                        <c:v>211.74</c:v>
                      </c:pt>
                      <c:pt idx="8578">
                        <c:v>211.74333333333334</c:v>
                      </c:pt>
                      <c:pt idx="8579">
                        <c:v>211.79499999999999</c:v>
                      </c:pt>
                      <c:pt idx="8580">
                        <c:v>211.87166666666667</c:v>
                      </c:pt>
                      <c:pt idx="8581">
                        <c:v>211.90333333333334</c:v>
                      </c:pt>
                      <c:pt idx="8582">
                        <c:v>211.565</c:v>
                      </c:pt>
                      <c:pt idx="8583">
                        <c:v>211.345</c:v>
                      </c:pt>
                      <c:pt idx="8584">
                        <c:v>211.35833333333332</c:v>
                      </c:pt>
                      <c:pt idx="8585">
                        <c:v>211.35833333333332</c:v>
                      </c:pt>
                      <c:pt idx="8586">
                        <c:v>211.3</c:v>
                      </c:pt>
                      <c:pt idx="8587">
                        <c:v>211.40833333333333</c:v>
                      </c:pt>
                      <c:pt idx="8588">
                        <c:v>211.40166666666667</c:v>
                      </c:pt>
                      <c:pt idx="8589">
                        <c:v>211.48</c:v>
                      </c:pt>
                      <c:pt idx="8590">
                        <c:v>211.46666666666667</c:v>
                      </c:pt>
                      <c:pt idx="8591">
                        <c:v>211.66833333333332</c:v>
                      </c:pt>
                      <c:pt idx="8592">
                        <c:v>211.66333333333333</c:v>
                      </c:pt>
                      <c:pt idx="8593">
                        <c:v>211.715</c:v>
                      </c:pt>
                      <c:pt idx="8594">
                        <c:v>211.73833333333334</c:v>
                      </c:pt>
                      <c:pt idx="8595">
                        <c:v>211.76666666666668</c:v>
                      </c:pt>
                      <c:pt idx="8596">
                        <c:v>211.83666666666667</c:v>
                      </c:pt>
                      <c:pt idx="8597">
                        <c:v>211.47666666666666</c:v>
                      </c:pt>
                      <c:pt idx="8598">
                        <c:v>211.46333333333334</c:v>
                      </c:pt>
                      <c:pt idx="8599">
                        <c:v>211.22499999999999</c:v>
                      </c:pt>
                      <c:pt idx="8600">
                        <c:v>211.39333333333335</c:v>
                      </c:pt>
                      <c:pt idx="8601">
                        <c:v>211.58500000000001</c:v>
                      </c:pt>
                      <c:pt idx="8602">
                        <c:v>211.58666666666667</c:v>
                      </c:pt>
                      <c:pt idx="8603">
                        <c:v>211.61833333333334</c:v>
                      </c:pt>
                      <c:pt idx="8604">
                        <c:v>211.69833333333332</c:v>
                      </c:pt>
                      <c:pt idx="8605">
                        <c:v>211.40166666666667</c:v>
                      </c:pt>
                      <c:pt idx="8606">
                        <c:v>211.55833333333334</c:v>
                      </c:pt>
                      <c:pt idx="8607">
                        <c:v>211.83833333333334</c:v>
                      </c:pt>
                      <c:pt idx="8608">
                        <c:v>211.83166666666668</c:v>
                      </c:pt>
                      <c:pt idx="8609">
                        <c:v>211.77833333333334</c:v>
                      </c:pt>
                      <c:pt idx="8610">
                        <c:v>211.79</c:v>
                      </c:pt>
                      <c:pt idx="8611">
                        <c:v>211.79833333333335</c:v>
                      </c:pt>
                      <c:pt idx="8612">
                        <c:v>211.95500000000001</c:v>
                      </c:pt>
                      <c:pt idx="8613">
                        <c:v>212.20666666666668</c:v>
                      </c:pt>
                      <c:pt idx="8614">
                        <c:v>212.19666666666666</c:v>
                      </c:pt>
                      <c:pt idx="8615">
                        <c:v>211.90166666666667</c:v>
                      </c:pt>
                      <c:pt idx="8616">
                        <c:v>211.81333333333333</c:v>
                      </c:pt>
                      <c:pt idx="8617">
                        <c:v>211.65666666666667</c:v>
                      </c:pt>
                      <c:pt idx="8618">
                        <c:v>211.67</c:v>
                      </c:pt>
                      <c:pt idx="8619">
                        <c:v>211.66333333333333</c:v>
                      </c:pt>
                      <c:pt idx="8620">
                        <c:v>211.74666666666667</c:v>
                      </c:pt>
                      <c:pt idx="8621">
                        <c:v>211.73</c:v>
                      </c:pt>
                      <c:pt idx="8622">
                        <c:v>211.79499999999999</c:v>
                      </c:pt>
                      <c:pt idx="8623">
                        <c:v>211.78166666666667</c:v>
                      </c:pt>
                      <c:pt idx="8624">
                        <c:v>211.85</c:v>
                      </c:pt>
                      <c:pt idx="8625">
                        <c:v>211.82</c:v>
                      </c:pt>
                      <c:pt idx="8626">
                        <c:v>211.44666666666666</c:v>
                      </c:pt>
                      <c:pt idx="8627">
                        <c:v>211.46166666666667</c:v>
                      </c:pt>
                      <c:pt idx="8628">
                        <c:v>211.34</c:v>
                      </c:pt>
                      <c:pt idx="8629">
                        <c:v>211.19333333333333</c:v>
                      </c:pt>
                      <c:pt idx="8630">
                        <c:v>211.19333333333333</c:v>
                      </c:pt>
                      <c:pt idx="8631">
                        <c:v>211.19166666666666</c:v>
                      </c:pt>
                      <c:pt idx="8632">
                        <c:v>211.25166666666667</c:v>
                      </c:pt>
                      <c:pt idx="8633">
                        <c:v>211.315</c:v>
                      </c:pt>
                      <c:pt idx="8634">
                        <c:v>211.30833333333334</c:v>
                      </c:pt>
                      <c:pt idx="8635">
                        <c:v>211.37666666666667</c:v>
                      </c:pt>
                      <c:pt idx="8636">
                        <c:v>211.68166666666667</c:v>
                      </c:pt>
                      <c:pt idx="8637">
                        <c:v>211.75666666666666</c:v>
                      </c:pt>
                      <c:pt idx="8638">
                        <c:v>211.77</c:v>
                      </c:pt>
                      <c:pt idx="8639">
                        <c:v>211.94333333333333</c:v>
                      </c:pt>
                      <c:pt idx="8640">
                        <c:v>211.61166666666668</c:v>
                      </c:pt>
                      <c:pt idx="8641">
                        <c:v>211.64833333333334</c:v>
                      </c:pt>
                      <c:pt idx="8642">
                        <c:v>211.64333333333335</c:v>
                      </c:pt>
                      <c:pt idx="8643">
                        <c:v>211.64666666666668</c:v>
                      </c:pt>
                      <c:pt idx="8644">
                        <c:v>211.67500000000001</c:v>
                      </c:pt>
                      <c:pt idx="8645">
                        <c:v>211.68833333333333</c:v>
                      </c:pt>
                      <c:pt idx="8646">
                        <c:v>211.73500000000001</c:v>
                      </c:pt>
                      <c:pt idx="8647">
                        <c:v>211.80666666666667</c:v>
                      </c:pt>
                      <c:pt idx="8648">
                        <c:v>211.84833333333333</c:v>
                      </c:pt>
                      <c:pt idx="8649">
                        <c:v>211.76499999999999</c:v>
                      </c:pt>
                      <c:pt idx="8650">
                        <c:v>211.79833333333335</c:v>
                      </c:pt>
                      <c:pt idx="8651">
                        <c:v>211.77</c:v>
                      </c:pt>
                      <c:pt idx="8652">
                        <c:v>211.84166666666667</c:v>
                      </c:pt>
                      <c:pt idx="8653">
                        <c:v>211.84333333333333</c:v>
                      </c:pt>
                      <c:pt idx="8654">
                        <c:v>211.845</c:v>
                      </c:pt>
                      <c:pt idx="8655">
                        <c:v>212.14166666666668</c:v>
                      </c:pt>
                      <c:pt idx="8656">
                        <c:v>212.09</c:v>
                      </c:pt>
                      <c:pt idx="8657">
                        <c:v>212.285</c:v>
                      </c:pt>
                      <c:pt idx="8658">
                        <c:v>212.22</c:v>
                      </c:pt>
                      <c:pt idx="8659">
                        <c:v>212.53666666666666</c:v>
                      </c:pt>
                      <c:pt idx="8660">
                        <c:v>212.7</c:v>
                      </c:pt>
                      <c:pt idx="8661">
                        <c:v>212.66166666666666</c:v>
                      </c:pt>
                      <c:pt idx="8662">
                        <c:v>212.59333333333333</c:v>
                      </c:pt>
                      <c:pt idx="8663">
                        <c:v>212.70666666666668</c:v>
                      </c:pt>
                      <c:pt idx="8664">
                        <c:v>212.68666666666667</c:v>
                      </c:pt>
                      <c:pt idx="8665">
                        <c:v>212.73333333333332</c:v>
                      </c:pt>
                      <c:pt idx="8666">
                        <c:v>212.755</c:v>
                      </c:pt>
                      <c:pt idx="8667">
                        <c:v>212.70833333333334</c:v>
                      </c:pt>
                      <c:pt idx="8668">
                        <c:v>212.69166666666666</c:v>
                      </c:pt>
                      <c:pt idx="8669">
                        <c:v>212.72</c:v>
                      </c:pt>
                      <c:pt idx="8670">
                        <c:v>212.64333333333335</c:v>
                      </c:pt>
                      <c:pt idx="8671">
                        <c:v>212.54666666666665</c:v>
                      </c:pt>
                      <c:pt idx="8672">
                        <c:v>212.53333333333333</c:v>
                      </c:pt>
                      <c:pt idx="8673">
                        <c:v>212.51499999999999</c:v>
                      </c:pt>
                      <c:pt idx="8674">
                        <c:v>212.60166666666666</c:v>
                      </c:pt>
                      <c:pt idx="8675">
                        <c:v>212.625</c:v>
                      </c:pt>
                      <c:pt idx="8676">
                        <c:v>212.52833333333334</c:v>
                      </c:pt>
                      <c:pt idx="8677">
                        <c:v>212.56666666666666</c:v>
                      </c:pt>
                      <c:pt idx="8678">
                        <c:v>212.56666666666666</c:v>
                      </c:pt>
                      <c:pt idx="8679">
                        <c:v>212.58333333333334</c:v>
                      </c:pt>
                      <c:pt idx="8680">
                        <c:v>212.41</c:v>
                      </c:pt>
                      <c:pt idx="8681">
                        <c:v>212.51499999999999</c:v>
                      </c:pt>
                      <c:pt idx="8682">
                        <c:v>212.32833333333335</c:v>
                      </c:pt>
                      <c:pt idx="8683">
                        <c:v>212.45166666666665</c:v>
                      </c:pt>
                      <c:pt idx="8684">
                        <c:v>212.3</c:v>
                      </c:pt>
                      <c:pt idx="8685">
                        <c:v>212.31</c:v>
                      </c:pt>
                      <c:pt idx="8686">
                        <c:v>212.01666666666668</c:v>
                      </c:pt>
                      <c:pt idx="8687">
                        <c:v>212.08500000000001</c:v>
                      </c:pt>
                      <c:pt idx="8688">
                        <c:v>212.01833333333335</c:v>
                      </c:pt>
                      <c:pt idx="8689">
                        <c:v>212.13333333333333</c:v>
                      </c:pt>
                      <c:pt idx="8690">
                        <c:v>212.22666666666666</c:v>
                      </c:pt>
                      <c:pt idx="8691">
                        <c:v>212.23833333333334</c:v>
                      </c:pt>
                      <c:pt idx="8692">
                        <c:v>212.14500000000001</c:v>
                      </c:pt>
                      <c:pt idx="8693">
                        <c:v>212.26833333333335</c:v>
                      </c:pt>
                      <c:pt idx="8694">
                        <c:v>212.14</c:v>
                      </c:pt>
                      <c:pt idx="8695">
                        <c:v>212.04333333333332</c:v>
                      </c:pt>
                      <c:pt idx="8696">
                        <c:v>212.215</c:v>
                      </c:pt>
                      <c:pt idx="8697">
                        <c:v>212.23166666666665</c:v>
                      </c:pt>
                      <c:pt idx="8698">
                        <c:v>212.28166666666667</c:v>
                      </c:pt>
                      <c:pt idx="8699">
                        <c:v>212.18166666666667</c:v>
                      </c:pt>
                      <c:pt idx="8700">
                        <c:v>212.22833333333332</c:v>
                      </c:pt>
                      <c:pt idx="8701">
                        <c:v>211.85499999999999</c:v>
                      </c:pt>
                      <c:pt idx="8702">
                        <c:v>211.93333333333334</c:v>
                      </c:pt>
                      <c:pt idx="8703">
                        <c:v>212.26833333333335</c:v>
                      </c:pt>
                      <c:pt idx="8704">
                        <c:v>212.26499999999999</c:v>
                      </c:pt>
                      <c:pt idx="8705">
                        <c:v>212.64500000000001</c:v>
                      </c:pt>
                      <c:pt idx="8706">
                        <c:v>212.935</c:v>
                      </c:pt>
                      <c:pt idx="8707">
                        <c:v>212.91333333333333</c:v>
                      </c:pt>
                      <c:pt idx="8708">
                        <c:v>213.00666666666666</c:v>
                      </c:pt>
                      <c:pt idx="8709">
                        <c:v>212.97666666666666</c:v>
                      </c:pt>
                      <c:pt idx="8710">
                        <c:v>212.98833333333334</c:v>
                      </c:pt>
                      <c:pt idx="8711">
                        <c:v>212.98666666666668</c:v>
                      </c:pt>
                      <c:pt idx="8712">
                        <c:v>213.00333333333333</c:v>
                      </c:pt>
                      <c:pt idx="8713">
                        <c:v>213.00166666666667</c:v>
                      </c:pt>
                      <c:pt idx="8714">
                        <c:v>213.00333333333333</c:v>
                      </c:pt>
                      <c:pt idx="8715">
                        <c:v>213.06666666666666</c:v>
                      </c:pt>
                      <c:pt idx="8716">
                        <c:v>213.09333333333333</c:v>
                      </c:pt>
                      <c:pt idx="8717">
                        <c:v>212.80500000000001</c:v>
                      </c:pt>
                      <c:pt idx="8718">
                        <c:v>212.83</c:v>
                      </c:pt>
                      <c:pt idx="8719">
                        <c:v>212.43166666666667</c:v>
                      </c:pt>
                      <c:pt idx="8720">
                        <c:v>212.46166666666667</c:v>
                      </c:pt>
                      <c:pt idx="8721">
                        <c:v>212.49833333333333</c:v>
                      </c:pt>
                      <c:pt idx="8722">
                        <c:v>212.51666666666668</c:v>
                      </c:pt>
                      <c:pt idx="8723">
                        <c:v>212.50666666666666</c:v>
                      </c:pt>
                      <c:pt idx="8724">
                        <c:v>212.54666666666665</c:v>
                      </c:pt>
                      <c:pt idx="8725">
                        <c:v>212.53</c:v>
                      </c:pt>
                      <c:pt idx="8726">
                        <c:v>212.58500000000001</c:v>
                      </c:pt>
                      <c:pt idx="8727">
                        <c:v>212.63499999999999</c:v>
                      </c:pt>
                      <c:pt idx="8728">
                        <c:v>212.69499999999999</c:v>
                      </c:pt>
                      <c:pt idx="8729">
                        <c:v>212.745</c:v>
                      </c:pt>
                      <c:pt idx="8730">
                        <c:v>212.76</c:v>
                      </c:pt>
                      <c:pt idx="8731">
                        <c:v>212.64500000000001</c:v>
                      </c:pt>
                      <c:pt idx="8732">
                        <c:v>212.68833333333333</c:v>
                      </c:pt>
                      <c:pt idx="8733">
                        <c:v>212.37</c:v>
                      </c:pt>
                      <c:pt idx="8734">
                        <c:v>212.17</c:v>
                      </c:pt>
                      <c:pt idx="8735">
                        <c:v>212.25333333333333</c:v>
                      </c:pt>
                      <c:pt idx="8736">
                        <c:v>211.91666666666666</c:v>
                      </c:pt>
                      <c:pt idx="8737">
                        <c:v>211.94</c:v>
                      </c:pt>
                      <c:pt idx="8738">
                        <c:v>211.995</c:v>
                      </c:pt>
                      <c:pt idx="8739">
                        <c:v>212.01333333333332</c:v>
                      </c:pt>
                      <c:pt idx="8740">
                        <c:v>211.82166666666666</c:v>
                      </c:pt>
                      <c:pt idx="8741">
                        <c:v>211.875</c:v>
                      </c:pt>
                      <c:pt idx="8742">
                        <c:v>211.54166666666666</c:v>
                      </c:pt>
                      <c:pt idx="8743">
                        <c:v>211.51833333333335</c:v>
                      </c:pt>
                      <c:pt idx="8744">
                        <c:v>211.595</c:v>
                      </c:pt>
                      <c:pt idx="8745">
                        <c:v>211.63333333333333</c:v>
                      </c:pt>
                      <c:pt idx="8746">
                        <c:v>211.67</c:v>
                      </c:pt>
                      <c:pt idx="8747">
                        <c:v>211.69833333333332</c:v>
                      </c:pt>
                      <c:pt idx="8748">
                        <c:v>211.72833333333332</c:v>
                      </c:pt>
                      <c:pt idx="8749">
                        <c:v>211.8</c:v>
                      </c:pt>
                      <c:pt idx="8750">
                        <c:v>211.84333333333333</c:v>
                      </c:pt>
                      <c:pt idx="8751">
                        <c:v>211.95166666666665</c:v>
                      </c:pt>
                      <c:pt idx="8752">
                        <c:v>212.00833333333333</c:v>
                      </c:pt>
                      <c:pt idx="8753">
                        <c:v>212.04666666666665</c:v>
                      </c:pt>
                      <c:pt idx="8754">
                        <c:v>212.37333333333333</c:v>
                      </c:pt>
                      <c:pt idx="8755">
                        <c:v>212.44666666666666</c:v>
                      </c:pt>
                      <c:pt idx="8756">
                        <c:v>212.44833333333332</c:v>
                      </c:pt>
                      <c:pt idx="8757">
                        <c:v>212.715</c:v>
                      </c:pt>
                      <c:pt idx="8758">
                        <c:v>212.71333333333334</c:v>
                      </c:pt>
                      <c:pt idx="8759">
                        <c:v>212.71166666666667</c:v>
                      </c:pt>
                      <c:pt idx="8760">
                        <c:v>212.67</c:v>
                      </c:pt>
                      <c:pt idx="8761">
                        <c:v>212.51</c:v>
                      </c:pt>
                      <c:pt idx="8762">
                        <c:v>212.47499999999999</c:v>
                      </c:pt>
                      <c:pt idx="8763">
                        <c:v>212.49833333333333</c:v>
                      </c:pt>
                      <c:pt idx="8764">
                        <c:v>212.54166666666666</c:v>
                      </c:pt>
                      <c:pt idx="8765">
                        <c:v>212.56833333333333</c:v>
                      </c:pt>
                      <c:pt idx="8766">
                        <c:v>212.62666666666667</c:v>
                      </c:pt>
                      <c:pt idx="8767">
                        <c:v>212.62333333333333</c:v>
                      </c:pt>
                      <c:pt idx="8768">
                        <c:v>212.67166666666665</c:v>
                      </c:pt>
                      <c:pt idx="8769">
                        <c:v>212.73</c:v>
                      </c:pt>
                      <c:pt idx="8770">
                        <c:v>212.76666666666668</c:v>
                      </c:pt>
                      <c:pt idx="8771">
                        <c:v>212.81</c:v>
                      </c:pt>
                      <c:pt idx="8772">
                        <c:v>212.83500000000001</c:v>
                      </c:pt>
                      <c:pt idx="8773">
                        <c:v>212.85333333333332</c:v>
                      </c:pt>
                      <c:pt idx="8774">
                        <c:v>212.88666666666666</c:v>
                      </c:pt>
                      <c:pt idx="8775">
                        <c:v>212.98333333333332</c:v>
                      </c:pt>
                      <c:pt idx="8776">
                        <c:v>212.99666666666667</c:v>
                      </c:pt>
                      <c:pt idx="8777">
                        <c:v>213.185</c:v>
                      </c:pt>
                      <c:pt idx="8778">
                        <c:v>213.24166666666667</c:v>
                      </c:pt>
                      <c:pt idx="8779">
                        <c:v>213.3</c:v>
                      </c:pt>
                      <c:pt idx="8780">
                        <c:v>213.3</c:v>
                      </c:pt>
                      <c:pt idx="8781">
                        <c:v>213.285</c:v>
                      </c:pt>
                      <c:pt idx="8782">
                        <c:v>213.33</c:v>
                      </c:pt>
                      <c:pt idx="8783">
                        <c:v>213.36833333333334</c:v>
                      </c:pt>
                      <c:pt idx="8784">
                        <c:v>213.43166666666667</c:v>
                      </c:pt>
                      <c:pt idx="8785">
                        <c:v>213.40833333333333</c:v>
                      </c:pt>
                      <c:pt idx="8786">
                        <c:v>213.51333333333332</c:v>
                      </c:pt>
                      <c:pt idx="8787">
                        <c:v>213.52500000000001</c:v>
                      </c:pt>
                      <c:pt idx="8788">
                        <c:v>213.54333333333332</c:v>
                      </c:pt>
                      <c:pt idx="8789">
                        <c:v>213.22499999999999</c:v>
                      </c:pt>
                      <c:pt idx="8790">
                        <c:v>213.46166666666667</c:v>
                      </c:pt>
                      <c:pt idx="8791">
                        <c:v>213.13</c:v>
                      </c:pt>
                      <c:pt idx="8792">
                        <c:v>213.02166666666668</c:v>
                      </c:pt>
                      <c:pt idx="8793">
                        <c:v>213.04166666666666</c:v>
                      </c:pt>
                      <c:pt idx="8794">
                        <c:v>213.12166666666667</c:v>
                      </c:pt>
                      <c:pt idx="8795">
                        <c:v>213.16499999999999</c:v>
                      </c:pt>
                      <c:pt idx="8796">
                        <c:v>213.21</c:v>
                      </c:pt>
                      <c:pt idx="8797">
                        <c:v>213.25166666666667</c:v>
                      </c:pt>
                      <c:pt idx="8798">
                        <c:v>213.28666666666666</c:v>
                      </c:pt>
                      <c:pt idx="8799">
                        <c:v>213.27833333333334</c:v>
                      </c:pt>
                      <c:pt idx="8800">
                        <c:v>213.49333333333334</c:v>
                      </c:pt>
                      <c:pt idx="8801">
                        <c:v>213.53666666666666</c:v>
                      </c:pt>
                      <c:pt idx="8802">
                        <c:v>213.595</c:v>
                      </c:pt>
                      <c:pt idx="8803">
                        <c:v>213.59333333333333</c:v>
                      </c:pt>
                      <c:pt idx="8804">
                        <c:v>213.37333333333333</c:v>
                      </c:pt>
                      <c:pt idx="8805">
                        <c:v>213.59166666666667</c:v>
                      </c:pt>
                      <c:pt idx="8806">
                        <c:v>213.79333333333332</c:v>
                      </c:pt>
                      <c:pt idx="8807">
                        <c:v>213.83333333333334</c:v>
                      </c:pt>
                      <c:pt idx="8808">
                        <c:v>213.91</c:v>
                      </c:pt>
                      <c:pt idx="8809">
                        <c:v>213.93666666666667</c:v>
                      </c:pt>
                      <c:pt idx="8810">
                        <c:v>213.95333333333335</c:v>
                      </c:pt>
                      <c:pt idx="8811">
                        <c:v>213.96166666666667</c:v>
                      </c:pt>
                      <c:pt idx="8812">
                        <c:v>213.92166666666665</c:v>
                      </c:pt>
                      <c:pt idx="8813">
                        <c:v>213.93166666666667</c:v>
                      </c:pt>
                      <c:pt idx="8814">
                        <c:v>214.005</c:v>
                      </c:pt>
                      <c:pt idx="8815">
                        <c:v>214.03333333333333</c:v>
                      </c:pt>
                      <c:pt idx="8816">
                        <c:v>213.91166666666666</c:v>
                      </c:pt>
                      <c:pt idx="8817">
                        <c:v>213.87333333333333</c:v>
                      </c:pt>
                      <c:pt idx="8818">
                        <c:v>213.78833333333333</c:v>
                      </c:pt>
                      <c:pt idx="8819">
                        <c:v>213.40166666666667</c:v>
                      </c:pt>
                      <c:pt idx="8820">
                        <c:v>213.37666666666667</c:v>
                      </c:pt>
                      <c:pt idx="8821">
                        <c:v>213.10833333333332</c:v>
                      </c:pt>
                      <c:pt idx="8822">
                        <c:v>213.155</c:v>
                      </c:pt>
                      <c:pt idx="8823">
                        <c:v>213.33833333333334</c:v>
                      </c:pt>
                      <c:pt idx="8824">
                        <c:v>213.625</c:v>
                      </c:pt>
                      <c:pt idx="8825">
                        <c:v>213.46166666666667</c:v>
                      </c:pt>
                      <c:pt idx="8826">
                        <c:v>213.33500000000001</c:v>
                      </c:pt>
                      <c:pt idx="8827">
                        <c:v>213.33333333333334</c:v>
                      </c:pt>
                      <c:pt idx="8828">
                        <c:v>213.37666666666667</c:v>
                      </c:pt>
                      <c:pt idx="8829">
                        <c:v>213.44</c:v>
                      </c:pt>
                      <c:pt idx="8830">
                        <c:v>213.46333333333334</c:v>
                      </c:pt>
                      <c:pt idx="8831">
                        <c:v>213.52500000000001</c:v>
                      </c:pt>
                      <c:pt idx="8832">
                        <c:v>213.53</c:v>
                      </c:pt>
                      <c:pt idx="8833">
                        <c:v>213.22</c:v>
                      </c:pt>
                      <c:pt idx="8834">
                        <c:v>213.53333333333333</c:v>
                      </c:pt>
                      <c:pt idx="8835">
                        <c:v>213.51666666666668</c:v>
                      </c:pt>
                      <c:pt idx="8836">
                        <c:v>213.53</c:v>
                      </c:pt>
                      <c:pt idx="8837">
                        <c:v>213.42500000000001</c:v>
                      </c:pt>
                      <c:pt idx="8838">
                        <c:v>213.45166666666665</c:v>
                      </c:pt>
                      <c:pt idx="8839">
                        <c:v>213.52</c:v>
                      </c:pt>
                      <c:pt idx="8840">
                        <c:v>213.53</c:v>
                      </c:pt>
                      <c:pt idx="8841">
                        <c:v>213.54333333333332</c:v>
                      </c:pt>
                      <c:pt idx="8842">
                        <c:v>213.54666666666665</c:v>
                      </c:pt>
                      <c:pt idx="8843">
                        <c:v>213.6</c:v>
                      </c:pt>
                      <c:pt idx="8844">
                        <c:v>213.65166666666667</c:v>
                      </c:pt>
                      <c:pt idx="8845">
                        <c:v>213.63166666666666</c:v>
                      </c:pt>
                      <c:pt idx="8846">
                        <c:v>213.69333333333333</c:v>
                      </c:pt>
                      <c:pt idx="8847">
                        <c:v>213.70166666666665</c:v>
                      </c:pt>
                      <c:pt idx="8848">
                        <c:v>213.37333333333333</c:v>
                      </c:pt>
                      <c:pt idx="8849">
                        <c:v>213.15666666666667</c:v>
                      </c:pt>
                      <c:pt idx="8850">
                        <c:v>213.54833333333335</c:v>
                      </c:pt>
                      <c:pt idx="8851">
                        <c:v>213.37833333333333</c:v>
                      </c:pt>
                      <c:pt idx="8852">
                        <c:v>213.46666666666667</c:v>
                      </c:pt>
                      <c:pt idx="8853">
                        <c:v>213.48666666666668</c:v>
                      </c:pt>
                      <c:pt idx="8854">
                        <c:v>213.17833333333334</c:v>
                      </c:pt>
                      <c:pt idx="8855">
                        <c:v>212.94499999999999</c:v>
                      </c:pt>
                      <c:pt idx="8856">
                        <c:v>212.91499999999999</c:v>
                      </c:pt>
                      <c:pt idx="8857">
                        <c:v>212.59333333333333</c:v>
                      </c:pt>
                      <c:pt idx="8858">
                        <c:v>212.59166666666667</c:v>
                      </c:pt>
                      <c:pt idx="8859">
                        <c:v>212.73666666666668</c:v>
                      </c:pt>
                      <c:pt idx="8860">
                        <c:v>212.82166666666666</c:v>
                      </c:pt>
                      <c:pt idx="8861">
                        <c:v>212.82499999999999</c:v>
                      </c:pt>
                      <c:pt idx="8862">
                        <c:v>212.91833333333332</c:v>
                      </c:pt>
                      <c:pt idx="8863">
                        <c:v>212.78666666666666</c:v>
                      </c:pt>
                      <c:pt idx="8864">
                        <c:v>212.79833333333335</c:v>
                      </c:pt>
                      <c:pt idx="8865">
                        <c:v>212.85499999999999</c:v>
                      </c:pt>
                      <c:pt idx="8866">
                        <c:v>212.85333333333332</c:v>
                      </c:pt>
                      <c:pt idx="8867">
                        <c:v>212.72499999999999</c:v>
                      </c:pt>
                      <c:pt idx="8868">
                        <c:v>212.8</c:v>
                      </c:pt>
                      <c:pt idx="8869">
                        <c:v>212.63666666666666</c:v>
                      </c:pt>
                      <c:pt idx="8870">
                        <c:v>212.66833333333332</c:v>
                      </c:pt>
                      <c:pt idx="8871">
                        <c:v>212.72833333333332</c:v>
                      </c:pt>
                      <c:pt idx="8872">
                        <c:v>212.72666666666666</c:v>
                      </c:pt>
                      <c:pt idx="8873">
                        <c:v>212.54833333333335</c:v>
                      </c:pt>
                      <c:pt idx="8874">
                        <c:v>212.47499999999999</c:v>
                      </c:pt>
                      <c:pt idx="8875">
                        <c:v>212.16833333333332</c:v>
                      </c:pt>
                      <c:pt idx="8876">
                        <c:v>212.51333333333332</c:v>
                      </c:pt>
                      <c:pt idx="8877">
                        <c:v>212.49166666666667</c:v>
                      </c:pt>
                      <c:pt idx="8878">
                        <c:v>212.505</c:v>
                      </c:pt>
                      <c:pt idx="8879">
                        <c:v>212.49</c:v>
                      </c:pt>
                      <c:pt idx="8880">
                        <c:v>212.84333333333333</c:v>
                      </c:pt>
                      <c:pt idx="8881">
                        <c:v>212.815</c:v>
                      </c:pt>
                      <c:pt idx="8882">
                        <c:v>212.82499999999999</c:v>
                      </c:pt>
                      <c:pt idx="8883">
                        <c:v>212.77666666666667</c:v>
                      </c:pt>
                      <c:pt idx="8884">
                        <c:v>212.59333333333333</c:v>
                      </c:pt>
                      <c:pt idx="8885">
                        <c:v>212.6</c:v>
                      </c:pt>
                      <c:pt idx="8886">
                        <c:v>212.26833333333335</c:v>
                      </c:pt>
                      <c:pt idx="8887">
                        <c:v>212.28</c:v>
                      </c:pt>
                      <c:pt idx="8888">
                        <c:v>212.06666666666666</c:v>
                      </c:pt>
                      <c:pt idx="8889">
                        <c:v>212.08</c:v>
                      </c:pt>
                      <c:pt idx="8890">
                        <c:v>212.27500000000001</c:v>
                      </c:pt>
                      <c:pt idx="8891">
                        <c:v>212.39833333333334</c:v>
                      </c:pt>
                      <c:pt idx="8892">
                        <c:v>212.25833333333333</c:v>
                      </c:pt>
                      <c:pt idx="8893">
                        <c:v>212.27</c:v>
                      </c:pt>
                      <c:pt idx="8894">
                        <c:v>212.27333333333334</c:v>
                      </c:pt>
                      <c:pt idx="8895">
                        <c:v>212.11166666666668</c:v>
                      </c:pt>
                      <c:pt idx="8896">
                        <c:v>212.08500000000001</c:v>
                      </c:pt>
                      <c:pt idx="8897">
                        <c:v>211.79</c:v>
                      </c:pt>
                      <c:pt idx="8898">
                        <c:v>211.81</c:v>
                      </c:pt>
                      <c:pt idx="8899">
                        <c:v>211.79499999999999</c:v>
                      </c:pt>
                      <c:pt idx="8900">
                        <c:v>211.81</c:v>
                      </c:pt>
                      <c:pt idx="8901">
                        <c:v>211.79333333333332</c:v>
                      </c:pt>
                      <c:pt idx="8902">
                        <c:v>211.81166666666667</c:v>
                      </c:pt>
                      <c:pt idx="8903">
                        <c:v>211.59833333333333</c:v>
                      </c:pt>
                      <c:pt idx="8904">
                        <c:v>211.62666666666667</c:v>
                      </c:pt>
                      <c:pt idx="8905">
                        <c:v>211.505</c:v>
                      </c:pt>
                      <c:pt idx="8906">
                        <c:v>211.51833333333335</c:v>
                      </c:pt>
                      <c:pt idx="8907">
                        <c:v>211.36500000000001</c:v>
                      </c:pt>
                      <c:pt idx="8908">
                        <c:v>211.38</c:v>
                      </c:pt>
                      <c:pt idx="8909">
                        <c:v>211.20500000000001</c:v>
                      </c:pt>
                      <c:pt idx="8910">
                        <c:v>211.22</c:v>
                      </c:pt>
                      <c:pt idx="8911">
                        <c:v>211.05833333333334</c:v>
                      </c:pt>
                      <c:pt idx="8912">
                        <c:v>210.92</c:v>
                      </c:pt>
                      <c:pt idx="8913">
                        <c:v>210.89833333333334</c:v>
                      </c:pt>
                      <c:pt idx="8914">
                        <c:v>210.60333333333332</c:v>
                      </c:pt>
                      <c:pt idx="8915">
                        <c:v>210.48666666666668</c:v>
                      </c:pt>
                      <c:pt idx="8916">
                        <c:v>210.49666666666667</c:v>
                      </c:pt>
                      <c:pt idx="8917">
                        <c:v>210.505</c:v>
                      </c:pt>
                      <c:pt idx="8918">
                        <c:v>210.59333333333333</c:v>
                      </c:pt>
                      <c:pt idx="8919">
                        <c:v>210.58333333333334</c:v>
                      </c:pt>
                      <c:pt idx="8920">
                        <c:v>210.42</c:v>
                      </c:pt>
                      <c:pt idx="8921">
                        <c:v>210.42333333333335</c:v>
                      </c:pt>
                      <c:pt idx="8922">
                        <c:v>210.44333333333333</c:v>
                      </c:pt>
                      <c:pt idx="8923">
                        <c:v>210.53833333333333</c:v>
                      </c:pt>
                      <c:pt idx="8924">
                        <c:v>210.53333333333333</c:v>
                      </c:pt>
                      <c:pt idx="8925">
                        <c:v>210.60333333333332</c:v>
                      </c:pt>
                      <c:pt idx="8926">
                        <c:v>210.64666666666668</c:v>
                      </c:pt>
                      <c:pt idx="8927">
                        <c:v>210.465</c:v>
                      </c:pt>
                      <c:pt idx="8928">
                        <c:v>210.47666666666666</c:v>
                      </c:pt>
                      <c:pt idx="8929">
                        <c:v>210.29666666666665</c:v>
                      </c:pt>
                      <c:pt idx="8930">
                        <c:v>210.26333333333332</c:v>
                      </c:pt>
                      <c:pt idx="8931">
                        <c:v>209.92833333333334</c:v>
                      </c:pt>
                      <c:pt idx="8932">
                        <c:v>209.94333333333333</c:v>
                      </c:pt>
                      <c:pt idx="8933">
                        <c:v>209.76833333333335</c:v>
                      </c:pt>
                      <c:pt idx="8934">
                        <c:v>209.69499999999999</c:v>
                      </c:pt>
                      <c:pt idx="8935">
                        <c:v>209.60499999999999</c:v>
                      </c:pt>
                      <c:pt idx="8936">
                        <c:v>209.72666666666666</c:v>
                      </c:pt>
                      <c:pt idx="8937">
                        <c:v>209.53833333333333</c:v>
                      </c:pt>
                      <c:pt idx="8938">
                        <c:v>209.57</c:v>
                      </c:pt>
                      <c:pt idx="8939">
                        <c:v>209.37333333333333</c:v>
                      </c:pt>
                      <c:pt idx="8940">
                        <c:v>209.42833333333334</c:v>
                      </c:pt>
                      <c:pt idx="8941">
                        <c:v>209.43166666666667</c:v>
                      </c:pt>
                      <c:pt idx="8942">
                        <c:v>209.48333333333332</c:v>
                      </c:pt>
                      <c:pt idx="8943">
                        <c:v>209.33833333333334</c:v>
                      </c:pt>
                      <c:pt idx="8944">
                        <c:v>209.21833333333333</c:v>
                      </c:pt>
                      <c:pt idx="8945">
                        <c:v>209.3</c:v>
                      </c:pt>
                      <c:pt idx="8946">
                        <c:v>209.33333333333334</c:v>
                      </c:pt>
                      <c:pt idx="8947">
                        <c:v>209.14666666666668</c:v>
                      </c:pt>
                      <c:pt idx="8948">
                        <c:v>209.18</c:v>
                      </c:pt>
                      <c:pt idx="8949">
                        <c:v>209.08</c:v>
                      </c:pt>
                      <c:pt idx="8950">
                        <c:v>209.09333333333333</c:v>
                      </c:pt>
                      <c:pt idx="8951">
                        <c:v>208.905</c:v>
                      </c:pt>
                      <c:pt idx="8952">
                        <c:v>209.10333333333332</c:v>
                      </c:pt>
                      <c:pt idx="8953">
                        <c:v>209.02833333333334</c:v>
                      </c:pt>
                      <c:pt idx="8954">
                        <c:v>208.85333333333332</c:v>
                      </c:pt>
                      <c:pt idx="8955">
                        <c:v>208.90166666666667</c:v>
                      </c:pt>
                      <c:pt idx="8956">
                        <c:v>208.89</c:v>
                      </c:pt>
                      <c:pt idx="8957">
                        <c:v>208.96833333333333</c:v>
                      </c:pt>
                      <c:pt idx="8958">
                        <c:v>208.99833333333333</c:v>
                      </c:pt>
                      <c:pt idx="8959">
                        <c:v>208.99833333333333</c:v>
                      </c:pt>
                      <c:pt idx="8960">
                        <c:v>209.03</c:v>
                      </c:pt>
                      <c:pt idx="8961">
                        <c:v>209.03333333333333</c:v>
                      </c:pt>
                      <c:pt idx="8962">
                        <c:v>209.08500000000001</c:v>
                      </c:pt>
                      <c:pt idx="8963">
                        <c:v>209.125</c:v>
                      </c:pt>
                      <c:pt idx="8964">
                        <c:v>209.11</c:v>
                      </c:pt>
                      <c:pt idx="8965">
                        <c:v>209.18666666666667</c:v>
                      </c:pt>
                      <c:pt idx="8966">
                        <c:v>209.17166666666665</c:v>
                      </c:pt>
                      <c:pt idx="8967">
                        <c:v>209.21166666666667</c:v>
                      </c:pt>
                      <c:pt idx="8968">
                        <c:v>209.15166666666667</c:v>
                      </c:pt>
                      <c:pt idx="8969">
                        <c:v>209.03666666666666</c:v>
                      </c:pt>
                      <c:pt idx="8970">
                        <c:v>209</c:v>
                      </c:pt>
                      <c:pt idx="8971">
                        <c:v>208.89833333333334</c:v>
                      </c:pt>
                      <c:pt idx="8972">
                        <c:v>208.92666666666668</c:v>
                      </c:pt>
                      <c:pt idx="8973">
                        <c:v>208.94666666666666</c:v>
                      </c:pt>
                      <c:pt idx="8974">
                        <c:v>208.99166666666667</c:v>
                      </c:pt>
                      <c:pt idx="8975">
                        <c:v>208.67666666666668</c:v>
                      </c:pt>
                      <c:pt idx="8976">
                        <c:v>208.73333333333332</c:v>
                      </c:pt>
                      <c:pt idx="8977">
                        <c:v>208.68833333333333</c:v>
                      </c:pt>
                      <c:pt idx="8978">
                        <c:v>208.98</c:v>
                      </c:pt>
                      <c:pt idx="8979">
                        <c:v>208.96666666666667</c:v>
                      </c:pt>
                      <c:pt idx="8980">
                        <c:v>208.98500000000001</c:v>
                      </c:pt>
                      <c:pt idx="8981">
                        <c:v>209.33</c:v>
                      </c:pt>
                      <c:pt idx="8982">
                        <c:v>209.2</c:v>
                      </c:pt>
                      <c:pt idx="8983">
                        <c:v>209.22</c:v>
                      </c:pt>
                      <c:pt idx="8984">
                        <c:v>208.87166666666667</c:v>
                      </c:pt>
                      <c:pt idx="8985">
                        <c:v>209.11333333333334</c:v>
                      </c:pt>
                      <c:pt idx="8986">
                        <c:v>208.91333333333333</c:v>
                      </c:pt>
                      <c:pt idx="8987">
                        <c:v>209.03</c:v>
                      </c:pt>
                      <c:pt idx="8988">
                        <c:v>208.84</c:v>
                      </c:pt>
                      <c:pt idx="8989">
                        <c:v>208.86666666666667</c:v>
                      </c:pt>
                      <c:pt idx="8990">
                        <c:v>208.67666666666668</c:v>
                      </c:pt>
                      <c:pt idx="8991">
                        <c:v>208.7</c:v>
                      </c:pt>
                      <c:pt idx="8992">
                        <c:v>208.58</c:v>
                      </c:pt>
                      <c:pt idx="8993">
                        <c:v>208.59166666666667</c:v>
                      </c:pt>
                      <c:pt idx="8994">
                        <c:v>208.21833333333333</c:v>
                      </c:pt>
                      <c:pt idx="8995">
                        <c:v>208.13166666666666</c:v>
                      </c:pt>
                      <c:pt idx="8996">
                        <c:v>207.86166666666668</c:v>
                      </c:pt>
                      <c:pt idx="8997">
                        <c:v>207.67833333333334</c:v>
                      </c:pt>
                      <c:pt idx="8998">
                        <c:v>207.76499999999999</c:v>
                      </c:pt>
                      <c:pt idx="8999">
                        <c:v>207.41666666666666</c:v>
                      </c:pt>
                      <c:pt idx="9000">
                        <c:v>207.47</c:v>
                      </c:pt>
                      <c:pt idx="9001">
                        <c:v>207.23666666666668</c:v>
                      </c:pt>
                      <c:pt idx="9002">
                        <c:v>207.28166666666667</c:v>
                      </c:pt>
                      <c:pt idx="9003">
                        <c:v>207.13499999999999</c:v>
                      </c:pt>
                      <c:pt idx="9004">
                        <c:v>207.15</c:v>
                      </c:pt>
                      <c:pt idx="9005">
                        <c:v>207.01833333333335</c:v>
                      </c:pt>
                      <c:pt idx="9006">
                        <c:v>207.06166666666667</c:v>
                      </c:pt>
                      <c:pt idx="9007">
                        <c:v>206.90333333333334</c:v>
                      </c:pt>
                      <c:pt idx="9008">
                        <c:v>206.83166666666668</c:v>
                      </c:pt>
                      <c:pt idx="9009">
                        <c:v>206.79</c:v>
                      </c:pt>
                      <c:pt idx="9010">
                        <c:v>206.84166666666667</c:v>
                      </c:pt>
                      <c:pt idx="9011">
                        <c:v>206.89666666666668</c:v>
                      </c:pt>
                      <c:pt idx="9012">
                        <c:v>206.89666666666668</c:v>
                      </c:pt>
                      <c:pt idx="9013">
                        <c:v>206.77166666666668</c:v>
                      </c:pt>
                      <c:pt idx="9014">
                        <c:v>206.79666666666665</c:v>
                      </c:pt>
                      <c:pt idx="9015">
                        <c:v>206.80166666666668</c:v>
                      </c:pt>
                      <c:pt idx="9016">
                        <c:v>206.86333333333334</c:v>
                      </c:pt>
                      <c:pt idx="9017">
                        <c:v>206.77833333333334</c:v>
                      </c:pt>
                      <c:pt idx="9018">
                        <c:v>206.60833333333332</c:v>
                      </c:pt>
                      <c:pt idx="9019">
                        <c:v>206.66</c:v>
                      </c:pt>
                      <c:pt idx="9020">
                        <c:v>206.27666666666667</c:v>
                      </c:pt>
                      <c:pt idx="9021">
                        <c:v>206.09</c:v>
                      </c:pt>
                      <c:pt idx="9022">
                        <c:v>206.23833333333334</c:v>
                      </c:pt>
                      <c:pt idx="9023">
                        <c:v>205.95</c:v>
                      </c:pt>
                      <c:pt idx="9024">
                        <c:v>206.00333333333333</c:v>
                      </c:pt>
                      <c:pt idx="9025">
                        <c:v>206.10499999999999</c:v>
                      </c:pt>
                      <c:pt idx="9026">
                        <c:v>206.26499999999999</c:v>
                      </c:pt>
                      <c:pt idx="9027">
                        <c:v>206.14</c:v>
                      </c:pt>
                      <c:pt idx="9028">
                        <c:v>206.14</c:v>
                      </c:pt>
                      <c:pt idx="9029">
                        <c:v>206.345</c:v>
                      </c:pt>
                      <c:pt idx="9030">
                        <c:v>206.345</c:v>
                      </c:pt>
                      <c:pt idx="9031">
                        <c:v>206.34333333333333</c:v>
                      </c:pt>
                      <c:pt idx="9032">
                        <c:v>206.34333333333333</c:v>
                      </c:pt>
                      <c:pt idx="9033">
                        <c:v>206.56</c:v>
                      </c:pt>
                      <c:pt idx="9034">
                        <c:v>206.815</c:v>
                      </c:pt>
                      <c:pt idx="9035">
                        <c:v>206.79833333333335</c:v>
                      </c:pt>
                      <c:pt idx="9036">
                        <c:v>206.81833333333333</c:v>
                      </c:pt>
                      <c:pt idx="9037">
                        <c:v>206.77333333333334</c:v>
                      </c:pt>
                      <c:pt idx="9038">
                        <c:v>206.81666666666666</c:v>
                      </c:pt>
                      <c:pt idx="9039">
                        <c:v>206.81333333333333</c:v>
                      </c:pt>
                      <c:pt idx="9040">
                        <c:v>206.81333333333333</c:v>
                      </c:pt>
                      <c:pt idx="9041">
                        <c:v>206.46666666666667</c:v>
                      </c:pt>
                      <c:pt idx="9042">
                        <c:v>206.30333333333334</c:v>
                      </c:pt>
                      <c:pt idx="9043">
                        <c:v>206.34666666666666</c:v>
                      </c:pt>
                      <c:pt idx="9044">
                        <c:v>206.31833333333333</c:v>
                      </c:pt>
                      <c:pt idx="9045">
                        <c:v>206.17500000000001</c:v>
                      </c:pt>
                      <c:pt idx="9046">
                        <c:v>206.20333333333335</c:v>
                      </c:pt>
                      <c:pt idx="9047">
                        <c:v>206.19666666666666</c:v>
                      </c:pt>
                      <c:pt idx="9048">
                        <c:v>206.51833333333335</c:v>
                      </c:pt>
                      <c:pt idx="9049">
                        <c:v>206.35499999999999</c:v>
                      </c:pt>
                      <c:pt idx="9050">
                        <c:v>206.64333333333335</c:v>
                      </c:pt>
                      <c:pt idx="9051">
                        <c:v>206.62166666666667</c:v>
                      </c:pt>
                      <c:pt idx="9052">
                        <c:v>206.63333333333333</c:v>
                      </c:pt>
                      <c:pt idx="9053">
                        <c:v>206.61666666666667</c:v>
                      </c:pt>
                      <c:pt idx="9054">
                        <c:v>206.63499999999999</c:v>
                      </c:pt>
                      <c:pt idx="9055">
                        <c:v>206.45500000000001</c:v>
                      </c:pt>
                      <c:pt idx="9056">
                        <c:v>206.48</c:v>
                      </c:pt>
                      <c:pt idx="9057">
                        <c:v>206.28333333333333</c:v>
                      </c:pt>
                      <c:pt idx="9058">
                        <c:v>206.315</c:v>
                      </c:pt>
                      <c:pt idx="9059">
                        <c:v>206.12333333333333</c:v>
                      </c:pt>
                      <c:pt idx="9060">
                        <c:v>206.215</c:v>
                      </c:pt>
                      <c:pt idx="9061">
                        <c:v>206.22499999999999</c:v>
                      </c:pt>
                      <c:pt idx="9062">
                        <c:v>206.27</c:v>
                      </c:pt>
                      <c:pt idx="9063">
                        <c:v>206.25333333333333</c:v>
                      </c:pt>
                      <c:pt idx="9064">
                        <c:v>206.25666666666666</c:v>
                      </c:pt>
                      <c:pt idx="9065">
                        <c:v>206.27333333333334</c:v>
                      </c:pt>
                      <c:pt idx="9066">
                        <c:v>206.29333333333332</c:v>
                      </c:pt>
                      <c:pt idx="9067">
                        <c:v>206.32499999999999</c:v>
                      </c:pt>
                      <c:pt idx="9068">
                        <c:v>206.33833333333334</c:v>
                      </c:pt>
                      <c:pt idx="9069">
                        <c:v>206.38833333333332</c:v>
                      </c:pt>
                      <c:pt idx="9070">
                        <c:v>206.40666666666667</c:v>
                      </c:pt>
                      <c:pt idx="9071">
                        <c:v>206.245</c:v>
                      </c:pt>
                      <c:pt idx="9072">
                        <c:v>206.25833333333333</c:v>
                      </c:pt>
                      <c:pt idx="9073">
                        <c:v>206.08166666666668</c:v>
                      </c:pt>
                      <c:pt idx="9074">
                        <c:v>206.095</c:v>
                      </c:pt>
                      <c:pt idx="9075">
                        <c:v>205.94833333333332</c:v>
                      </c:pt>
                      <c:pt idx="9076">
                        <c:v>205.96</c:v>
                      </c:pt>
                      <c:pt idx="9077">
                        <c:v>205.815</c:v>
                      </c:pt>
                      <c:pt idx="9078">
                        <c:v>205.86666666666667</c:v>
                      </c:pt>
                      <c:pt idx="9079">
                        <c:v>205.69499999999999</c:v>
                      </c:pt>
                      <c:pt idx="9080">
                        <c:v>205.71333333333334</c:v>
                      </c:pt>
                      <c:pt idx="9081">
                        <c:v>205.61</c:v>
                      </c:pt>
                      <c:pt idx="9082">
                        <c:v>205.65833333333333</c:v>
                      </c:pt>
                      <c:pt idx="9083">
                        <c:v>205.64166666666668</c:v>
                      </c:pt>
                      <c:pt idx="9084">
                        <c:v>205.64333333333335</c:v>
                      </c:pt>
                      <c:pt idx="9085">
                        <c:v>205.54666666666665</c:v>
                      </c:pt>
                      <c:pt idx="9086">
                        <c:v>205.61500000000001</c:v>
                      </c:pt>
                      <c:pt idx="9087">
                        <c:v>205.62333333333333</c:v>
                      </c:pt>
                      <c:pt idx="9088">
                        <c:v>205.67</c:v>
                      </c:pt>
                      <c:pt idx="9089">
                        <c:v>205.65833333333333</c:v>
                      </c:pt>
                      <c:pt idx="9090">
                        <c:v>205.71</c:v>
                      </c:pt>
                      <c:pt idx="9091">
                        <c:v>205.61500000000001</c:v>
                      </c:pt>
                      <c:pt idx="9092">
                        <c:v>205.67</c:v>
                      </c:pt>
                      <c:pt idx="9093">
                        <c:v>205.685</c:v>
                      </c:pt>
                      <c:pt idx="9094">
                        <c:v>205.68666666666667</c:v>
                      </c:pt>
                      <c:pt idx="9095">
                        <c:v>205.60166666666666</c:v>
                      </c:pt>
                      <c:pt idx="9096">
                        <c:v>205.46166666666667</c:v>
                      </c:pt>
                      <c:pt idx="9097">
                        <c:v>205.50833333333333</c:v>
                      </c:pt>
                      <c:pt idx="9098">
                        <c:v>205.54666666666665</c:v>
                      </c:pt>
                      <c:pt idx="9099">
                        <c:v>205.565</c:v>
                      </c:pt>
                      <c:pt idx="9100">
                        <c:v>205.26333333333332</c:v>
                      </c:pt>
                      <c:pt idx="9101">
                        <c:v>205.31333333333333</c:v>
                      </c:pt>
                      <c:pt idx="9102">
                        <c:v>205.09666666666666</c:v>
                      </c:pt>
                      <c:pt idx="9103">
                        <c:v>205.03333333333333</c:v>
                      </c:pt>
                      <c:pt idx="9104">
                        <c:v>204.99333333333334</c:v>
                      </c:pt>
                      <c:pt idx="9105">
                        <c:v>205.27833333333334</c:v>
                      </c:pt>
                      <c:pt idx="9106">
                        <c:v>205.23833333333334</c:v>
                      </c:pt>
                      <c:pt idx="9107">
                        <c:v>205.28166666666667</c:v>
                      </c:pt>
                      <c:pt idx="9108">
                        <c:v>205.10499999999999</c:v>
                      </c:pt>
                      <c:pt idx="9109">
                        <c:v>205.15666666666667</c:v>
                      </c:pt>
                      <c:pt idx="9110">
                        <c:v>205.04333333333332</c:v>
                      </c:pt>
                      <c:pt idx="9111">
                        <c:v>205.07833333333335</c:v>
                      </c:pt>
                      <c:pt idx="9112">
                        <c:v>205.02500000000001</c:v>
                      </c:pt>
                      <c:pt idx="9113">
                        <c:v>204.87666666666667</c:v>
                      </c:pt>
                      <c:pt idx="9114">
                        <c:v>204.70833333333334</c:v>
                      </c:pt>
                      <c:pt idx="9115">
                        <c:v>204.75333333333333</c:v>
                      </c:pt>
                      <c:pt idx="9116">
                        <c:v>204.85166666666666</c:v>
                      </c:pt>
                      <c:pt idx="9117">
                        <c:v>204.685</c:v>
                      </c:pt>
                      <c:pt idx="9118">
                        <c:v>204.85333333333332</c:v>
                      </c:pt>
                      <c:pt idx="9119">
                        <c:v>204.77333333333334</c:v>
                      </c:pt>
                      <c:pt idx="9120">
                        <c:v>205.06666666666666</c:v>
                      </c:pt>
                      <c:pt idx="9121">
                        <c:v>205.06666666666666</c:v>
                      </c:pt>
                      <c:pt idx="9122">
                        <c:v>205.06666666666666</c:v>
                      </c:pt>
                      <c:pt idx="9123">
                        <c:v>205.06666666666666</c:v>
                      </c:pt>
                      <c:pt idx="9124">
                        <c:v>205.28666666666666</c:v>
                      </c:pt>
                      <c:pt idx="9125">
                        <c:v>205.39166666666668</c:v>
                      </c:pt>
                      <c:pt idx="9126">
                        <c:v>205.62666666666667</c:v>
                      </c:pt>
                      <c:pt idx="9127">
                        <c:v>205.59833333333333</c:v>
                      </c:pt>
                      <c:pt idx="9128">
                        <c:v>205.61</c:v>
                      </c:pt>
                      <c:pt idx="9129">
                        <c:v>205.59166666666667</c:v>
                      </c:pt>
                      <c:pt idx="9130">
                        <c:v>205.60499999999999</c:v>
                      </c:pt>
                      <c:pt idx="9131">
                        <c:v>205.59</c:v>
                      </c:pt>
                      <c:pt idx="9132">
                        <c:v>205.60666666666665</c:v>
                      </c:pt>
                      <c:pt idx="9133">
                        <c:v>205.42500000000001</c:v>
                      </c:pt>
                      <c:pt idx="9134">
                        <c:v>205.45500000000001</c:v>
                      </c:pt>
                      <c:pt idx="9135">
                        <c:v>205.26499999999999</c:v>
                      </c:pt>
                      <c:pt idx="9136">
                        <c:v>205.23500000000001</c:v>
                      </c:pt>
                      <c:pt idx="9137">
                        <c:v>204.87666666666667</c:v>
                      </c:pt>
                      <c:pt idx="9138">
                        <c:v>205.07</c:v>
                      </c:pt>
                      <c:pt idx="9139">
                        <c:v>205.12</c:v>
                      </c:pt>
                      <c:pt idx="9140">
                        <c:v>205.14166666666668</c:v>
                      </c:pt>
                      <c:pt idx="9141">
                        <c:v>204.95</c:v>
                      </c:pt>
                      <c:pt idx="9142">
                        <c:v>204.98166666666665</c:v>
                      </c:pt>
                      <c:pt idx="9143">
                        <c:v>204.97333333333333</c:v>
                      </c:pt>
                      <c:pt idx="9144">
                        <c:v>204.99333333333334</c:v>
                      </c:pt>
                      <c:pt idx="9145">
                        <c:v>204.97833333333332</c:v>
                      </c:pt>
                      <c:pt idx="9146">
                        <c:v>204.97833333333332</c:v>
                      </c:pt>
                      <c:pt idx="9147">
                        <c:v>205.36333333333334</c:v>
                      </c:pt>
                      <c:pt idx="9148">
                        <c:v>205.57</c:v>
                      </c:pt>
                      <c:pt idx="9149">
                        <c:v>205.56666666666666</c:v>
                      </c:pt>
                      <c:pt idx="9150">
                        <c:v>205.56666666666666</c:v>
                      </c:pt>
                      <c:pt idx="9151">
                        <c:v>205.61</c:v>
                      </c:pt>
                      <c:pt idx="9152">
                        <c:v>205.64166666666668</c:v>
                      </c:pt>
                      <c:pt idx="9153">
                        <c:v>205.86500000000001</c:v>
                      </c:pt>
                      <c:pt idx="9154">
                        <c:v>205.62</c:v>
                      </c:pt>
                      <c:pt idx="9155">
                        <c:v>205.62666666666667</c:v>
                      </c:pt>
                      <c:pt idx="9156">
                        <c:v>205.23833333333334</c:v>
                      </c:pt>
                      <c:pt idx="9157">
                        <c:v>205.27833333333334</c:v>
                      </c:pt>
                      <c:pt idx="9158">
                        <c:v>205.26833333333335</c:v>
                      </c:pt>
                      <c:pt idx="9159">
                        <c:v>205.32666666666665</c:v>
                      </c:pt>
                      <c:pt idx="9160">
                        <c:v>205.375</c:v>
                      </c:pt>
                      <c:pt idx="9161">
                        <c:v>205.375</c:v>
                      </c:pt>
                      <c:pt idx="9162">
                        <c:v>205.345</c:v>
                      </c:pt>
                      <c:pt idx="9163">
                        <c:v>205.31833333333333</c:v>
                      </c:pt>
                      <c:pt idx="9164">
                        <c:v>204.99833333333333</c:v>
                      </c:pt>
                      <c:pt idx="9165">
                        <c:v>204.935</c:v>
                      </c:pt>
                      <c:pt idx="9166">
                        <c:v>204.685</c:v>
                      </c:pt>
                      <c:pt idx="9167">
                        <c:v>204.72666666666666</c:v>
                      </c:pt>
                      <c:pt idx="9168">
                        <c:v>204.71833333333333</c:v>
                      </c:pt>
                      <c:pt idx="9169">
                        <c:v>204.785</c:v>
                      </c:pt>
                      <c:pt idx="9170">
                        <c:v>204.79499999999999</c:v>
                      </c:pt>
                      <c:pt idx="9171">
                        <c:v>204.79666666666665</c:v>
                      </c:pt>
                      <c:pt idx="9172">
                        <c:v>204.94333333333333</c:v>
                      </c:pt>
                      <c:pt idx="9173">
                        <c:v>204.93</c:v>
                      </c:pt>
                      <c:pt idx="9174">
                        <c:v>205.10333333333332</c:v>
                      </c:pt>
                      <c:pt idx="9175">
                        <c:v>205.16</c:v>
                      </c:pt>
                      <c:pt idx="9176">
                        <c:v>205.16</c:v>
                      </c:pt>
                      <c:pt idx="9177">
                        <c:v>205.16</c:v>
                      </c:pt>
                      <c:pt idx="9178">
                        <c:v>205.17666666666668</c:v>
                      </c:pt>
                      <c:pt idx="9179">
                        <c:v>205.15833333333333</c:v>
                      </c:pt>
                      <c:pt idx="9180">
                        <c:v>205.16499999999999</c:v>
                      </c:pt>
                      <c:pt idx="9181">
                        <c:v>204.86333333333334</c:v>
                      </c:pt>
                      <c:pt idx="9182">
                        <c:v>205.2</c:v>
                      </c:pt>
                      <c:pt idx="9183">
                        <c:v>205.12333333333333</c:v>
                      </c:pt>
                      <c:pt idx="9184">
                        <c:v>204.97833333333332</c:v>
                      </c:pt>
                      <c:pt idx="9185">
                        <c:v>204.96666666666667</c:v>
                      </c:pt>
                      <c:pt idx="9186">
                        <c:v>205.07333333333332</c:v>
                      </c:pt>
                      <c:pt idx="9187">
                        <c:v>204.87666666666667</c:v>
                      </c:pt>
                      <c:pt idx="9188">
                        <c:v>204.90166666666667</c:v>
                      </c:pt>
                      <c:pt idx="9189">
                        <c:v>204.89166666666668</c:v>
                      </c:pt>
                      <c:pt idx="9190">
                        <c:v>204.90666666666667</c:v>
                      </c:pt>
                      <c:pt idx="9191">
                        <c:v>204.89166666666668</c:v>
                      </c:pt>
                      <c:pt idx="9192">
                        <c:v>204.90833333333333</c:v>
                      </c:pt>
                      <c:pt idx="9193">
                        <c:v>204.89166666666668</c:v>
                      </c:pt>
                      <c:pt idx="9194">
                        <c:v>204.91</c:v>
                      </c:pt>
                      <c:pt idx="9195">
                        <c:v>204.89666666666668</c:v>
                      </c:pt>
                      <c:pt idx="9196">
                        <c:v>204.89333333333335</c:v>
                      </c:pt>
                      <c:pt idx="9197">
                        <c:v>205.25</c:v>
                      </c:pt>
                      <c:pt idx="9198">
                        <c:v>204.93833333333333</c:v>
                      </c:pt>
                      <c:pt idx="9199">
                        <c:v>205.33333333333334</c:v>
                      </c:pt>
                      <c:pt idx="9200">
                        <c:v>205.33500000000001</c:v>
                      </c:pt>
                      <c:pt idx="9201">
                        <c:v>205.33833333333334</c:v>
                      </c:pt>
                      <c:pt idx="9202">
                        <c:v>204.93166666666667</c:v>
                      </c:pt>
                      <c:pt idx="9203">
                        <c:v>204.95666666666668</c:v>
                      </c:pt>
                      <c:pt idx="9204">
                        <c:v>204.94499999999999</c:v>
                      </c:pt>
                      <c:pt idx="9205">
                        <c:v>205.24666666666667</c:v>
                      </c:pt>
                      <c:pt idx="9206">
                        <c:v>205.30500000000001</c:v>
                      </c:pt>
                      <c:pt idx="9207">
                        <c:v>205.31333333333333</c:v>
                      </c:pt>
                      <c:pt idx="9208">
                        <c:v>205.29499999999999</c:v>
                      </c:pt>
                      <c:pt idx="9209">
                        <c:v>205.08666666666667</c:v>
                      </c:pt>
                      <c:pt idx="9210">
                        <c:v>205.02</c:v>
                      </c:pt>
                      <c:pt idx="9211">
                        <c:v>205.01</c:v>
                      </c:pt>
                      <c:pt idx="9212">
                        <c:v>205.00833333333333</c:v>
                      </c:pt>
                      <c:pt idx="9213">
                        <c:v>205.00833333333333</c:v>
                      </c:pt>
                      <c:pt idx="9214">
                        <c:v>204.76499999999999</c:v>
                      </c:pt>
                      <c:pt idx="9215">
                        <c:v>204.83500000000001</c:v>
                      </c:pt>
                      <c:pt idx="9216">
                        <c:v>205.05500000000001</c:v>
                      </c:pt>
                      <c:pt idx="9217">
                        <c:v>205.20333333333335</c:v>
                      </c:pt>
                      <c:pt idx="9218">
                        <c:v>205.17500000000001</c:v>
                      </c:pt>
                      <c:pt idx="9219">
                        <c:v>205.11666666666667</c:v>
                      </c:pt>
                      <c:pt idx="9220">
                        <c:v>205.12</c:v>
                      </c:pt>
                      <c:pt idx="9221">
                        <c:v>205.13499999999999</c:v>
                      </c:pt>
                      <c:pt idx="9222">
                        <c:v>205.12</c:v>
                      </c:pt>
                      <c:pt idx="9223">
                        <c:v>204.79666666666665</c:v>
                      </c:pt>
                      <c:pt idx="9224">
                        <c:v>204.79166666666666</c:v>
                      </c:pt>
                      <c:pt idx="9225">
                        <c:v>204.83833333333334</c:v>
                      </c:pt>
                      <c:pt idx="9226">
                        <c:v>205.22499999999999</c:v>
                      </c:pt>
                      <c:pt idx="9227">
                        <c:v>205.08833333333334</c:v>
                      </c:pt>
                      <c:pt idx="9228">
                        <c:v>205.27500000000001</c:v>
                      </c:pt>
                      <c:pt idx="9229">
                        <c:v>205.47833333333332</c:v>
                      </c:pt>
                      <c:pt idx="9230">
                        <c:v>205.47</c:v>
                      </c:pt>
                      <c:pt idx="9231">
                        <c:v>205.47</c:v>
                      </c:pt>
                      <c:pt idx="9232">
                        <c:v>205.46833333333333</c:v>
                      </c:pt>
                      <c:pt idx="9233">
                        <c:v>205.46666666666667</c:v>
                      </c:pt>
                      <c:pt idx="9234">
                        <c:v>205.46666666666667</c:v>
                      </c:pt>
                      <c:pt idx="9235">
                        <c:v>205.465</c:v>
                      </c:pt>
                      <c:pt idx="9236">
                        <c:v>205.48333333333332</c:v>
                      </c:pt>
                      <c:pt idx="9237">
                        <c:v>205.48500000000001</c:v>
                      </c:pt>
                      <c:pt idx="9238">
                        <c:v>205.48</c:v>
                      </c:pt>
                      <c:pt idx="9239">
                        <c:v>205.14</c:v>
                      </c:pt>
                      <c:pt idx="9240">
                        <c:v>205.45333333333335</c:v>
                      </c:pt>
                      <c:pt idx="9241">
                        <c:v>205.09666666666666</c:v>
                      </c:pt>
                      <c:pt idx="9242">
                        <c:v>205.08</c:v>
                      </c:pt>
                      <c:pt idx="9243">
                        <c:v>204.93166666666667</c:v>
                      </c:pt>
                      <c:pt idx="9244">
                        <c:v>204.91166666666666</c:v>
                      </c:pt>
                      <c:pt idx="9245">
                        <c:v>204.55833333333334</c:v>
                      </c:pt>
                      <c:pt idx="9246">
                        <c:v>204.59166666666667</c:v>
                      </c:pt>
                      <c:pt idx="9247">
                        <c:v>204.40166666666667</c:v>
                      </c:pt>
                      <c:pt idx="9248">
                        <c:v>204.38666666666666</c:v>
                      </c:pt>
                      <c:pt idx="9249">
                        <c:v>204.34</c:v>
                      </c:pt>
                      <c:pt idx="9250">
                        <c:v>204.4</c:v>
                      </c:pt>
                      <c:pt idx="9251">
                        <c:v>204.07666666666665</c:v>
                      </c:pt>
                      <c:pt idx="9252">
                        <c:v>204.09333333333333</c:v>
                      </c:pt>
                      <c:pt idx="9253">
                        <c:v>204.12</c:v>
                      </c:pt>
                      <c:pt idx="9254">
                        <c:v>204.12166666666667</c:v>
                      </c:pt>
                      <c:pt idx="9255">
                        <c:v>204.15</c:v>
                      </c:pt>
                      <c:pt idx="9256">
                        <c:v>204.19</c:v>
                      </c:pt>
                      <c:pt idx="9257">
                        <c:v>204.03666666666666</c:v>
                      </c:pt>
                      <c:pt idx="9258">
                        <c:v>204.07333333333332</c:v>
                      </c:pt>
                      <c:pt idx="9259">
                        <c:v>204.13499999999999</c:v>
                      </c:pt>
                      <c:pt idx="9260">
                        <c:v>204.13499999999999</c:v>
                      </c:pt>
                      <c:pt idx="9261">
                        <c:v>204.16499999999999</c:v>
                      </c:pt>
                      <c:pt idx="9262">
                        <c:v>204.23166666666665</c:v>
                      </c:pt>
                      <c:pt idx="9263">
                        <c:v>204.21333333333334</c:v>
                      </c:pt>
                      <c:pt idx="9264">
                        <c:v>204.25666666666666</c:v>
                      </c:pt>
                      <c:pt idx="9265">
                        <c:v>204.29166666666666</c:v>
                      </c:pt>
                      <c:pt idx="9266">
                        <c:v>204.32333333333332</c:v>
                      </c:pt>
                      <c:pt idx="9267">
                        <c:v>204.245</c:v>
                      </c:pt>
                      <c:pt idx="9268">
                        <c:v>204.22333333333333</c:v>
                      </c:pt>
                      <c:pt idx="9269">
                        <c:v>203.87</c:v>
                      </c:pt>
                      <c:pt idx="9270">
                        <c:v>203.71666666666667</c:v>
                      </c:pt>
                      <c:pt idx="9271">
                        <c:v>203.82833333333335</c:v>
                      </c:pt>
                      <c:pt idx="9272">
                        <c:v>203.84166666666667</c:v>
                      </c:pt>
                      <c:pt idx="9273">
                        <c:v>203.85499999999999</c:v>
                      </c:pt>
                      <c:pt idx="9274">
                        <c:v>203.85</c:v>
                      </c:pt>
                      <c:pt idx="9275">
                        <c:v>203.87</c:v>
                      </c:pt>
                      <c:pt idx="9276">
                        <c:v>203.97166666666666</c:v>
                      </c:pt>
                      <c:pt idx="9277">
                        <c:v>203.99333333333334</c:v>
                      </c:pt>
                      <c:pt idx="9278">
                        <c:v>203.97666666666666</c:v>
                      </c:pt>
                      <c:pt idx="9279">
                        <c:v>203.99333333333334</c:v>
                      </c:pt>
                      <c:pt idx="9280">
                        <c:v>204.02666666666667</c:v>
                      </c:pt>
                      <c:pt idx="9281">
                        <c:v>203.97833333333332</c:v>
                      </c:pt>
                      <c:pt idx="9282">
                        <c:v>204.15166666666667</c:v>
                      </c:pt>
                      <c:pt idx="9283">
                        <c:v>204.13833333333332</c:v>
                      </c:pt>
                      <c:pt idx="9284">
                        <c:v>204.31666666666666</c:v>
                      </c:pt>
                      <c:pt idx="9285">
                        <c:v>204.33666666666667</c:v>
                      </c:pt>
                      <c:pt idx="9286">
                        <c:v>204.69333333333333</c:v>
                      </c:pt>
                      <c:pt idx="9287">
                        <c:v>204.68333333333334</c:v>
                      </c:pt>
                      <c:pt idx="9288">
                        <c:v>204.86333333333334</c:v>
                      </c:pt>
                      <c:pt idx="9289">
                        <c:v>204.85</c:v>
                      </c:pt>
                      <c:pt idx="9290">
                        <c:v>204.70833333333334</c:v>
                      </c:pt>
                      <c:pt idx="9291">
                        <c:v>204.71833333333333</c:v>
                      </c:pt>
                      <c:pt idx="9292">
                        <c:v>204.85333333333332</c:v>
                      </c:pt>
                      <c:pt idx="9293">
                        <c:v>204.84333333333333</c:v>
                      </c:pt>
                      <c:pt idx="9294">
                        <c:v>205.02166666666668</c:v>
                      </c:pt>
                      <c:pt idx="9295">
                        <c:v>205.11833333333334</c:v>
                      </c:pt>
                      <c:pt idx="9296">
                        <c:v>205.18</c:v>
                      </c:pt>
                      <c:pt idx="9297">
                        <c:v>205.16499999999999</c:v>
                      </c:pt>
                      <c:pt idx="9298">
                        <c:v>205.15833333333333</c:v>
                      </c:pt>
                      <c:pt idx="9299">
                        <c:v>205.32333333333332</c:v>
                      </c:pt>
                      <c:pt idx="9300">
                        <c:v>205.31666666666666</c:v>
                      </c:pt>
                      <c:pt idx="9301">
                        <c:v>205.71833333333333</c:v>
                      </c:pt>
                      <c:pt idx="9302">
                        <c:v>205.70500000000001</c:v>
                      </c:pt>
                      <c:pt idx="9303">
                        <c:v>205.69666666666666</c:v>
                      </c:pt>
                      <c:pt idx="9304">
                        <c:v>205.69666666666666</c:v>
                      </c:pt>
                      <c:pt idx="9305">
                        <c:v>205.69499999999999</c:v>
                      </c:pt>
                      <c:pt idx="9306">
                        <c:v>205.69</c:v>
                      </c:pt>
                      <c:pt idx="9307">
                        <c:v>205.43833333333333</c:v>
                      </c:pt>
                      <c:pt idx="9308">
                        <c:v>205.33</c:v>
                      </c:pt>
                      <c:pt idx="9309">
                        <c:v>205.07</c:v>
                      </c:pt>
                      <c:pt idx="9310">
                        <c:v>205.04833333333335</c:v>
                      </c:pt>
                      <c:pt idx="9311">
                        <c:v>204.68166666666667</c:v>
                      </c:pt>
                      <c:pt idx="9312">
                        <c:v>204.57166666666666</c:v>
                      </c:pt>
                      <c:pt idx="9313">
                        <c:v>204.29166666666666</c:v>
                      </c:pt>
                      <c:pt idx="9314">
                        <c:v>204.01666666666668</c:v>
                      </c:pt>
                      <c:pt idx="9315">
                        <c:v>204.01</c:v>
                      </c:pt>
                      <c:pt idx="9316">
                        <c:v>204.02500000000001</c:v>
                      </c:pt>
                      <c:pt idx="9317">
                        <c:v>204.3</c:v>
                      </c:pt>
                      <c:pt idx="9318">
                        <c:v>204.29333333333332</c:v>
                      </c:pt>
                      <c:pt idx="9319">
                        <c:v>204.68166666666667</c:v>
                      </c:pt>
                      <c:pt idx="9320">
                        <c:v>204.67333333333335</c:v>
                      </c:pt>
                      <c:pt idx="9321">
                        <c:v>204.685</c:v>
                      </c:pt>
                      <c:pt idx="9322">
                        <c:v>204.30666666666667</c:v>
                      </c:pt>
                      <c:pt idx="9323">
                        <c:v>204.28833333333333</c:v>
                      </c:pt>
                      <c:pt idx="9324">
                        <c:v>204.27833333333334</c:v>
                      </c:pt>
                      <c:pt idx="9325">
                        <c:v>204.29833333333335</c:v>
                      </c:pt>
                      <c:pt idx="9326">
                        <c:v>204.19499999999999</c:v>
                      </c:pt>
                      <c:pt idx="9327">
                        <c:v>204.17833333333334</c:v>
                      </c:pt>
                      <c:pt idx="9328">
                        <c:v>203.81833333333333</c:v>
                      </c:pt>
                      <c:pt idx="9329">
                        <c:v>203.56666666666666</c:v>
                      </c:pt>
                      <c:pt idx="9330">
                        <c:v>203.42500000000001</c:v>
                      </c:pt>
                      <c:pt idx="9331">
                        <c:v>203.53666666666666</c:v>
                      </c:pt>
                      <c:pt idx="9332">
                        <c:v>203.22833333333332</c:v>
                      </c:pt>
                      <c:pt idx="9333">
                        <c:v>203.56833333333333</c:v>
                      </c:pt>
                      <c:pt idx="9334">
                        <c:v>203.76499999999999</c:v>
                      </c:pt>
                      <c:pt idx="9335">
                        <c:v>203.76666666666668</c:v>
                      </c:pt>
                      <c:pt idx="9336">
                        <c:v>204.11166666666668</c:v>
                      </c:pt>
                      <c:pt idx="9337">
                        <c:v>204.09833333333333</c:v>
                      </c:pt>
                      <c:pt idx="9338">
                        <c:v>204.08666666666667</c:v>
                      </c:pt>
                      <c:pt idx="9339">
                        <c:v>204.08666666666667</c:v>
                      </c:pt>
                      <c:pt idx="9340">
                        <c:v>204.47333333333333</c:v>
                      </c:pt>
                      <c:pt idx="9341">
                        <c:v>204.465</c:v>
                      </c:pt>
                      <c:pt idx="9342">
                        <c:v>204.84666666666666</c:v>
                      </c:pt>
                      <c:pt idx="9343">
                        <c:v>204.92</c:v>
                      </c:pt>
                      <c:pt idx="9344">
                        <c:v>204.91166666666666</c:v>
                      </c:pt>
                      <c:pt idx="9345">
                        <c:v>204.91</c:v>
                      </c:pt>
                      <c:pt idx="9346">
                        <c:v>204.90833333333333</c:v>
                      </c:pt>
                      <c:pt idx="9347">
                        <c:v>204.91</c:v>
                      </c:pt>
                      <c:pt idx="9348">
                        <c:v>204.91</c:v>
                      </c:pt>
                      <c:pt idx="9349">
                        <c:v>204.91166666666666</c:v>
                      </c:pt>
                      <c:pt idx="9350">
                        <c:v>204.91333333333333</c:v>
                      </c:pt>
                      <c:pt idx="9351">
                        <c:v>204.91333333333333</c:v>
                      </c:pt>
                      <c:pt idx="9352">
                        <c:v>204.91166666666666</c:v>
                      </c:pt>
                      <c:pt idx="9353">
                        <c:v>204.91</c:v>
                      </c:pt>
                      <c:pt idx="9354">
                        <c:v>204.91333333333333</c:v>
                      </c:pt>
                      <c:pt idx="9355">
                        <c:v>204.91666666666666</c:v>
                      </c:pt>
                      <c:pt idx="9356">
                        <c:v>204.92</c:v>
                      </c:pt>
                      <c:pt idx="9357">
                        <c:v>204.91833333333332</c:v>
                      </c:pt>
                      <c:pt idx="9358">
                        <c:v>204.92</c:v>
                      </c:pt>
                      <c:pt idx="9359">
                        <c:v>204.92</c:v>
                      </c:pt>
                      <c:pt idx="9360">
                        <c:v>205.05333333333334</c:v>
                      </c:pt>
                      <c:pt idx="9361">
                        <c:v>205.23833333333334</c:v>
                      </c:pt>
                      <c:pt idx="9362">
                        <c:v>205.27166666666668</c:v>
                      </c:pt>
                      <c:pt idx="9363">
                        <c:v>205.20333333333335</c:v>
                      </c:pt>
                      <c:pt idx="9364">
                        <c:v>205.125</c:v>
                      </c:pt>
                    </c:numCache>
                  </c:numRef>
                </c:val>
                <c:smooth val="0"/>
              </c15:ser>
            </c15:filteredLineSeries>
          </c:ext>
        </c:extLst>
      </c:lineChart>
      <c:catAx>
        <c:axId val="-657041600"/>
        <c:scaling>
          <c:orientation val="minMax"/>
        </c:scaling>
        <c:delete val="1"/>
        <c:axPos val="b"/>
        <c:majorTickMark val="none"/>
        <c:minorTickMark val="none"/>
        <c:tickLblPos val="nextTo"/>
        <c:crossAx val="-657055200"/>
        <c:crosses val="autoZero"/>
        <c:auto val="1"/>
        <c:lblAlgn val="ctr"/>
        <c:lblOffset val="100"/>
        <c:noMultiLvlLbl val="0"/>
      </c:catAx>
      <c:valAx>
        <c:axId val="-6570552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smtClean="0"/>
                  <a:t>MB/sec</a:t>
                </a:r>
                <a:endParaRPr lang="en-US" sz="1400" dirty="0"/>
              </a:p>
            </c:rich>
          </c:tx>
          <c:layout>
            <c:manualLayout>
              <c:xMode val="edge"/>
              <c:yMode val="edge"/>
              <c:x val="2.066043101238064E-3"/>
              <c:y val="0.4473097272083342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570416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[demo.xlsx]PC1!PivotTable2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dirty="0" smtClean="0"/>
              <a:t>Random Write Throughput: 0%, 20%, 50%</a:t>
            </a:r>
            <a:endParaRPr lang="en-US" sz="1800"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pivotFmt>
      <c:pivotFmt>
        <c:idx val="1"/>
        <c:spPr>
          <a:solidFill>
            <a:schemeClr val="accent1"/>
          </a:solidFill>
          <a:ln w="28575" cap="rnd">
            <a:solidFill>
              <a:schemeClr val="accent1"/>
            </a:solidFill>
            <a:round/>
          </a:ln>
          <a:effectLst/>
        </c:spPr>
      </c:pivotFmt>
      <c:pivotFmt>
        <c:idx val="2"/>
        <c:spPr>
          <a:solidFill>
            <a:schemeClr val="accent1"/>
          </a:solidFill>
          <a:ln w="28575" cap="rnd">
            <a:solidFill>
              <a:schemeClr val="accent1"/>
            </a:solidFill>
            <a:round/>
          </a:ln>
          <a:effectLst/>
        </c:spPr>
      </c:pivotFmt>
      <c:pivotFmt>
        <c:idx val="3"/>
        <c:spPr>
          <a:solidFill>
            <a:schemeClr val="accent1"/>
          </a:solidFill>
          <a:ln w="28575" cap="rnd">
            <a:solidFill>
              <a:schemeClr val="accent1"/>
            </a:solidFill>
            <a:round/>
          </a:ln>
          <a:effectLst/>
        </c:spPr>
      </c:pivotFmt>
      <c:pivotFmt>
        <c:idx val="4"/>
        <c:spPr>
          <a:solidFill>
            <a:schemeClr val="accent1"/>
          </a:solidFill>
          <a:ln w="28575" cap="rnd">
            <a:solidFill>
              <a:schemeClr val="accent1"/>
            </a:solidFill>
            <a:round/>
          </a:ln>
          <a:effectLst/>
        </c:spPr>
        <c:marker>
          <c:symbol val="none"/>
        </c:marker>
      </c:pivotFmt>
      <c:pivotFmt>
        <c:idx val="5"/>
        <c:spPr>
          <a:solidFill>
            <a:schemeClr val="accent1"/>
          </a:solidFill>
          <a:ln w="28575" cap="rnd">
            <a:solidFill>
              <a:schemeClr val="accent1"/>
            </a:solidFill>
            <a:round/>
          </a:ln>
          <a:effectLst/>
        </c:spPr>
        <c:marker>
          <c:symbol val="none"/>
        </c:marker>
      </c:pivotFmt>
      <c:pivotFmt>
        <c:idx val="6"/>
        <c:spPr>
          <a:solidFill>
            <a:schemeClr val="accent1"/>
          </a:solidFill>
          <a:ln w="28575" cap="rnd">
            <a:solidFill>
              <a:schemeClr val="accent1"/>
            </a:solidFill>
            <a:round/>
          </a:ln>
          <a:effectLst/>
        </c:spPr>
        <c:marker>
          <c:symbol val="none"/>
        </c:marker>
      </c:pivotFmt>
      <c:pivotFmt>
        <c:idx val="7"/>
        <c:spPr>
          <a:solidFill>
            <a:schemeClr val="accent1"/>
          </a:solidFill>
          <a:ln w="28575" cap="rnd">
            <a:solidFill>
              <a:schemeClr val="accent1"/>
            </a:solidFill>
            <a:round/>
          </a:ln>
          <a:effectLst/>
        </c:spPr>
        <c:marker>
          <c:symbol val="none"/>
        </c:marker>
      </c:pivotFmt>
      <c:pivotFmt>
        <c:idx val="8"/>
        <c:spPr>
          <a:solidFill>
            <a:schemeClr val="accent1"/>
          </a:solidFill>
          <a:ln w="28575" cap="rnd">
            <a:solidFill>
              <a:schemeClr val="accent1"/>
            </a:solidFill>
            <a:round/>
          </a:ln>
          <a:effectLst/>
        </c:spPr>
        <c:marker>
          <c:symbol val="none"/>
        </c:marker>
      </c:pivotFmt>
      <c:pivotFmt>
        <c:idx val="9"/>
        <c:spPr>
          <a:solidFill>
            <a:schemeClr val="accent1"/>
          </a:solidFill>
          <a:ln w="28575" cap="rnd">
            <a:solidFill>
              <a:schemeClr val="accent1"/>
            </a:solidFill>
            <a:round/>
          </a:ln>
          <a:effectLst/>
        </c:spPr>
        <c:marker>
          <c:symbol val="none"/>
        </c:marker>
      </c:pivotFmt>
      <c:pivotFmt>
        <c:idx val="10"/>
        <c:spPr>
          <a:solidFill>
            <a:schemeClr val="accent1"/>
          </a:solidFill>
          <a:ln w="28575" cap="rnd">
            <a:solidFill>
              <a:schemeClr val="accent1"/>
            </a:solidFill>
            <a:round/>
          </a:ln>
          <a:effectLst/>
        </c:spPr>
        <c:marker>
          <c:symbol val="none"/>
        </c:marker>
      </c:pivotFmt>
      <c:pivotFmt>
        <c:idx val="11"/>
        <c:spPr>
          <a:solidFill>
            <a:schemeClr val="accent1"/>
          </a:solidFill>
          <a:ln w="28575" cap="rnd">
            <a:solidFill>
              <a:schemeClr val="accent1"/>
            </a:solidFill>
            <a:round/>
          </a:ln>
          <a:effectLst/>
        </c:spPr>
        <c:marker>
          <c:symbol val="none"/>
        </c:marker>
      </c:pivotFmt>
      <c:pivotFmt>
        <c:idx val="12"/>
        <c:spPr>
          <a:solidFill>
            <a:schemeClr val="accent1"/>
          </a:solidFill>
          <a:ln w="28575" cap="rnd">
            <a:solidFill>
              <a:schemeClr val="accent1"/>
            </a:solidFill>
            <a:round/>
          </a:ln>
          <a:effectLst/>
        </c:spPr>
        <c:marker>
          <c:symbol val="none"/>
        </c:marker>
      </c:pivotFmt>
      <c:pivotFmt>
        <c:idx val="13"/>
        <c:spPr>
          <a:solidFill>
            <a:schemeClr val="accent1"/>
          </a:solidFill>
          <a:ln w="28575" cap="rnd">
            <a:solidFill>
              <a:schemeClr val="accent1"/>
            </a:solidFill>
            <a:round/>
          </a:ln>
          <a:effectLst/>
        </c:spPr>
        <c:marker>
          <c:symbol val="none"/>
        </c:marker>
      </c:pivotFmt>
      <c:pivotFmt>
        <c:idx val="14"/>
        <c:spPr>
          <a:solidFill>
            <a:schemeClr val="accent1"/>
          </a:solidFill>
          <a:ln w="28575" cap="rnd">
            <a:solidFill>
              <a:schemeClr val="accent1"/>
            </a:solidFill>
            <a:round/>
          </a:ln>
          <a:effectLst/>
        </c:spPr>
        <c:marker>
          <c:symbol val="none"/>
        </c:marker>
      </c:pivotFmt>
      <c:pivotFmt>
        <c:idx val="15"/>
        <c:spPr>
          <a:solidFill>
            <a:schemeClr val="accent1"/>
          </a:solidFill>
          <a:ln w="28575" cap="rnd">
            <a:solidFill>
              <a:schemeClr val="accent1"/>
            </a:solidFill>
            <a:round/>
          </a:ln>
          <a:effectLst/>
        </c:spPr>
        <c:marker>
          <c:symbol val="none"/>
        </c:marker>
      </c:pivotFmt>
      <c:pivotFmt>
        <c:idx val="16"/>
        <c:spPr>
          <a:solidFill>
            <a:schemeClr val="accent1"/>
          </a:solidFill>
          <a:ln w="28575" cap="rnd">
            <a:solidFill>
              <a:schemeClr val="accent1"/>
            </a:solidFill>
            <a:round/>
          </a:ln>
          <a:effectLst/>
        </c:spPr>
        <c:marker>
          <c:symbol val="none"/>
        </c:marker>
      </c:pivotFmt>
      <c:pivotFmt>
        <c:idx val="17"/>
        <c:spPr>
          <a:solidFill>
            <a:schemeClr val="accent1"/>
          </a:solidFill>
          <a:ln w="28575" cap="rnd">
            <a:solidFill>
              <a:schemeClr val="accent1"/>
            </a:solidFill>
            <a:round/>
          </a:ln>
          <a:effectLst/>
        </c:spPr>
        <c:marker>
          <c:symbol val="none"/>
        </c:marker>
      </c:pivotFmt>
      <c:pivotFmt>
        <c:idx val="18"/>
        <c:spPr>
          <a:solidFill>
            <a:schemeClr val="accent1"/>
          </a:solidFill>
          <a:ln w="28575" cap="rnd">
            <a:solidFill>
              <a:schemeClr val="accent1"/>
            </a:solidFill>
            <a:round/>
          </a:ln>
          <a:effectLst/>
        </c:spPr>
        <c:marker>
          <c:symbol val="none"/>
        </c:marker>
      </c:pivotFmt>
      <c:pivotFmt>
        <c:idx val="19"/>
        <c:spPr>
          <a:solidFill>
            <a:schemeClr val="accent1"/>
          </a:solidFill>
          <a:ln w="28575" cap="rnd">
            <a:solidFill>
              <a:schemeClr val="accent1"/>
            </a:solidFill>
            <a:round/>
          </a:ln>
          <a:effectLst/>
        </c:spPr>
        <c:marker>
          <c:symbol val="none"/>
        </c:marker>
      </c:pivotFmt>
      <c:pivotFmt>
        <c:idx val="20"/>
        <c:spPr>
          <a:solidFill>
            <a:schemeClr val="accent1"/>
          </a:solidFill>
          <a:ln w="28575" cap="rnd">
            <a:solidFill>
              <a:schemeClr val="accent1"/>
            </a:solidFill>
            <a:round/>
          </a:ln>
          <a:effectLst/>
        </c:spPr>
        <c:marker>
          <c:symbol val="none"/>
        </c:marker>
      </c:pivotFmt>
      <c:pivotFmt>
        <c:idx val="21"/>
        <c:spPr>
          <a:solidFill>
            <a:schemeClr val="accent1"/>
          </a:solidFill>
          <a:ln w="28575" cap="rnd">
            <a:solidFill>
              <a:schemeClr val="accent1"/>
            </a:solidFill>
            <a:round/>
          </a:ln>
          <a:effectLst/>
        </c:spPr>
        <c:marker>
          <c:symbol val="none"/>
        </c:marker>
      </c:pivotFmt>
      <c:pivotFmt>
        <c:idx val="22"/>
        <c:spPr>
          <a:solidFill>
            <a:schemeClr val="accent1"/>
          </a:solidFill>
          <a:ln w="28575" cap="rnd">
            <a:solidFill>
              <a:schemeClr val="accent1"/>
            </a:solidFill>
            <a:round/>
          </a:ln>
          <a:effectLst/>
        </c:spPr>
        <c:marker>
          <c:symbol val="none"/>
        </c:marker>
      </c:pivotFmt>
      <c:pivotFmt>
        <c:idx val="23"/>
        <c:spPr>
          <a:solidFill>
            <a:schemeClr val="accent1"/>
          </a:solidFill>
          <a:ln w="28575" cap="rnd">
            <a:solidFill>
              <a:schemeClr val="accent1"/>
            </a:solidFill>
            <a:round/>
          </a:ln>
          <a:effectLst/>
        </c:spPr>
        <c:marker>
          <c:symbol val="none"/>
        </c:marker>
      </c:pivotFmt>
      <c:pivotFmt>
        <c:idx val="24"/>
        <c:spPr>
          <a:solidFill>
            <a:schemeClr val="accent1"/>
          </a:solidFill>
          <a:ln w="28575" cap="rnd">
            <a:solidFill>
              <a:schemeClr val="accent1"/>
            </a:solidFill>
            <a:round/>
          </a:ln>
          <a:effectLst/>
        </c:spPr>
        <c:marker>
          <c:symbol val="none"/>
        </c:marker>
      </c:pivotFmt>
      <c:pivotFmt>
        <c:idx val="25"/>
        <c:spPr>
          <a:solidFill>
            <a:schemeClr val="accent1"/>
          </a:solidFill>
          <a:ln w="28575" cap="rnd">
            <a:solidFill>
              <a:schemeClr val="accent1"/>
            </a:solidFill>
            <a:round/>
          </a:ln>
          <a:effectLst/>
        </c:spPr>
        <c:marker>
          <c:symbol val="none"/>
        </c:marker>
      </c:pivotFmt>
      <c:pivotFmt>
        <c:idx val="26"/>
        <c:spPr>
          <a:solidFill>
            <a:schemeClr val="accent1"/>
          </a:solidFill>
          <a:ln w="28575" cap="rnd">
            <a:solidFill>
              <a:schemeClr val="accent1"/>
            </a:solidFill>
            <a:round/>
          </a:ln>
          <a:effectLst/>
        </c:spPr>
        <c:marker>
          <c:symbol val="none"/>
        </c:marker>
      </c:pivotFmt>
      <c:pivotFmt>
        <c:idx val="27"/>
        <c:spPr>
          <a:solidFill>
            <a:schemeClr val="accent1"/>
          </a:solidFill>
          <a:ln w="28575" cap="rnd">
            <a:solidFill>
              <a:schemeClr val="accent1"/>
            </a:solidFill>
            <a:round/>
          </a:ln>
          <a:effectLst/>
        </c:spPr>
        <c:marker>
          <c:symbol val="none"/>
        </c:marker>
      </c:pivotFmt>
      <c:pivotFmt>
        <c:idx val="28"/>
        <c:spPr>
          <a:solidFill>
            <a:schemeClr val="accent1"/>
          </a:solidFill>
          <a:ln w="28575" cap="rnd">
            <a:solidFill>
              <a:schemeClr val="accent1"/>
            </a:solidFill>
            <a:round/>
          </a:ln>
          <a:effectLst/>
        </c:spPr>
        <c:marker>
          <c:symbol val="none"/>
        </c:marker>
      </c:pivotFmt>
      <c:pivotFmt>
        <c:idx val="29"/>
        <c:spPr>
          <a:solidFill>
            <a:schemeClr val="accent1"/>
          </a:solidFill>
          <a:ln w="28575" cap="rnd">
            <a:solidFill>
              <a:schemeClr val="accent1"/>
            </a:solidFill>
            <a:round/>
          </a:ln>
          <a:effectLst/>
        </c:spPr>
        <c:marker>
          <c:symbol val="none"/>
        </c:marker>
      </c:pivotFmt>
      <c:pivotFmt>
        <c:idx val="30"/>
        <c:spPr>
          <a:solidFill>
            <a:schemeClr val="accent1"/>
          </a:solidFill>
          <a:ln w="28575" cap="rnd">
            <a:solidFill>
              <a:schemeClr val="accent1"/>
            </a:solidFill>
            <a:round/>
          </a:ln>
          <a:effectLst/>
        </c:spPr>
        <c:marker>
          <c:symbol val="none"/>
        </c:marker>
      </c:pivotFmt>
      <c:pivotFmt>
        <c:idx val="31"/>
        <c:spPr>
          <a:solidFill>
            <a:schemeClr val="accent1"/>
          </a:solidFill>
          <a:ln w="28575" cap="rnd">
            <a:solidFill>
              <a:schemeClr val="accent1"/>
            </a:solidFill>
            <a:round/>
          </a:ln>
          <a:effectLst/>
        </c:spPr>
        <c:marker>
          <c:symbol val="none"/>
        </c:marker>
      </c:pivotFmt>
      <c:pivotFmt>
        <c:idx val="32"/>
        <c:spPr>
          <a:solidFill>
            <a:schemeClr val="accent1"/>
          </a:solidFill>
          <a:ln w="28575" cap="rnd">
            <a:solidFill>
              <a:schemeClr val="accent1"/>
            </a:solidFill>
            <a:round/>
          </a:ln>
          <a:effectLst/>
        </c:spPr>
        <c:marker>
          <c:symbol val="none"/>
        </c:marker>
      </c:pivotFmt>
      <c:pivotFmt>
        <c:idx val="33"/>
        <c:spPr>
          <a:solidFill>
            <a:schemeClr val="accent1"/>
          </a:solidFill>
          <a:ln w="28575" cap="rnd">
            <a:solidFill>
              <a:schemeClr val="accent1"/>
            </a:solidFill>
            <a:round/>
          </a:ln>
          <a:effectLst/>
        </c:spPr>
        <c:marker>
          <c:symbol val="none"/>
        </c:marker>
      </c:pivotFmt>
      <c:pivotFmt>
        <c:idx val="34"/>
        <c:spPr>
          <a:solidFill>
            <a:schemeClr val="accent1"/>
          </a:solidFill>
          <a:ln w="28575" cap="rnd">
            <a:solidFill>
              <a:schemeClr val="accent1"/>
            </a:solidFill>
            <a:round/>
          </a:ln>
          <a:effectLst/>
        </c:spPr>
        <c:marker>
          <c:symbol val="none"/>
        </c:marker>
      </c:pivotFmt>
      <c:pivotFmt>
        <c:idx val="35"/>
        <c:spPr>
          <a:solidFill>
            <a:schemeClr val="accent1"/>
          </a:solidFill>
          <a:ln w="28575" cap="rnd">
            <a:solidFill>
              <a:schemeClr val="accent1"/>
            </a:solidFill>
            <a:round/>
          </a:ln>
          <a:effectLst/>
        </c:spPr>
        <c:marker>
          <c:symbol val="none"/>
        </c:marker>
      </c:pivotFmt>
      <c:pivotFmt>
        <c:idx val="36"/>
        <c:spPr>
          <a:solidFill>
            <a:schemeClr val="accent1"/>
          </a:solidFill>
          <a:ln w="28575" cap="rnd">
            <a:solidFill>
              <a:schemeClr val="accent1"/>
            </a:solidFill>
            <a:round/>
          </a:ln>
          <a:effectLst/>
        </c:spPr>
        <c:marker>
          <c:symbol val="none"/>
        </c:marker>
      </c:pivotFmt>
      <c:pivotFmt>
        <c:idx val="37"/>
        <c:spPr>
          <a:solidFill>
            <a:schemeClr val="accent1"/>
          </a:solidFill>
          <a:ln w="28575" cap="rnd">
            <a:solidFill>
              <a:schemeClr val="accent1"/>
            </a:solidFill>
            <a:round/>
          </a:ln>
          <a:effectLst/>
        </c:spPr>
        <c:marker>
          <c:symbol val="none"/>
        </c:marker>
      </c:pivotFmt>
      <c:pivotFmt>
        <c:idx val="38"/>
        <c:spPr>
          <a:solidFill>
            <a:schemeClr val="accent1"/>
          </a:solidFill>
          <a:ln w="28575" cap="rnd">
            <a:solidFill>
              <a:schemeClr val="accent1"/>
            </a:solidFill>
            <a:round/>
          </a:ln>
          <a:effectLst/>
        </c:spPr>
        <c:marker>
          <c:symbol val="none"/>
        </c:marker>
      </c:pivotFmt>
      <c:pivotFmt>
        <c:idx val="39"/>
        <c:spPr>
          <a:solidFill>
            <a:schemeClr val="accent1"/>
          </a:solidFill>
          <a:ln w="28575" cap="rnd">
            <a:solidFill>
              <a:schemeClr val="accent1"/>
            </a:solidFill>
            <a:round/>
          </a:ln>
          <a:effectLst/>
        </c:spPr>
        <c:marker>
          <c:symbol val="none"/>
        </c:marker>
      </c:pivotFmt>
      <c:pivotFmt>
        <c:idx val="40"/>
        <c:spPr>
          <a:solidFill>
            <a:schemeClr val="accent1"/>
          </a:solidFill>
          <a:ln w="28575" cap="rnd">
            <a:solidFill>
              <a:schemeClr val="accent1"/>
            </a:solidFill>
            <a:round/>
          </a:ln>
          <a:effectLst/>
        </c:spPr>
        <c:marker>
          <c:symbol val="none"/>
        </c:marker>
      </c:pivotFmt>
      <c:pivotFmt>
        <c:idx val="41"/>
        <c:spPr>
          <a:solidFill>
            <a:schemeClr val="accent1"/>
          </a:solidFill>
          <a:ln w="28575" cap="rnd">
            <a:solidFill>
              <a:schemeClr val="accent1"/>
            </a:solidFill>
            <a:round/>
          </a:ln>
          <a:effectLst/>
        </c:spPr>
        <c:marker>
          <c:symbol val="none"/>
        </c:marker>
      </c:pivotFmt>
      <c:pivotFmt>
        <c:idx val="42"/>
        <c:spPr>
          <a:solidFill>
            <a:schemeClr val="accent1"/>
          </a:solidFill>
          <a:ln w="28575" cap="rnd">
            <a:solidFill>
              <a:schemeClr val="accent1"/>
            </a:solidFill>
            <a:round/>
          </a:ln>
          <a:effectLst/>
        </c:spPr>
        <c:marker>
          <c:symbol val="none"/>
        </c:marker>
      </c:pivotFmt>
      <c:pivotFmt>
        <c:idx val="43"/>
        <c:spPr>
          <a:solidFill>
            <a:schemeClr val="accent1"/>
          </a:solidFill>
          <a:ln w="28575" cap="rnd">
            <a:solidFill>
              <a:schemeClr val="accent1"/>
            </a:solidFill>
            <a:round/>
          </a:ln>
          <a:effectLst/>
        </c:spPr>
        <c:marker>
          <c:symbol val="none"/>
        </c:marker>
      </c:pivotFmt>
      <c:pivotFmt>
        <c:idx val="44"/>
        <c:spPr>
          <a:solidFill>
            <a:schemeClr val="accent1"/>
          </a:solidFill>
          <a:ln w="28575" cap="rnd">
            <a:solidFill>
              <a:schemeClr val="accent1"/>
            </a:solidFill>
            <a:round/>
          </a:ln>
          <a:effectLst/>
        </c:spPr>
        <c:marker>
          <c:symbol val="none"/>
        </c:marker>
      </c:pivotFmt>
      <c:pivotFmt>
        <c:idx val="45"/>
        <c:spPr>
          <a:solidFill>
            <a:schemeClr val="accent1"/>
          </a:solidFill>
          <a:ln w="28575" cap="rnd">
            <a:solidFill>
              <a:schemeClr val="accent1"/>
            </a:solidFill>
            <a:round/>
          </a:ln>
          <a:effectLst/>
        </c:spPr>
        <c:marker>
          <c:symbol val="none"/>
        </c:marker>
      </c:pivotFmt>
      <c:pivotFmt>
        <c:idx val="46"/>
        <c:spPr>
          <a:solidFill>
            <a:schemeClr val="accent1"/>
          </a:solidFill>
          <a:ln w="28575" cap="rnd">
            <a:solidFill>
              <a:schemeClr val="accent1"/>
            </a:solidFill>
            <a:round/>
          </a:ln>
          <a:effectLst/>
        </c:spPr>
        <c:marker>
          <c:symbol val="none"/>
        </c:marker>
      </c:pivotFmt>
      <c:pivotFmt>
        <c:idx val="47"/>
        <c:spPr>
          <a:solidFill>
            <a:schemeClr val="accent1"/>
          </a:solidFill>
          <a:ln w="28575" cap="rnd">
            <a:solidFill>
              <a:schemeClr val="accent1"/>
            </a:solidFill>
            <a:round/>
          </a:ln>
          <a:effectLst/>
        </c:spPr>
        <c:marker>
          <c:symbol val="none"/>
        </c:marker>
      </c:pivotFmt>
      <c:pivotFmt>
        <c:idx val="48"/>
        <c:spPr>
          <a:solidFill>
            <a:schemeClr val="accent1"/>
          </a:solidFill>
          <a:ln w="28575" cap="rnd">
            <a:solidFill>
              <a:schemeClr val="accent1"/>
            </a:solidFill>
            <a:round/>
          </a:ln>
          <a:effectLst/>
        </c:spPr>
        <c:marker>
          <c:symbol val="none"/>
        </c:marker>
      </c:pivotFmt>
      <c:pivotFmt>
        <c:idx val="49"/>
        <c:spPr>
          <a:solidFill>
            <a:schemeClr val="accent1"/>
          </a:solidFill>
          <a:ln w="28575" cap="rnd">
            <a:solidFill>
              <a:schemeClr val="accent1"/>
            </a:solidFill>
            <a:round/>
          </a:ln>
          <a:effectLst/>
        </c:spPr>
        <c:marker>
          <c:symbol val="none"/>
        </c:marker>
      </c:pivotFmt>
    </c:pivotFmts>
    <c:plotArea>
      <c:layout/>
      <c:lineChart>
        <c:grouping val="standard"/>
        <c:varyColors val="0"/>
        <c:ser>
          <c:idx val="0"/>
          <c:order val="0"/>
          <c:tx>
            <c:strRef>
              <c:f>'PC1'!$B$7:$B$8</c:f>
              <c:strCache>
                <c:ptCount val="1"/>
                <c:pt idx="0">
                  <c:v>Kingston E75 (Cirrus) 480GB 0%</c:v>
                </c:pt>
              </c:strCache>
            </c:strRef>
          </c:tx>
          <c:spPr>
            <a:ln w="28575" cap="rnd">
              <a:solidFill>
                <a:schemeClr val="accent1"/>
              </a:solidFill>
              <a:round/>
            </a:ln>
            <a:effectLst/>
          </c:spPr>
          <c:marker>
            <c:symbol val="none"/>
          </c:marker>
          <c:cat>
            <c:multiLvlStrRef>
              <c:f>'PC1'!$A$9:$A$51</c:f>
              <c:multiLvlStrCache>
                <c:ptCount val="36"/>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lvl>
                <c:lvl>
                  <c:pt idx="0">
                    <c:v>4</c:v>
                  </c:pt>
                  <c:pt idx="6">
                    <c:v>8</c:v>
                  </c:pt>
                  <c:pt idx="12">
                    <c:v>16</c:v>
                  </c:pt>
                  <c:pt idx="18">
                    <c:v>64</c:v>
                  </c:pt>
                  <c:pt idx="24">
                    <c:v>1024</c:v>
                  </c:pt>
                  <c:pt idx="30">
                    <c:v>2048</c:v>
                  </c:pt>
                </c:lvl>
              </c:multiLvlStrCache>
            </c:multiLvlStrRef>
          </c:cat>
          <c:val>
            <c:numRef>
              <c:f>'PC1'!$B$9:$B$51</c:f>
              <c:numCache>
                <c:formatCode>General</c:formatCode>
                <c:ptCount val="36"/>
                <c:pt idx="0">
                  <c:v>6.79</c:v>
                </c:pt>
                <c:pt idx="1">
                  <c:v>8.4600000000000009</c:v>
                </c:pt>
                <c:pt idx="2">
                  <c:v>8.8000000000000007</c:v>
                </c:pt>
                <c:pt idx="3">
                  <c:v>8.7100000000000009</c:v>
                </c:pt>
                <c:pt idx="4">
                  <c:v>9.11</c:v>
                </c:pt>
                <c:pt idx="5">
                  <c:v>10.58</c:v>
                </c:pt>
                <c:pt idx="6">
                  <c:v>17.57</c:v>
                </c:pt>
                <c:pt idx="7">
                  <c:v>17.68</c:v>
                </c:pt>
                <c:pt idx="8">
                  <c:v>18.27</c:v>
                </c:pt>
                <c:pt idx="9">
                  <c:v>16.97</c:v>
                </c:pt>
                <c:pt idx="10">
                  <c:v>21.6</c:v>
                </c:pt>
                <c:pt idx="11">
                  <c:v>28.06</c:v>
                </c:pt>
                <c:pt idx="12">
                  <c:v>18.73</c:v>
                </c:pt>
                <c:pt idx="13">
                  <c:v>17.75</c:v>
                </c:pt>
                <c:pt idx="14">
                  <c:v>19.79</c:v>
                </c:pt>
                <c:pt idx="15">
                  <c:v>18.149999999999999</c:v>
                </c:pt>
                <c:pt idx="16">
                  <c:v>21.87</c:v>
                </c:pt>
                <c:pt idx="17">
                  <c:v>27.97</c:v>
                </c:pt>
                <c:pt idx="18">
                  <c:v>20.13</c:v>
                </c:pt>
                <c:pt idx="19">
                  <c:v>19.91</c:v>
                </c:pt>
                <c:pt idx="20">
                  <c:v>20.83</c:v>
                </c:pt>
                <c:pt idx="21">
                  <c:v>19.86</c:v>
                </c:pt>
                <c:pt idx="22">
                  <c:v>22.37</c:v>
                </c:pt>
                <c:pt idx="23">
                  <c:v>27.7</c:v>
                </c:pt>
                <c:pt idx="24">
                  <c:v>20.11</c:v>
                </c:pt>
                <c:pt idx="25">
                  <c:v>19.89</c:v>
                </c:pt>
                <c:pt idx="26">
                  <c:v>20.03</c:v>
                </c:pt>
                <c:pt idx="27">
                  <c:v>19.93</c:v>
                </c:pt>
                <c:pt idx="28">
                  <c:v>20.46</c:v>
                </c:pt>
                <c:pt idx="29">
                  <c:v>18.64</c:v>
                </c:pt>
                <c:pt idx="30">
                  <c:v>19.97</c:v>
                </c:pt>
                <c:pt idx="31">
                  <c:v>19.989999999999998</c:v>
                </c:pt>
                <c:pt idx="32">
                  <c:v>20.09</c:v>
                </c:pt>
                <c:pt idx="33">
                  <c:v>19.760000000000002</c:v>
                </c:pt>
                <c:pt idx="34">
                  <c:v>20.309999999999999</c:v>
                </c:pt>
                <c:pt idx="35">
                  <c:v>19.23</c:v>
                </c:pt>
              </c:numCache>
            </c:numRef>
          </c:val>
          <c:smooth val="0"/>
        </c:ser>
        <c:ser>
          <c:idx val="1"/>
          <c:order val="1"/>
          <c:tx>
            <c:strRef>
              <c:f>'PC1'!$C$7:$C$8</c:f>
              <c:strCache>
                <c:ptCount val="1"/>
                <c:pt idx="0">
                  <c:v>Kingston E75 (Cirrus) 480GB 20%</c:v>
                </c:pt>
              </c:strCache>
            </c:strRef>
          </c:tx>
          <c:spPr>
            <a:ln w="28575" cap="rnd">
              <a:solidFill>
                <a:schemeClr val="accent2"/>
              </a:solidFill>
              <a:round/>
            </a:ln>
            <a:effectLst/>
          </c:spPr>
          <c:marker>
            <c:symbol val="none"/>
          </c:marker>
          <c:cat>
            <c:multiLvlStrRef>
              <c:f>'PC1'!$A$9:$A$51</c:f>
              <c:multiLvlStrCache>
                <c:ptCount val="36"/>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lvl>
                <c:lvl>
                  <c:pt idx="0">
                    <c:v>4</c:v>
                  </c:pt>
                  <c:pt idx="6">
                    <c:v>8</c:v>
                  </c:pt>
                  <c:pt idx="12">
                    <c:v>16</c:v>
                  </c:pt>
                  <c:pt idx="18">
                    <c:v>64</c:v>
                  </c:pt>
                  <c:pt idx="24">
                    <c:v>1024</c:v>
                  </c:pt>
                  <c:pt idx="30">
                    <c:v>2048</c:v>
                  </c:pt>
                </c:lvl>
              </c:multiLvlStrCache>
            </c:multiLvlStrRef>
          </c:cat>
          <c:val>
            <c:numRef>
              <c:f>'PC1'!$C$9:$C$51</c:f>
              <c:numCache>
                <c:formatCode>General</c:formatCode>
                <c:ptCount val="36"/>
                <c:pt idx="0">
                  <c:v>12.22</c:v>
                </c:pt>
                <c:pt idx="1">
                  <c:v>18.010000000000002</c:v>
                </c:pt>
                <c:pt idx="2">
                  <c:v>25.07</c:v>
                </c:pt>
                <c:pt idx="3">
                  <c:v>29.17</c:v>
                </c:pt>
                <c:pt idx="4">
                  <c:v>27.72</c:v>
                </c:pt>
                <c:pt idx="5">
                  <c:v>31.11</c:v>
                </c:pt>
                <c:pt idx="6">
                  <c:v>57.9</c:v>
                </c:pt>
                <c:pt idx="7">
                  <c:v>58.82</c:v>
                </c:pt>
                <c:pt idx="8">
                  <c:v>58.65</c:v>
                </c:pt>
                <c:pt idx="9">
                  <c:v>61.6</c:v>
                </c:pt>
                <c:pt idx="10">
                  <c:v>61.36</c:v>
                </c:pt>
                <c:pt idx="11">
                  <c:v>62.3</c:v>
                </c:pt>
                <c:pt idx="12">
                  <c:v>63.99</c:v>
                </c:pt>
                <c:pt idx="13">
                  <c:v>65.58</c:v>
                </c:pt>
                <c:pt idx="14">
                  <c:v>65.459999999999994</c:v>
                </c:pt>
                <c:pt idx="15">
                  <c:v>66.22</c:v>
                </c:pt>
                <c:pt idx="16">
                  <c:v>67.94</c:v>
                </c:pt>
                <c:pt idx="17">
                  <c:v>67.63</c:v>
                </c:pt>
                <c:pt idx="18">
                  <c:v>81.010000000000005</c:v>
                </c:pt>
                <c:pt idx="19">
                  <c:v>80.58</c:v>
                </c:pt>
                <c:pt idx="20">
                  <c:v>81.09</c:v>
                </c:pt>
                <c:pt idx="21">
                  <c:v>80.989999999999995</c:v>
                </c:pt>
                <c:pt idx="22">
                  <c:v>81.89</c:v>
                </c:pt>
                <c:pt idx="23">
                  <c:v>82.79</c:v>
                </c:pt>
                <c:pt idx="24">
                  <c:v>91.2</c:v>
                </c:pt>
                <c:pt idx="25">
                  <c:v>90.62</c:v>
                </c:pt>
                <c:pt idx="26">
                  <c:v>90.11</c:v>
                </c:pt>
                <c:pt idx="27">
                  <c:v>89.98</c:v>
                </c:pt>
                <c:pt idx="28">
                  <c:v>89.77</c:v>
                </c:pt>
                <c:pt idx="29">
                  <c:v>90.01</c:v>
                </c:pt>
                <c:pt idx="30">
                  <c:v>89.83</c:v>
                </c:pt>
                <c:pt idx="31">
                  <c:v>90.04</c:v>
                </c:pt>
                <c:pt idx="32">
                  <c:v>89.91</c:v>
                </c:pt>
                <c:pt idx="33">
                  <c:v>89.9</c:v>
                </c:pt>
                <c:pt idx="34">
                  <c:v>89.53</c:v>
                </c:pt>
                <c:pt idx="35">
                  <c:v>89.94</c:v>
                </c:pt>
              </c:numCache>
            </c:numRef>
          </c:val>
          <c:smooth val="0"/>
        </c:ser>
        <c:ser>
          <c:idx val="2"/>
          <c:order val="2"/>
          <c:tx>
            <c:strRef>
              <c:f>'PC1'!$D$7:$D$8</c:f>
              <c:strCache>
                <c:ptCount val="1"/>
                <c:pt idx="0">
                  <c:v>Kingston E75 (Cirrus) 480GB 50%</c:v>
                </c:pt>
              </c:strCache>
            </c:strRef>
          </c:tx>
          <c:spPr>
            <a:ln w="28575" cap="rnd">
              <a:solidFill>
                <a:schemeClr val="accent3"/>
              </a:solidFill>
              <a:round/>
            </a:ln>
            <a:effectLst/>
          </c:spPr>
          <c:marker>
            <c:symbol val="none"/>
          </c:marker>
          <c:cat>
            <c:multiLvlStrRef>
              <c:f>'PC1'!$A$9:$A$51</c:f>
              <c:multiLvlStrCache>
                <c:ptCount val="36"/>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lvl>
                <c:lvl>
                  <c:pt idx="0">
                    <c:v>4</c:v>
                  </c:pt>
                  <c:pt idx="6">
                    <c:v>8</c:v>
                  </c:pt>
                  <c:pt idx="12">
                    <c:v>16</c:v>
                  </c:pt>
                  <c:pt idx="18">
                    <c:v>64</c:v>
                  </c:pt>
                  <c:pt idx="24">
                    <c:v>1024</c:v>
                  </c:pt>
                  <c:pt idx="30">
                    <c:v>2048</c:v>
                  </c:pt>
                </c:lvl>
              </c:multiLvlStrCache>
            </c:multiLvlStrRef>
          </c:cat>
          <c:val>
            <c:numRef>
              <c:f>'PC1'!$D$9:$D$51</c:f>
              <c:numCache>
                <c:formatCode>General</c:formatCode>
                <c:ptCount val="36"/>
                <c:pt idx="0">
                  <c:v>14.76</c:v>
                </c:pt>
                <c:pt idx="1">
                  <c:v>24.06</c:v>
                </c:pt>
                <c:pt idx="2">
                  <c:v>36.25</c:v>
                </c:pt>
                <c:pt idx="3">
                  <c:v>52.49</c:v>
                </c:pt>
                <c:pt idx="4">
                  <c:v>61.81</c:v>
                </c:pt>
                <c:pt idx="5">
                  <c:v>61.39</c:v>
                </c:pt>
                <c:pt idx="6">
                  <c:v>113.17</c:v>
                </c:pt>
                <c:pt idx="7">
                  <c:v>155.87</c:v>
                </c:pt>
                <c:pt idx="8">
                  <c:v>155.65</c:v>
                </c:pt>
                <c:pt idx="9">
                  <c:v>157.25</c:v>
                </c:pt>
                <c:pt idx="10">
                  <c:v>159.09</c:v>
                </c:pt>
                <c:pt idx="11">
                  <c:v>164.12</c:v>
                </c:pt>
                <c:pt idx="12">
                  <c:v>163.61000000000001</c:v>
                </c:pt>
                <c:pt idx="13">
                  <c:v>182.67</c:v>
                </c:pt>
                <c:pt idx="14">
                  <c:v>182.97</c:v>
                </c:pt>
                <c:pt idx="15">
                  <c:v>184.58</c:v>
                </c:pt>
                <c:pt idx="16">
                  <c:v>184.42</c:v>
                </c:pt>
                <c:pt idx="17">
                  <c:v>186.99</c:v>
                </c:pt>
                <c:pt idx="18">
                  <c:v>241.95</c:v>
                </c:pt>
                <c:pt idx="19">
                  <c:v>243.6</c:v>
                </c:pt>
                <c:pt idx="20">
                  <c:v>243.49</c:v>
                </c:pt>
                <c:pt idx="21">
                  <c:v>243.26</c:v>
                </c:pt>
                <c:pt idx="22">
                  <c:v>243.5</c:v>
                </c:pt>
                <c:pt idx="23">
                  <c:v>243.87</c:v>
                </c:pt>
                <c:pt idx="24">
                  <c:v>268.77999999999997</c:v>
                </c:pt>
                <c:pt idx="25">
                  <c:v>278.42</c:v>
                </c:pt>
                <c:pt idx="26">
                  <c:v>278.17</c:v>
                </c:pt>
                <c:pt idx="27">
                  <c:v>277.47000000000003</c:v>
                </c:pt>
                <c:pt idx="28">
                  <c:v>277.58</c:v>
                </c:pt>
                <c:pt idx="29">
                  <c:v>277.47000000000003</c:v>
                </c:pt>
                <c:pt idx="30">
                  <c:v>275.77999999999997</c:v>
                </c:pt>
                <c:pt idx="31">
                  <c:v>275.27999999999997</c:v>
                </c:pt>
                <c:pt idx="32">
                  <c:v>274.8</c:v>
                </c:pt>
                <c:pt idx="33">
                  <c:v>274.74</c:v>
                </c:pt>
                <c:pt idx="34">
                  <c:v>274.63</c:v>
                </c:pt>
                <c:pt idx="35">
                  <c:v>274.98</c:v>
                </c:pt>
              </c:numCache>
            </c:numRef>
          </c:val>
          <c:smooth val="0"/>
        </c:ser>
        <c:dLbls>
          <c:showLegendKey val="0"/>
          <c:showVal val="0"/>
          <c:showCatName val="0"/>
          <c:showSerName val="0"/>
          <c:showPercent val="0"/>
          <c:showBubbleSize val="0"/>
        </c:dLbls>
        <c:smooth val="0"/>
        <c:axId val="-657050304"/>
        <c:axId val="-657049760"/>
      </c:lineChart>
      <c:catAx>
        <c:axId val="-65705030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dirty="0" smtClean="0"/>
                  <a:t>QD / Block Size</a:t>
                </a:r>
                <a:endParaRPr lang="en-US" sz="1600" dirty="0"/>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57049760"/>
        <c:crosses val="autoZero"/>
        <c:auto val="1"/>
        <c:lblAlgn val="ctr"/>
        <c:lblOffset val="100"/>
        <c:noMultiLvlLbl val="0"/>
      </c:catAx>
      <c:valAx>
        <c:axId val="-6570497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sz="1600"/>
                  <a:t>MB/sec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57050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Lst>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172901180077"/>
          <c:y val="9.5107141241960735E-2"/>
          <c:w val="0.84667170069155662"/>
          <c:h val="0.73479206642424022"/>
        </c:manualLayout>
      </c:layout>
      <c:barChart>
        <c:barDir val="col"/>
        <c:grouping val="stacked"/>
        <c:varyColors val="0"/>
        <c:ser>
          <c:idx val="0"/>
          <c:order val="0"/>
          <c:tx>
            <c:strRef>
              <c:f>Beautification!$H$1</c:f>
              <c:strCache>
                <c:ptCount val="1"/>
                <c:pt idx="0">
                  <c:v>Score</c:v>
                </c:pt>
              </c:strCache>
            </c:strRef>
          </c:tx>
          <c:spPr>
            <a:solidFill>
              <a:schemeClr val="accent1"/>
            </a:solidFill>
            <a:ln>
              <a:noFill/>
            </a:ln>
            <a:effectLst/>
          </c:spPr>
          <c:invertIfNegative val="0"/>
          <c:cat>
            <c:strRef>
              <c:f>Beautification!$A$2:$A$15</c:f>
              <c:strCache>
                <c:ptCount val="14"/>
                <c:pt idx="0">
                  <c:v>A</c:v>
                </c:pt>
                <c:pt idx="1">
                  <c:v>K</c:v>
                </c:pt>
                <c:pt idx="2">
                  <c:v>M</c:v>
                </c:pt>
                <c:pt idx="3">
                  <c:v>L</c:v>
                </c:pt>
                <c:pt idx="4">
                  <c:v>I</c:v>
                </c:pt>
                <c:pt idx="5">
                  <c:v>H</c:v>
                </c:pt>
                <c:pt idx="6">
                  <c:v>J</c:v>
                </c:pt>
                <c:pt idx="7">
                  <c:v>F</c:v>
                </c:pt>
                <c:pt idx="8">
                  <c:v>D</c:v>
                </c:pt>
                <c:pt idx="9">
                  <c:v>G</c:v>
                </c:pt>
                <c:pt idx="10">
                  <c:v>B</c:v>
                </c:pt>
                <c:pt idx="11">
                  <c:v>C</c:v>
                </c:pt>
                <c:pt idx="12">
                  <c:v>E</c:v>
                </c:pt>
                <c:pt idx="13">
                  <c:v>N</c:v>
                </c:pt>
              </c:strCache>
            </c:strRef>
          </c:cat>
          <c:val>
            <c:numRef>
              <c:f>Beautification!$H$2:$H$15</c:f>
              <c:numCache>
                <c:formatCode>General</c:formatCode>
                <c:ptCount val="14"/>
                <c:pt idx="0">
                  <c:v>83.978659843343237</c:v>
                </c:pt>
                <c:pt idx="1">
                  <c:v>73.802829107028131</c:v>
                </c:pt>
                <c:pt idx="2">
                  <c:v>70.688837119688486</c:v>
                </c:pt>
                <c:pt idx="3">
                  <c:v>69.997792367919359</c:v>
                </c:pt>
                <c:pt idx="4">
                  <c:v>69.528194183954668</c:v>
                </c:pt>
                <c:pt idx="5">
                  <c:v>65.239975849062972</c:v>
                </c:pt>
                <c:pt idx="6">
                  <c:v>62.167809040762002</c:v>
                </c:pt>
                <c:pt idx="7">
                  <c:v>61.966951940347208</c:v>
                </c:pt>
                <c:pt idx="8">
                  <c:v>60.011766503658556</c:v>
                </c:pt>
                <c:pt idx="9">
                  <c:v>57.406614520066356</c:v>
                </c:pt>
                <c:pt idx="10">
                  <c:v>56.626281589247661</c:v>
                </c:pt>
                <c:pt idx="11">
                  <c:v>51.200959487588811</c:v>
                </c:pt>
                <c:pt idx="12">
                  <c:v>27.934276662665908</c:v>
                </c:pt>
                <c:pt idx="13">
                  <c:v>21.931838738494587</c:v>
                </c:pt>
              </c:numCache>
            </c:numRef>
          </c:val>
        </c:ser>
        <c:dLbls>
          <c:showLegendKey val="0"/>
          <c:showVal val="0"/>
          <c:showCatName val="0"/>
          <c:showSerName val="0"/>
          <c:showPercent val="0"/>
          <c:showBubbleSize val="0"/>
        </c:dLbls>
        <c:gapWidth val="150"/>
        <c:overlap val="100"/>
        <c:axId val="-482495936"/>
        <c:axId val="-482494304"/>
      </c:barChart>
      <c:catAx>
        <c:axId val="-482495936"/>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Device</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82494304"/>
        <c:crosses val="autoZero"/>
        <c:auto val="1"/>
        <c:lblAlgn val="ctr"/>
        <c:lblOffset val="100"/>
        <c:noMultiLvlLbl val="0"/>
      </c:catAx>
      <c:valAx>
        <c:axId val="-482494304"/>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Score</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82495936"/>
        <c:crosses val="autoZero"/>
        <c:crossBetween val="between"/>
      </c:valAx>
      <c:spPr>
        <a:noFill/>
        <a:ln>
          <a:noFill/>
        </a:ln>
        <a:effectLst/>
      </c:spPr>
    </c:plotArea>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72172901180077"/>
          <c:y val="9.5107141241960735E-2"/>
          <c:w val="0.84667170069155662"/>
          <c:h val="0.73479206642424022"/>
        </c:manualLayout>
      </c:layout>
      <c:barChart>
        <c:barDir val="col"/>
        <c:grouping val="stacked"/>
        <c:varyColors val="0"/>
        <c:ser>
          <c:idx val="0"/>
          <c:order val="0"/>
          <c:tx>
            <c:strRef>
              <c:f>Beautification!$B$1</c:f>
              <c:strCache>
                <c:ptCount val="1"/>
                <c:pt idx="0">
                  <c:v>Random Writes</c:v>
                </c:pt>
              </c:strCache>
            </c:strRef>
          </c:tx>
          <c:spPr>
            <a:solidFill>
              <a:schemeClr val="accent1"/>
            </a:solidFill>
            <a:ln>
              <a:noFill/>
            </a:ln>
            <a:effectLst/>
          </c:spPr>
          <c:invertIfNegative val="0"/>
          <c:cat>
            <c:strRef>
              <c:f>Beautification!$A$2:$A$15</c:f>
              <c:strCache>
                <c:ptCount val="14"/>
                <c:pt idx="0">
                  <c:v>A</c:v>
                </c:pt>
                <c:pt idx="1">
                  <c:v>K</c:v>
                </c:pt>
                <c:pt idx="2">
                  <c:v>M</c:v>
                </c:pt>
                <c:pt idx="3">
                  <c:v>L</c:v>
                </c:pt>
                <c:pt idx="4">
                  <c:v>I</c:v>
                </c:pt>
                <c:pt idx="5">
                  <c:v>H</c:v>
                </c:pt>
                <c:pt idx="6">
                  <c:v>J</c:v>
                </c:pt>
                <c:pt idx="7">
                  <c:v>F</c:v>
                </c:pt>
                <c:pt idx="8">
                  <c:v>D</c:v>
                </c:pt>
                <c:pt idx="9">
                  <c:v>G</c:v>
                </c:pt>
                <c:pt idx="10">
                  <c:v>B</c:v>
                </c:pt>
                <c:pt idx="11">
                  <c:v>C</c:v>
                </c:pt>
                <c:pt idx="12">
                  <c:v>E</c:v>
                </c:pt>
                <c:pt idx="13">
                  <c:v>N</c:v>
                </c:pt>
              </c:strCache>
            </c:strRef>
          </c:cat>
          <c:val>
            <c:numRef>
              <c:f>Beautification!$B$2:$B$15</c:f>
              <c:numCache>
                <c:formatCode>General</c:formatCode>
                <c:ptCount val="14"/>
                <c:pt idx="0">
                  <c:v>6.4858170319738759</c:v>
                </c:pt>
                <c:pt idx="1">
                  <c:v>6.7693541424542989</c:v>
                </c:pt>
                <c:pt idx="2">
                  <c:v>3.7890489697856942</c:v>
                </c:pt>
                <c:pt idx="3">
                  <c:v>3.4672914288886751</c:v>
                </c:pt>
                <c:pt idx="4">
                  <c:v>5.8427080579488297</c:v>
                </c:pt>
                <c:pt idx="5">
                  <c:v>3.8388188720065779</c:v>
                </c:pt>
                <c:pt idx="6">
                  <c:v>5.167044111703154</c:v>
                </c:pt>
                <c:pt idx="7">
                  <c:v>3.8035125620722519</c:v>
                </c:pt>
                <c:pt idx="8">
                  <c:v>3.4203450961971749</c:v>
                </c:pt>
                <c:pt idx="9">
                  <c:v>3.579820723177948</c:v>
                </c:pt>
                <c:pt idx="10">
                  <c:v>3.5709309803289448</c:v>
                </c:pt>
                <c:pt idx="11">
                  <c:v>3.4532462250082183</c:v>
                </c:pt>
                <c:pt idx="12">
                  <c:v>1.1202478568334209</c:v>
                </c:pt>
                <c:pt idx="13">
                  <c:v>0.38834652348706722</c:v>
                </c:pt>
              </c:numCache>
            </c:numRef>
          </c:val>
        </c:ser>
        <c:ser>
          <c:idx val="1"/>
          <c:order val="1"/>
          <c:tx>
            <c:strRef>
              <c:f>Beautification!$C$1</c:f>
              <c:strCache>
                <c:ptCount val="1"/>
                <c:pt idx="0">
                  <c:v>Random Mix</c:v>
                </c:pt>
              </c:strCache>
            </c:strRef>
          </c:tx>
          <c:spPr>
            <a:solidFill>
              <a:schemeClr val="accent2"/>
            </a:solidFill>
            <a:ln>
              <a:noFill/>
            </a:ln>
            <a:effectLst/>
          </c:spPr>
          <c:invertIfNegative val="0"/>
          <c:cat>
            <c:strRef>
              <c:f>Beautification!$A$2:$A$15</c:f>
              <c:strCache>
                <c:ptCount val="14"/>
                <c:pt idx="0">
                  <c:v>A</c:v>
                </c:pt>
                <c:pt idx="1">
                  <c:v>K</c:v>
                </c:pt>
                <c:pt idx="2">
                  <c:v>M</c:v>
                </c:pt>
                <c:pt idx="3">
                  <c:v>L</c:v>
                </c:pt>
                <c:pt idx="4">
                  <c:v>I</c:v>
                </c:pt>
                <c:pt idx="5">
                  <c:v>H</c:v>
                </c:pt>
                <c:pt idx="6">
                  <c:v>J</c:v>
                </c:pt>
                <c:pt idx="7">
                  <c:v>F</c:v>
                </c:pt>
                <c:pt idx="8">
                  <c:v>D</c:v>
                </c:pt>
                <c:pt idx="9">
                  <c:v>G</c:v>
                </c:pt>
                <c:pt idx="10">
                  <c:v>B</c:v>
                </c:pt>
                <c:pt idx="11">
                  <c:v>C</c:v>
                </c:pt>
                <c:pt idx="12">
                  <c:v>E</c:v>
                </c:pt>
                <c:pt idx="13">
                  <c:v>N</c:v>
                </c:pt>
              </c:strCache>
            </c:strRef>
          </c:cat>
          <c:val>
            <c:numRef>
              <c:f>Beautification!$C$2:$C$15</c:f>
              <c:numCache>
                <c:formatCode>General</c:formatCode>
                <c:ptCount val="14"/>
                <c:pt idx="0">
                  <c:v>33.953515915857686</c:v>
                </c:pt>
                <c:pt idx="1">
                  <c:v>28.78491151838271</c:v>
                </c:pt>
                <c:pt idx="2">
                  <c:v>25.061366388032884</c:v>
                </c:pt>
                <c:pt idx="3">
                  <c:v>23.607790115391822</c:v>
                </c:pt>
                <c:pt idx="4">
                  <c:v>31.145549087434301</c:v>
                </c:pt>
                <c:pt idx="5">
                  <c:v>23.484803015227911</c:v>
                </c:pt>
                <c:pt idx="6">
                  <c:v>26.032749207433099</c:v>
                </c:pt>
                <c:pt idx="7">
                  <c:v>23.009741874278625</c:v>
                </c:pt>
                <c:pt idx="8">
                  <c:v>22.501350794945346</c:v>
                </c:pt>
                <c:pt idx="9">
                  <c:v>22.203083991327862</c:v>
                </c:pt>
                <c:pt idx="10">
                  <c:v>22.591960737623467</c:v>
                </c:pt>
                <c:pt idx="11">
                  <c:v>20.534900192334074</c:v>
                </c:pt>
                <c:pt idx="12">
                  <c:v>6.8018074478089616</c:v>
                </c:pt>
                <c:pt idx="13">
                  <c:v>1.3952276131129888</c:v>
                </c:pt>
              </c:numCache>
            </c:numRef>
          </c:val>
        </c:ser>
        <c:ser>
          <c:idx val="2"/>
          <c:order val="2"/>
          <c:tx>
            <c:strRef>
              <c:f>Beautification!$D$1</c:f>
              <c:strCache>
                <c:ptCount val="1"/>
                <c:pt idx="0">
                  <c:v>Random Reads</c:v>
                </c:pt>
              </c:strCache>
            </c:strRef>
          </c:tx>
          <c:spPr>
            <a:solidFill>
              <a:schemeClr val="accent3"/>
            </a:solidFill>
            <a:ln>
              <a:noFill/>
            </a:ln>
            <a:effectLst/>
          </c:spPr>
          <c:invertIfNegative val="0"/>
          <c:cat>
            <c:strRef>
              <c:f>Beautification!$A$2:$A$15</c:f>
              <c:strCache>
                <c:ptCount val="14"/>
                <c:pt idx="0">
                  <c:v>A</c:v>
                </c:pt>
                <c:pt idx="1">
                  <c:v>K</c:v>
                </c:pt>
                <c:pt idx="2">
                  <c:v>M</c:v>
                </c:pt>
                <c:pt idx="3">
                  <c:v>L</c:v>
                </c:pt>
                <c:pt idx="4">
                  <c:v>I</c:v>
                </c:pt>
                <c:pt idx="5">
                  <c:v>H</c:v>
                </c:pt>
                <c:pt idx="6">
                  <c:v>J</c:v>
                </c:pt>
                <c:pt idx="7">
                  <c:v>F</c:v>
                </c:pt>
                <c:pt idx="8">
                  <c:v>D</c:v>
                </c:pt>
                <c:pt idx="9">
                  <c:v>G</c:v>
                </c:pt>
                <c:pt idx="10">
                  <c:v>B</c:v>
                </c:pt>
                <c:pt idx="11">
                  <c:v>C</c:v>
                </c:pt>
                <c:pt idx="12">
                  <c:v>E</c:v>
                </c:pt>
                <c:pt idx="13">
                  <c:v>N</c:v>
                </c:pt>
              </c:strCache>
            </c:strRef>
          </c:cat>
          <c:val>
            <c:numRef>
              <c:f>Beautification!$D$2:$D$15</c:f>
              <c:numCache>
                <c:formatCode>General</c:formatCode>
                <c:ptCount val="14"/>
                <c:pt idx="0">
                  <c:v>4.7286856566388282</c:v>
                </c:pt>
                <c:pt idx="1">
                  <c:v>3.8505615262689195</c:v>
                </c:pt>
                <c:pt idx="2">
                  <c:v>3.3110180229796553</c:v>
                </c:pt>
                <c:pt idx="3">
                  <c:v>7.0293923852684514</c:v>
                </c:pt>
                <c:pt idx="4">
                  <c:v>3.635739849812945</c:v>
                </c:pt>
                <c:pt idx="5">
                  <c:v>5.9083712844198306</c:v>
                </c:pt>
                <c:pt idx="6">
                  <c:v>3.9334722604371342</c:v>
                </c:pt>
                <c:pt idx="7">
                  <c:v>5.5798396738655427</c:v>
                </c:pt>
                <c:pt idx="8">
                  <c:v>3.4945787259217802</c:v>
                </c:pt>
                <c:pt idx="9">
                  <c:v>4.9365217213292993</c:v>
                </c:pt>
                <c:pt idx="10">
                  <c:v>3.9595891857375975</c:v>
                </c:pt>
                <c:pt idx="11">
                  <c:v>4.0089890543430196</c:v>
                </c:pt>
                <c:pt idx="12">
                  <c:v>3.3286742782577194</c:v>
                </c:pt>
                <c:pt idx="13">
                  <c:v>2.7462582623208935</c:v>
                </c:pt>
              </c:numCache>
            </c:numRef>
          </c:val>
        </c:ser>
        <c:ser>
          <c:idx val="3"/>
          <c:order val="3"/>
          <c:tx>
            <c:strRef>
              <c:f>Beautification!$E$1</c:f>
              <c:strCache>
                <c:ptCount val="1"/>
                <c:pt idx="0">
                  <c:v>Sequential Writes</c:v>
                </c:pt>
              </c:strCache>
            </c:strRef>
          </c:tx>
          <c:spPr>
            <a:solidFill>
              <a:schemeClr val="accent4"/>
            </a:solidFill>
            <a:ln>
              <a:noFill/>
            </a:ln>
            <a:effectLst/>
          </c:spPr>
          <c:invertIfNegative val="0"/>
          <c:cat>
            <c:strRef>
              <c:f>Beautification!$A$2:$A$15</c:f>
              <c:strCache>
                <c:ptCount val="14"/>
                <c:pt idx="0">
                  <c:v>A</c:v>
                </c:pt>
                <c:pt idx="1">
                  <c:v>K</c:v>
                </c:pt>
                <c:pt idx="2">
                  <c:v>M</c:v>
                </c:pt>
                <c:pt idx="3">
                  <c:v>L</c:v>
                </c:pt>
                <c:pt idx="4">
                  <c:v>I</c:v>
                </c:pt>
                <c:pt idx="5">
                  <c:v>H</c:v>
                </c:pt>
                <c:pt idx="6">
                  <c:v>J</c:v>
                </c:pt>
                <c:pt idx="7">
                  <c:v>F</c:v>
                </c:pt>
                <c:pt idx="8">
                  <c:v>D</c:v>
                </c:pt>
                <c:pt idx="9">
                  <c:v>G</c:v>
                </c:pt>
                <c:pt idx="10">
                  <c:v>B</c:v>
                </c:pt>
                <c:pt idx="11">
                  <c:v>C</c:v>
                </c:pt>
                <c:pt idx="12">
                  <c:v>E</c:v>
                </c:pt>
                <c:pt idx="13">
                  <c:v>N</c:v>
                </c:pt>
              </c:strCache>
            </c:strRef>
          </c:cat>
          <c:val>
            <c:numRef>
              <c:f>Beautification!$E$2:$E$15</c:f>
              <c:numCache>
                <c:formatCode>General</c:formatCode>
                <c:ptCount val="14"/>
                <c:pt idx="0">
                  <c:v>5.1541842797542738</c:v>
                </c:pt>
                <c:pt idx="1">
                  <c:v>5.0665853610678298</c:v>
                </c:pt>
                <c:pt idx="2">
                  <c:v>3.6616067777569796</c:v>
                </c:pt>
                <c:pt idx="3">
                  <c:v>5.3798672695408412</c:v>
                </c:pt>
                <c:pt idx="4">
                  <c:v>6.4618293678335927</c:v>
                </c:pt>
                <c:pt idx="5">
                  <c:v>5.5906040314339602</c:v>
                </c:pt>
                <c:pt idx="6">
                  <c:v>4.4797017738571778</c:v>
                </c:pt>
                <c:pt idx="7">
                  <c:v>4.7549537889077005</c:v>
                </c:pt>
                <c:pt idx="8">
                  <c:v>2.5288029688778173</c:v>
                </c:pt>
                <c:pt idx="9">
                  <c:v>4.2958827421228998</c:v>
                </c:pt>
                <c:pt idx="10">
                  <c:v>5.0228502660188843</c:v>
                </c:pt>
                <c:pt idx="11">
                  <c:v>5.0588886680502716</c:v>
                </c:pt>
                <c:pt idx="12">
                  <c:v>1.5299943029787408</c:v>
                </c:pt>
                <c:pt idx="13">
                  <c:v>1.6263206381827033</c:v>
                </c:pt>
              </c:numCache>
            </c:numRef>
          </c:val>
        </c:ser>
        <c:ser>
          <c:idx val="4"/>
          <c:order val="4"/>
          <c:tx>
            <c:strRef>
              <c:f>Beautification!$F$1</c:f>
              <c:strCache>
                <c:ptCount val="1"/>
                <c:pt idx="0">
                  <c:v>Sequential Mix</c:v>
                </c:pt>
              </c:strCache>
            </c:strRef>
          </c:tx>
          <c:spPr>
            <a:solidFill>
              <a:schemeClr val="accent5"/>
            </a:solidFill>
            <a:ln>
              <a:noFill/>
            </a:ln>
            <a:effectLst/>
          </c:spPr>
          <c:invertIfNegative val="0"/>
          <c:cat>
            <c:strRef>
              <c:f>Beautification!$A$2:$A$15</c:f>
              <c:strCache>
                <c:ptCount val="14"/>
                <c:pt idx="0">
                  <c:v>A</c:v>
                </c:pt>
                <c:pt idx="1">
                  <c:v>K</c:v>
                </c:pt>
                <c:pt idx="2">
                  <c:v>M</c:v>
                </c:pt>
                <c:pt idx="3">
                  <c:v>L</c:v>
                </c:pt>
                <c:pt idx="4">
                  <c:v>I</c:v>
                </c:pt>
                <c:pt idx="5">
                  <c:v>H</c:v>
                </c:pt>
                <c:pt idx="6">
                  <c:v>J</c:v>
                </c:pt>
                <c:pt idx="7">
                  <c:v>F</c:v>
                </c:pt>
                <c:pt idx="8">
                  <c:v>D</c:v>
                </c:pt>
                <c:pt idx="9">
                  <c:v>G</c:v>
                </c:pt>
                <c:pt idx="10">
                  <c:v>B</c:v>
                </c:pt>
                <c:pt idx="11">
                  <c:v>C</c:v>
                </c:pt>
                <c:pt idx="12">
                  <c:v>E</c:v>
                </c:pt>
                <c:pt idx="13">
                  <c:v>N</c:v>
                </c:pt>
              </c:strCache>
            </c:strRef>
          </c:cat>
          <c:val>
            <c:numRef>
              <c:f>Beautification!$F$2:$F$15</c:f>
              <c:numCache>
                <c:formatCode>General</c:formatCode>
                <c:ptCount val="14"/>
                <c:pt idx="0">
                  <c:v>30.338342079627886</c:v>
                </c:pt>
                <c:pt idx="1">
                  <c:v>26.84539998476189</c:v>
                </c:pt>
                <c:pt idx="2">
                  <c:v>30.097914160861873</c:v>
                </c:pt>
                <c:pt idx="3">
                  <c:v>24.67477655823091</c:v>
                </c:pt>
                <c:pt idx="4">
                  <c:v>17.257147066513625</c:v>
                </c:pt>
                <c:pt idx="5">
                  <c:v>20.202799436750855</c:v>
                </c:pt>
                <c:pt idx="6">
                  <c:v>20.633264273509617</c:v>
                </c:pt>
                <c:pt idx="7">
                  <c:v>18.731779182509634</c:v>
                </c:pt>
                <c:pt idx="8">
                  <c:v>23.56678083576222</c:v>
                </c:pt>
                <c:pt idx="9">
                  <c:v>16.275623850573954</c:v>
                </c:pt>
                <c:pt idx="10">
                  <c:v>18.87690252499841</c:v>
                </c:pt>
                <c:pt idx="11">
                  <c:v>15.437323274112996</c:v>
                </c:pt>
                <c:pt idx="12">
                  <c:v>10.974305826225207</c:v>
                </c:pt>
                <c:pt idx="13">
                  <c:v>11.375866595474942</c:v>
                </c:pt>
              </c:numCache>
            </c:numRef>
          </c:val>
        </c:ser>
        <c:ser>
          <c:idx val="5"/>
          <c:order val="5"/>
          <c:tx>
            <c:strRef>
              <c:f>Beautification!$G$1</c:f>
              <c:strCache>
                <c:ptCount val="1"/>
                <c:pt idx="0">
                  <c:v>Sequential Reads</c:v>
                </c:pt>
              </c:strCache>
            </c:strRef>
          </c:tx>
          <c:spPr>
            <a:solidFill>
              <a:schemeClr val="accent6"/>
            </a:solidFill>
            <a:ln>
              <a:noFill/>
            </a:ln>
            <a:effectLst/>
          </c:spPr>
          <c:invertIfNegative val="0"/>
          <c:cat>
            <c:strRef>
              <c:f>Beautification!$A$2:$A$15</c:f>
              <c:strCache>
                <c:ptCount val="14"/>
                <c:pt idx="0">
                  <c:v>A</c:v>
                </c:pt>
                <c:pt idx="1">
                  <c:v>K</c:v>
                </c:pt>
                <c:pt idx="2">
                  <c:v>M</c:v>
                </c:pt>
                <c:pt idx="3">
                  <c:v>L</c:v>
                </c:pt>
                <c:pt idx="4">
                  <c:v>I</c:v>
                </c:pt>
                <c:pt idx="5">
                  <c:v>H</c:v>
                </c:pt>
                <c:pt idx="6">
                  <c:v>J</c:v>
                </c:pt>
                <c:pt idx="7">
                  <c:v>F</c:v>
                </c:pt>
                <c:pt idx="8">
                  <c:v>D</c:v>
                </c:pt>
                <c:pt idx="9">
                  <c:v>G</c:v>
                </c:pt>
                <c:pt idx="10">
                  <c:v>B</c:v>
                </c:pt>
                <c:pt idx="11">
                  <c:v>C</c:v>
                </c:pt>
                <c:pt idx="12">
                  <c:v>E</c:v>
                </c:pt>
                <c:pt idx="13">
                  <c:v>N</c:v>
                </c:pt>
              </c:strCache>
            </c:strRef>
          </c:cat>
          <c:val>
            <c:numRef>
              <c:f>Beautification!$G$2:$G$15</c:f>
              <c:numCache>
                <c:formatCode>General</c:formatCode>
                <c:ptCount val="14"/>
                <c:pt idx="0">
                  <c:v>3.318114879490687</c:v>
                </c:pt>
                <c:pt idx="1">
                  <c:v>2.4860165740924876</c:v>
                </c:pt>
                <c:pt idx="2">
                  <c:v>4.7678828002714102</c:v>
                </c:pt>
                <c:pt idx="3">
                  <c:v>5.8386746105986589</c:v>
                </c:pt>
                <c:pt idx="4">
                  <c:v>5.1852207544113824</c:v>
                </c:pt>
                <c:pt idx="5">
                  <c:v>6.2145792092238379</c:v>
                </c:pt>
                <c:pt idx="6">
                  <c:v>1.9215774138218153</c:v>
                </c:pt>
                <c:pt idx="7">
                  <c:v>6.0871248587134499</c:v>
                </c:pt>
                <c:pt idx="8">
                  <c:v>4.499908081954227</c:v>
                </c:pt>
                <c:pt idx="9">
                  <c:v>6.1156814915343904</c:v>
                </c:pt>
                <c:pt idx="10">
                  <c:v>2.6040478945403516</c:v>
                </c:pt>
                <c:pt idx="11">
                  <c:v>2.7076120737402265</c:v>
                </c:pt>
                <c:pt idx="12">
                  <c:v>4.1792469505618577</c:v>
                </c:pt>
                <c:pt idx="13">
                  <c:v>4.3998191059159923</c:v>
                </c:pt>
              </c:numCache>
            </c:numRef>
          </c:val>
        </c:ser>
        <c:dLbls>
          <c:showLegendKey val="0"/>
          <c:showVal val="0"/>
          <c:showCatName val="0"/>
          <c:showSerName val="0"/>
          <c:showPercent val="0"/>
          <c:showBubbleSize val="0"/>
        </c:dLbls>
        <c:gapWidth val="150"/>
        <c:overlap val="100"/>
        <c:axId val="-482500832"/>
        <c:axId val="-482501376"/>
      </c:barChart>
      <c:catAx>
        <c:axId val="-48250083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Device</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82501376"/>
        <c:crosses val="autoZero"/>
        <c:auto val="1"/>
        <c:lblAlgn val="ctr"/>
        <c:lblOffset val="100"/>
        <c:noMultiLvlLbl val="0"/>
      </c:catAx>
      <c:valAx>
        <c:axId val="-482501376"/>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Score</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482500832"/>
        <c:crosses val="autoZero"/>
        <c:crossBetween val="between"/>
      </c:valAx>
      <c:spPr>
        <a:noFill/>
        <a:ln>
          <a:noFill/>
        </a:ln>
        <a:effectLst/>
      </c:spPr>
    </c:plotArea>
    <c:legend>
      <c:legendPos val="b"/>
      <c:layout>
        <c:manualLayout>
          <c:xMode val="edge"/>
          <c:yMode val="edge"/>
          <c:x val="0.46586733318432266"/>
          <c:y val="3.5007954150694999E-2"/>
          <c:w val="0.51584191714945038"/>
          <c:h val="0.24472295153906976"/>
        </c:manualLayout>
      </c:layout>
      <c:overlay val="0"/>
      <c:spPr>
        <a:solidFill>
          <a:schemeClr val="bg1"/>
        </a:solidFill>
        <a:ln>
          <a:solidFill>
            <a:schemeClr val="tx1"/>
          </a:solidFill>
        </a:ln>
        <a:effectLst>
          <a:outerShdw blurRad="50800" dist="38100" dir="2700000" algn="tl" rotWithShape="0">
            <a:prstClr val="black">
              <a:alpha val="40000"/>
            </a:prstClr>
          </a:outerShdw>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[waf_sanitized.xlsx]Sheet1!PivotTable1</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w="28575" cap="rnd">
            <a:solidFill>
              <a:schemeClr val="accent1"/>
            </a:solidFill>
            <a:round/>
          </a:ln>
          <a:effectLst/>
        </c:spPr>
        <c:marker>
          <c:symbol val="none"/>
        </c:marker>
      </c:pivotFmt>
      <c:pivotFmt>
        <c:idx val="11"/>
        <c:spPr>
          <a:solidFill>
            <a:schemeClr val="accent1"/>
          </a:solidFill>
          <a:ln w="28575" cap="rnd">
            <a:solidFill>
              <a:schemeClr val="accent1"/>
            </a:solidFill>
            <a:round/>
          </a:ln>
          <a:effectLst/>
        </c:spPr>
        <c:marker>
          <c:symbol val="none"/>
        </c:marker>
      </c:pivotFmt>
      <c:pivotFmt>
        <c:idx val="12"/>
        <c:spPr>
          <a:solidFill>
            <a:schemeClr val="accent1"/>
          </a:solidFill>
          <a:ln w="28575" cap="rnd">
            <a:solidFill>
              <a:schemeClr val="accent1"/>
            </a:solidFill>
            <a:round/>
          </a:ln>
          <a:effectLst/>
        </c:spPr>
        <c:marker>
          <c:symbol val="none"/>
        </c:marker>
      </c:pivotFmt>
      <c:pivotFmt>
        <c:idx val="13"/>
        <c:spPr>
          <a:solidFill>
            <a:schemeClr val="accent1"/>
          </a:solidFill>
          <a:ln w="28575" cap="rnd">
            <a:solidFill>
              <a:schemeClr val="accent1"/>
            </a:solidFill>
            <a:round/>
          </a:ln>
          <a:effectLst/>
        </c:spPr>
        <c:marker>
          <c:symbol val="none"/>
        </c:marker>
      </c:pivotFmt>
      <c:pivotFmt>
        <c:idx val="14"/>
        <c:spPr>
          <a:solidFill>
            <a:schemeClr val="accent1"/>
          </a:solidFill>
          <a:ln w="28575" cap="rnd">
            <a:solidFill>
              <a:schemeClr val="accent1"/>
            </a:solidFill>
            <a:round/>
          </a:ln>
          <a:effectLst/>
        </c:spPr>
        <c:marker>
          <c:symbol val="none"/>
        </c:marker>
      </c:pivotFmt>
      <c:pivotFmt>
        <c:idx val="15"/>
        <c:spPr>
          <a:solidFill>
            <a:schemeClr val="accent1"/>
          </a:solidFill>
          <a:ln w="28575" cap="rnd">
            <a:solidFill>
              <a:schemeClr val="accent1"/>
            </a:solidFill>
            <a:round/>
          </a:ln>
          <a:effectLst/>
        </c:spPr>
        <c:marker>
          <c:symbol val="none"/>
        </c:marker>
      </c:pivotFmt>
      <c:pivotFmt>
        <c:idx val="16"/>
        <c:spPr>
          <a:solidFill>
            <a:schemeClr val="accent1"/>
          </a:solidFill>
          <a:ln w="28575" cap="rnd">
            <a:solidFill>
              <a:schemeClr val="accent1"/>
            </a:solidFill>
            <a:round/>
          </a:ln>
          <a:effectLst/>
        </c:spPr>
        <c:marker>
          <c:symbol val="none"/>
        </c:marker>
      </c:pivotFmt>
      <c:pivotFmt>
        <c:idx val="17"/>
        <c:spPr>
          <a:solidFill>
            <a:schemeClr val="accent1"/>
          </a:solidFill>
          <a:ln w="28575" cap="rnd">
            <a:solidFill>
              <a:schemeClr val="accent1"/>
            </a:solidFill>
            <a:round/>
          </a:ln>
          <a:effectLst/>
        </c:spPr>
        <c:marker>
          <c:symbol val="none"/>
        </c:marker>
      </c:pivotFmt>
      <c:pivotFmt>
        <c:idx val="18"/>
        <c:spPr>
          <a:solidFill>
            <a:schemeClr val="accent1"/>
          </a:solidFill>
          <a:ln w="28575" cap="rnd">
            <a:solidFill>
              <a:schemeClr val="accent1"/>
            </a:solidFill>
            <a:round/>
          </a:ln>
          <a:effectLst/>
        </c:spPr>
        <c:marker>
          <c:symbol val="none"/>
        </c:marker>
      </c:pivotFmt>
      <c:pivotFmt>
        <c:idx val="19"/>
        <c:spPr>
          <a:solidFill>
            <a:schemeClr val="accent1"/>
          </a:solidFill>
          <a:ln w="28575" cap="rnd">
            <a:solidFill>
              <a:schemeClr val="accent1"/>
            </a:solidFill>
            <a:round/>
          </a:ln>
          <a:effectLst/>
        </c:spPr>
        <c:marker>
          <c:symbol val="none"/>
        </c:marker>
      </c:pivotFmt>
      <c:pivotFmt>
        <c:idx val="20"/>
        <c:spPr>
          <a:solidFill>
            <a:schemeClr val="accent1"/>
          </a:solidFill>
          <a:ln w="28575" cap="rnd">
            <a:solidFill>
              <a:schemeClr val="accent1"/>
            </a:solidFill>
            <a:round/>
          </a:ln>
          <a:effectLst/>
        </c:spPr>
        <c:marker>
          <c:symbol val="none"/>
        </c:marker>
      </c:pivotFmt>
      <c:pivotFmt>
        <c:idx val="21"/>
        <c:spPr>
          <a:solidFill>
            <a:schemeClr val="accent1"/>
          </a:solidFill>
          <a:ln w="28575" cap="rnd">
            <a:solidFill>
              <a:schemeClr val="accent1"/>
            </a:solidFill>
            <a:round/>
          </a:ln>
          <a:effectLst/>
        </c:spPr>
        <c:marker>
          <c:symbol val="none"/>
        </c:marker>
      </c:pivotFmt>
      <c:pivotFmt>
        <c:idx val="22"/>
        <c:spPr>
          <a:solidFill>
            <a:schemeClr val="accent1"/>
          </a:solidFill>
          <a:ln w="28575" cap="rnd">
            <a:solidFill>
              <a:schemeClr val="accent1"/>
            </a:solidFill>
            <a:round/>
          </a:ln>
          <a:effectLst/>
        </c:spPr>
        <c:marker>
          <c:symbol val="none"/>
        </c:marker>
      </c:pivotFmt>
      <c:pivotFmt>
        <c:idx val="23"/>
        <c:spPr>
          <a:solidFill>
            <a:schemeClr val="accent1"/>
          </a:solidFill>
          <a:ln w="28575" cap="rnd">
            <a:solidFill>
              <a:schemeClr val="accent1"/>
            </a:solidFill>
            <a:round/>
          </a:ln>
          <a:effectLst/>
        </c:spPr>
        <c:marker>
          <c:symbol val="none"/>
        </c:marker>
      </c:pivotFmt>
      <c:pivotFmt>
        <c:idx val="24"/>
        <c:spPr>
          <a:solidFill>
            <a:schemeClr val="accent1"/>
          </a:solidFill>
          <a:ln w="28575" cap="rnd">
            <a:solidFill>
              <a:schemeClr val="accent1"/>
            </a:solidFill>
            <a:round/>
          </a:ln>
          <a:effectLst/>
        </c:spPr>
        <c:marker>
          <c:symbol val="none"/>
        </c:marker>
      </c:pivotFmt>
      <c:pivotFmt>
        <c:idx val="25"/>
        <c:spPr>
          <a:solidFill>
            <a:schemeClr val="accent1"/>
          </a:solidFill>
          <a:ln w="28575" cap="rnd">
            <a:solidFill>
              <a:schemeClr val="accent1"/>
            </a:solidFill>
            <a:round/>
          </a:ln>
          <a:effectLst/>
        </c:spPr>
        <c:marker>
          <c:symbol val="none"/>
        </c:marker>
      </c:pivotFmt>
      <c:pivotFmt>
        <c:idx val="26"/>
        <c:spPr>
          <a:solidFill>
            <a:schemeClr val="accent1"/>
          </a:solidFill>
          <a:ln w="28575" cap="rnd">
            <a:solidFill>
              <a:schemeClr val="accent1"/>
            </a:solidFill>
            <a:round/>
          </a:ln>
          <a:effectLst/>
        </c:spPr>
        <c:marker>
          <c:symbol val="none"/>
        </c:marker>
      </c:pivotFmt>
      <c:pivotFmt>
        <c:idx val="27"/>
        <c:spPr>
          <a:solidFill>
            <a:schemeClr val="accent1"/>
          </a:solidFill>
          <a:ln w="28575" cap="rnd">
            <a:solidFill>
              <a:schemeClr val="accent1"/>
            </a:solidFill>
            <a:round/>
          </a:ln>
          <a:effectLst/>
        </c:spPr>
        <c:marker>
          <c:symbol val="none"/>
        </c:marker>
      </c:pivotFmt>
      <c:pivotFmt>
        <c:idx val="28"/>
        <c:spPr>
          <a:solidFill>
            <a:schemeClr val="accent1"/>
          </a:solidFill>
          <a:ln w="28575" cap="rnd">
            <a:solidFill>
              <a:schemeClr val="accent1"/>
            </a:solidFill>
            <a:round/>
          </a:ln>
          <a:effectLst/>
        </c:spPr>
        <c:marker>
          <c:symbol val="none"/>
        </c:marker>
      </c:pivotFmt>
      <c:pivotFmt>
        <c:idx val="29"/>
        <c:spPr>
          <a:solidFill>
            <a:schemeClr val="accent1"/>
          </a:solidFill>
          <a:ln w="28575" cap="rnd">
            <a:solidFill>
              <a:schemeClr val="accent1"/>
            </a:solidFill>
            <a:round/>
          </a:ln>
          <a:effectLst/>
        </c:spPr>
        <c:marker>
          <c:symbol val="none"/>
        </c:marker>
      </c:pivotFmt>
    </c:pivotFmts>
    <c:plotArea>
      <c:layout>
        <c:manualLayout>
          <c:layoutTarget val="inner"/>
          <c:xMode val="edge"/>
          <c:yMode val="edge"/>
          <c:x val="7.0650016404199475E-2"/>
          <c:y val="0.28368019391455807"/>
          <c:w val="0.91366510826771652"/>
          <c:h val="0.52973109341504609"/>
        </c:manualLayout>
      </c:layout>
      <c:lineChart>
        <c:grouping val="standard"/>
        <c:varyColors val="0"/>
        <c:ser>
          <c:idx val="0"/>
          <c:order val="0"/>
          <c:tx>
            <c:strRef>
              <c:f>Sheet1!$B$4:$B$5</c:f>
              <c:strCache>
                <c:ptCount val="1"/>
                <c:pt idx="0">
                  <c:v>Device D</c:v>
                </c:pt>
              </c:strCache>
            </c:strRef>
          </c:tx>
          <c:spPr>
            <a:ln w="28575" cap="rnd">
              <a:noFill/>
              <a:round/>
            </a:ln>
            <a:effectLst/>
          </c:spPr>
          <c:marker>
            <c:symbol val="none"/>
          </c:marker>
          <c:cat>
            <c:multiLvlStrRef>
              <c:f>Sheet1!$A$6:$A$92</c:f>
              <c:multiLvlStrCache>
                <c:ptCount val="72"/>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pt idx="36">
                    <c:v>1</c:v>
                  </c:pt>
                  <c:pt idx="37">
                    <c:v>2</c:v>
                  </c:pt>
                  <c:pt idx="38">
                    <c:v>4</c:v>
                  </c:pt>
                  <c:pt idx="39">
                    <c:v>8</c:v>
                  </c:pt>
                  <c:pt idx="40">
                    <c:v>16</c:v>
                  </c:pt>
                  <c:pt idx="41">
                    <c:v>32</c:v>
                  </c:pt>
                  <c:pt idx="42">
                    <c:v>1</c:v>
                  </c:pt>
                  <c:pt idx="43">
                    <c:v>2</c:v>
                  </c:pt>
                  <c:pt idx="44">
                    <c:v>4</c:v>
                  </c:pt>
                  <c:pt idx="45">
                    <c:v>8</c:v>
                  </c:pt>
                  <c:pt idx="46">
                    <c:v>16</c:v>
                  </c:pt>
                  <c:pt idx="47">
                    <c:v>32</c:v>
                  </c:pt>
                  <c:pt idx="48">
                    <c:v>1</c:v>
                  </c:pt>
                  <c:pt idx="49">
                    <c:v>2</c:v>
                  </c:pt>
                  <c:pt idx="50">
                    <c:v>4</c:v>
                  </c:pt>
                  <c:pt idx="51">
                    <c:v>8</c:v>
                  </c:pt>
                  <c:pt idx="52">
                    <c:v>16</c:v>
                  </c:pt>
                  <c:pt idx="53">
                    <c:v>32</c:v>
                  </c:pt>
                  <c:pt idx="54">
                    <c:v>1</c:v>
                  </c:pt>
                  <c:pt idx="55">
                    <c:v>2</c:v>
                  </c:pt>
                  <c:pt idx="56">
                    <c:v>4</c:v>
                  </c:pt>
                  <c:pt idx="57">
                    <c:v>8</c:v>
                  </c:pt>
                  <c:pt idx="58">
                    <c:v>16</c:v>
                  </c:pt>
                  <c:pt idx="59">
                    <c:v>32</c:v>
                  </c:pt>
                  <c:pt idx="60">
                    <c:v>1</c:v>
                  </c:pt>
                  <c:pt idx="61">
                    <c:v>2</c:v>
                  </c:pt>
                  <c:pt idx="62">
                    <c:v>4</c:v>
                  </c:pt>
                  <c:pt idx="63">
                    <c:v>8</c:v>
                  </c:pt>
                  <c:pt idx="64">
                    <c:v>16</c:v>
                  </c:pt>
                  <c:pt idx="65">
                    <c:v>32</c:v>
                  </c:pt>
                  <c:pt idx="66">
                    <c:v>1</c:v>
                  </c:pt>
                  <c:pt idx="67">
                    <c:v>2</c:v>
                  </c:pt>
                  <c:pt idx="68">
                    <c:v>4</c:v>
                  </c:pt>
                  <c:pt idx="69">
                    <c:v>8</c:v>
                  </c:pt>
                  <c:pt idx="70">
                    <c:v>16</c:v>
                  </c:pt>
                  <c:pt idx="71">
                    <c:v>32</c:v>
                  </c:pt>
                </c:lvl>
                <c:lvl>
                  <c:pt idx="0">
                    <c:v>4</c:v>
                  </c:pt>
                  <c:pt idx="6">
                    <c:v>8</c:v>
                  </c:pt>
                  <c:pt idx="12">
                    <c:v>16</c:v>
                  </c:pt>
                  <c:pt idx="18">
                    <c:v>64</c:v>
                  </c:pt>
                  <c:pt idx="24">
                    <c:v>1024</c:v>
                  </c:pt>
                  <c:pt idx="30">
                    <c:v>2048</c:v>
                  </c:pt>
                  <c:pt idx="36">
                    <c:v>4</c:v>
                  </c:pt>
                  <c:pt idx="42">
                    <c:v>8</c:v>
                  </c:pt>
                  <c:pt idx="48">
                    <c:v>16</c:v>
                  </c:pt>
                  <c:pt idx="54">
                    <c:v>64</c:v>
                  </c:pt>
                  <c:pt idx="60">
                    <c:v>1024</c:v>
                  </c:pt>
                  <c:pt idx="66">
                    <c:v>2048</c:v>
                  </c:pt>
                </c:lvl>
                <c:lvl>
                  <c:pt idx="0">
                    <c:v>random</c:v>
                  </c:pt>
                  <c:pt idx="36">
                    <c:v>sequential</c:v>
                  </c:pt>
                </c:lvl>
              </c:multiLvlStrCache>
            </c:multiLvlStrRef>
          </c:cat>
          <c:val>
            <c:numRef>
              <c:f>Sheet1!$B$6:$B$92</c:f>
              <c:numCache>
                <c:formatCode>General</c:formatCode>
                <c:ptCount val="72"/>
                <c:pt idx="0">
                  <c:v>2.7916639615659302</c:v>
                </c:pt>
                <c:pt idx="1">
                  <c:v>2.82955311026274</c:v>
                </c:pt>
                <c:pt idx="2">
                  <c:v>2.8330500283304998</c:v>
                </c:pt>
                <c:pt idx="3">
                  <c:v>2.80684626414864</c:v>
                </c:pt>
                <c:pt idx="4">
                  <c:v>2.8564408133177701</c:v>
                </c:pt>
                <c:pt idx="5">
                  <c:v>2.8436888454011702</c:v>
                </c:pt>
                <c:pt idx="6">
                  <c:v>5.7053491268209298</c:v>
                </c:pt>
                <c:pt idx="7">
                  <c:v>5.70776255707763</c:v>
                </c:pt>
                <c:pt idx="8">
                  <c:v>5.7243755873892903</c:v>
                </c:pt>
                <c:pt idx="9">
                  <c:v>5.6771642423386499</c:v>
                </c:pt>
                <c:pt idx="10">
                  <c:v>5.7445868316394204</c:v>
                </c:pt>
                <c:pt idx="11">
                  <c:v>5.8036181114712999</c:v>
                </c:pt>
                <c:pt idx="12">
                  <c:v>6.0734160958904102</c:v>
                </c:pt>
                <c:pt idx="13">
                  <c:v>6.0584939549097898</c:v>
                </c:pt>
                <c:pt idx="14">
                  <c:v>6.0764351580406197</c:v>
                </c:pt>
                <c:pt idx="15">
                  <c:v>6.0853530031612202</c:v>
                </c:pt>
                <c:pt idx="16">
                  <c:v>6.12499046941317</c:v>
                </c:pt>
                <c:pt idx="17">
                  <c:v>6.3098142240570496</c:v>
                </c:pt>
                <c:pt idx="18">
                  <c:v>6.8372776079158299</c:v>
                </c:pt>
                <c:pt idx="19">
                  <c:v>6.8010804553347501</c:v>
                </c:pt>
                <c:pt idx="20">
                  <c:v>6.8251977619139499</c:v>
                </c:pt>
                <c:pt idx="21">
                  <c:v>6.7897558070279898</c:v>
                </c:pt>
                <c:pt idx="22">
                  <c:v>6.7913682405025098</c:v>
                </c:pt>
                <c:pt idx="23">
                  <c:v>6.7513121501840301</c:v>
                </c:pt>
                <c:pt idx="24">
                  <c:v>6.6529971206700997</c:v>
                </c:pt>
                <c:pt idx="25">
                  <c:v>6.7836666812552</c:v>
                </c:pt>
                <c:pt idx="26">
                  <c:v>6.55055657600637</c:v>
                </c:pt>
                <c:pt idx="27">
                  <c:v>6.7832445051314796</c:v>
                </c:pt>
                <c:pt idx="28">
                  <c:v>6.7059316612622197</c:v>
                </c:pt>
                <c:pt idx="29">
                  <c:v>6.8274322727471697</c:v>
                </c:pt>
                <c:pt idx="30">
                  <c:v>7.08019085731876</c:v>
                </c:pt>
                <c:pt idx="31">
                  <c:v>7.1356208430603898</c:v>
                </c:pt>
                <c:pt idx="32">
                  <c:v>7.1029934043632696</c:v>
                </c:pt>
                <c:pt idx="33">
                  <c:v>7.0816827848717603</c:v>
                </c:pt>
                <c:pt idx="34">
                  <c:v>7.03864572892304</c:v>
                </c:pt>
                <c:pt idx="35">
                  <c:v>7.26005195266535</c:v>
                </c:pt>
                <c:pt idx="36">
                  <c:v>16.2494095418044</c:v>
                </c:pt>
                <c:pt idx="37">
                  <c:v>16.401080980337301</c:v>
                </c:pt>
                <c:pt idx="38">
                  <c:v>16.101898582071598</c:v>
                </c:pt>
                <c:pt idx="39">
                  <c:v>16.0524792591163</c:v>
                </c:pt>
                <c:pt idx="40">
                  <c:v>15.426112256031001</c:v>
                </c:pt>
                <c:pt idx="41">
                  <c:v>12.5236430331862</c:v>
                </c:pt>
                <c:pt idx="42">
                  <c:v>16.794365761163998</c:v>
                </c:pt>
                <c:pt idx="43">
                  <c:v>16.811955168119599</c:v>
                </c:pt>
                <c:pt idx="44">
                  <c:v>16.821365722369801</c:v>
                </c:pt>
                <c:pt idx="45">
                  <c:v>16.811198588525102</c:v>
                </c:pt>
                <c:pt idx="46">
                  <c:v>16.807421199627601</c:v>
                </c:pt>
                <c:pt idx="47">
                  <c:v>16.811198588525102</c:v>
                </c:pt>
                <c:pt idx="48">
                  <c:v>16.793505834601699</c:v>
                </c:pt>
                <c:pt idx="49">
                  <c:v>16.8104583772392</c:v>
                </c:pt>
                <c:pt idx="50">
                  <c:v>16.808947124611201</c:v>
                </c:pt>
                <c:pt idx="51">
                  <c:v>16.814145080216498</c:v>
                </c:pt>
                <c:pt idx="52">
                  <c:v>16.803226219434102</c:v>
                </c:pt>
                <c:pt idx="53">
                  <c:v>16.809024979855</c:v>
                </c:pt>
                <c:pt idx="54">
                  <c:v>16.804816333653299</c:v>
                </c:pt>
                <c:pt idx="55">
                  <c:v>16.826537486766501</c:v>
                </c:pt>
                <c:pt idx="56">
                  <c:v>16.8297455968689</c:v>
                </c:pt>
                <c:pt idx="57">
                  <c:v>16.803444940243999</c:v>
                </c:pt>
                <c:pt idx="58">
                  <c:v>16.819047024682501</c:v>
                </c:pt>
                <c:pt idx="59">
                  <c:v>16.802597196927699</c:v>
                </c:pt>
                <c:pt idx="60">
                  <c:v>16.381695163817</c:v>
                </c:pt>
                <c:pt idx="61">
                  <c:v>16.3402828308393</c:v>
                </c:pt>
                <c:pt idx="62">
                  <c:v>16.375733855185899</c:v>
                </c:pt>
                <c:pt idx="63">
                  <c:v>16.332382688921101</c:v>
                </c:pt>
                <c:pt idx="64">
                  <c:v>16.332382688921101</c:v>
                </c:pt>
                <c:pt idx="65">
                  <c:v>16.301050547625898</c:v>
                </c:pt>
                <c:pt idx="66">
                  <c:v>16.304087210882201</c:v>
                </c:pt>
                <c:pt idx="67">
                  <c:v>16.350484081030601</c:v>
                </c:pt>
                <c:pt idx="68">
                  <c:v>16.319780322651098</c:v>
                </c:pt>
                <c:pt idx="69">
                  <c:v>16.319780322651098</c:v>
                </c:pt>
                <c:pt idx="70">
                  <c:v>16.307149216663301</c:v>
                </c:pt>
                <c:pt idx="71">
                  <c:v>16.322769091391901</c:v>
                </c:pt>
              </c:numCache>
            </c:numRef>
          </c:val>
          <c:smooth val="0"/>
        </c:ser>
        <c:ser>
          <c:idx val="1"/>
          <c:order val="1"/>
          <c:tx>
            <c:strRef>
              <c:f>Sheet1!$C$4:$C$5</c:f>
              <c:strCache>
                <c:ptCount val="1"/>
                <c:pt idx="0">
                  <c:v>Device E</c:v>
                </c:pt>
              </c:strCache>
            </c:strRef>
          </c:tx>
          <c:spPr>
            <a:ln w="28575" cap="rnd">
              <a:noFill/>
              <a:round/>
            </a:ln>
            <a:effectLst/>
          </c:spPr>
          <c:marker>
            <c:symbol val="none"/>
          </c:marker>
          <c:cat>
            <c:multiLvlStrRef>
              <c:f>Sheet1!$A$6:$A$92</c:f>
              <c:multiLvlStrCache>
                <c:ptCount val="72"/>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pt idx="36">
                    <c:v>1</c:v>
                  </c:pt>
                  <c:pt idx="37">
                    <c:v>2</c:v>
                  </c:pt>
                  <c:pt idx="38">
                    <c:v>4</c:v>
                  </c:pt>
                  <c:pt idx="39">
                    <c:v>8</c:v>
                  </c:pt>
                  <c:pt idx="40">
                    <c:v>16</c:v>
                  </c:pt>
                  <c:pt idx="41">
                    <c:v>32</c:v>
                  </c:pt>
                  <c:pt idx="42">
                    <c:v>1</c:v>
                  </c:pt>
                  <c:pt idx="43">
                    <c:v>2</c:v>
                  </c:pt>
                  <c:pt idx="44">
                    <c:v>4</c:v>
                  </c:pt>
                  <c:pt idx="45">
                    <c:v>8</c:v>
                  </c:pt>
                  <c:pt idx="46">
                    <c:v>16</c:v>
                  </c:pt>
                  <c:pt idx="47">
                    <c:v>32</c:v>
                  </c:pt>
                  <c:pt idx="48">
                    <c:v>1</c:v>
                  </c:pt>
                  <c:pt idx="49">
                    <c:v>2</c:v>
                  </c:pt>
                  <c:pt idx="50">
                    <c:v>4</c:v>
                  </c:pt>
                  <c:pt idx="51">
                    <c:v>8</c:v>
                  </c:pt>
                  <c:pt idx="52">
                    <c:v>16</c:v>
                  </c:pt>
                  <c:pt idx="53">
                    <c:v>32</c:v>
                  </c:pt>
                  <c:pt idx="54">
                    <c:v>1</c:v>
                  </c:pt>
                  <c:pt idx="55">
                    <c:v>2</c:v>
                  </c:pt>
                  <c:pt idx="56">
                    <c:v>4</c:v>
                  </c:pt>
                  <c:pt idx="57">
                    <c:v>8</c:v>
                  </c:pt>
                  <c:pt idx="58">
                    <c:v>16</c:v>
                  </c:pt>
                  <c:pt idx="59">
                    <c:v>32</c:v>
                  </c:pt>
                  <c:pt idx="60">
                    <c:v>1</c:v>
                  </c:pt>
                  <c:pt idx="61">
                    <c:v>2</c:v>
                  </c:pt>
                  <c:pt idx="62">
                    <c:v>4</c:v>
                  </c:pt>
                  <c:pt idx="63">
                    <c:v>8</c:v>
                  </c:pt>
                  <c:pt idx="64">
                    <c:v>16</c:v>
                  </c:pt>
                  <c:pt idx="65">
                    <c:v>32</c:v>
                  </c:pt>
                  <c:pt idx="66">
                    <c:v>1</c:v>
                  </c:pt>
                  <c:pt idx="67">
                    <c:v>2</c:v>
                  </c:pt>
                  <c:pt idx="68">
                    <c:v>4</c:v>
                  </c:pt>
                  <c:pt idx="69">
                    <c:v>8</c:v>
                  </c:pt>
                  <c:pt idx="70">
                    <c:v>16</c:v>
                  </c:pt>
                  <c:pt idx="71">
                    <c:v>32</c:v>
                  </c:pt>
                </c:lvl>
                <c:lvl>
                  <c:pt idx="0">
                    <c:v>4</c:v>
                  </c:pt>
                  <c:pt idx="6">
                    <c:v>8</c:v>
                  </c:pt>
                  <c:pt idx="12">
                    <c:v>16</c:v>
                  </c:pt>
                  <c:pt idx="18">
                    <c:v>64</c:v>
                  </c:pt>
                  <c:pt idx="24">
                    <c:v>1024</c:v>
                  </c:pt>
                  <c:pt idx="30">
                    <c:v>2048</c:v>
                  </c:pt>
                  <c:pt idx="36">
                    <c:v>4</c:v>
                  </c:pt>
                  <c:pt idx="42">
                    <c:v>8</c:v>
                  </c:pt>
                  <c:pt idx="48">
                    <c:v>16</c:v>
                  </c:pt>
                  <c:pt idx="54">
                    <c:v>64</c:v>
                  </c:pt>
                  <c:pt idx="60">
                    <c:v>1024</c:v>
                  </c:pt>
                  <c:pt idx="66">
                    <c:v>2048</c:v>
                  </c:pt>
                </c:lvl>
                <c:lvl>
                  <c:pt idx="0">
                    <c:v>random</c:v>
                  </c:pt>
                  <c:pt idx="36">
                    <c:v>sequential</c:v>
                  </c:pt>
                </c:lvl>
              </c:multiLvlStrCache>
            </c:multiLvlStrRef>
          </c:cat>
          <c:val>
            <c:numRef>
              <c:f>Sheet1!$C$6:$C$92</c:f>
              <c:numCache>
                <c:formatCode>General</c:formatCode>
                <c:ptCount val="72"/>
                <c:pt idx="0">
                  <c:v>4.2815434359781701</c:v>
                </c:pt>
                <c:pt idx="1">
                  <c:v>4.3384534113367001</c:v>
                </c:pt>
                <c:pt idx="2">
                  <c:v>4.3794654833799704</c:v>
                </c:pt>
                <c:pt idx="3">
                  <c:v>4.3789144199788304</c:v>
                </c:pt>
                <c:pt idx="4">
                  <c:v>4.3818678895472098</c:v>
                </c:pt>
                <c:pt idx="5">
                  <c:v>4.3517061804011998</c:v>
                </c:pt>
                <c:pt idx="6">
                  <c:v>4.3705167836661198</c:v>
                </c:pt>
                <c:pt idx="7">
                  <c:v>4.3557918725756304</c:v>
                </c:pt>
                <c:pt idx="8">
                  <c:v>4.3672359350469296</c:v>
                </c:pt>
                <c:pt idx="9">
                  <c:v>4.3679132977103299</c:v>
                </c:pt>
                <c:pt idx="10">
                  <c:v>4.3682092865837703</c:v>
                </c:pt>
                <c:pt idx="11">
                  <c:v>4.3547842933863103</c:v>
                </c:pt>
                <c:pt idx="12">
                  <c:v>4.3584111770003098</c:v>
                </c:pt>
                <c:pt idx="13">
                  <c:v>4.3498781185820299</c:v>
                </c:pt>
                <c:pt idx="14">
                  <c:v>4.3563714378560503</c:v>
                </c:pt>
                <c:pt idx="15">
                  <c:v>4.3577600179209197</c:v>
                </c:pt>
                <c:pt idx="16">
                  <c:v>4.3584258456515101</c:v>
                </c:pt>
                <c:pt idx="17">
                  <c:v>4.3542119293147898</c:v>
                </c:pt>
                <c:pt idx="18">
                  <c:v>4.3332055150235904</c:v>
                </c:pt>
                <c:pt idx="19">
                  <c:v>4.3273214750764897</c:v>
                </c:pt>
                <c:pt idx="20">
                  <c:v>4.3371212785149602</c:v>
                </c:pt>
                <c:pt idx="21">
                  <c:v>4.3240803457435799</c:v>
                </c:pt>
                <c:pt idx="22">
                  <c:v>4.3462322130448001</c:v>
                </c:pt>
                <c:pt idx="23">
                  <c:v>4.3525626711825396</c:v>
                </c:pt>
                <c:pt idx="24">
                  <c:v>4.3562718006052199</c:v>
                </c:pt>
                <c:pt idx="25">
                  <c:v>4.3377434796292098</c:v>
                </c:pt>
                <c:pt idx="26">
                  <c:v>4.3485104238597003</c:v>
                </c:pt>
                <c:pt idx="27">
                  <c:v>4.3413960997652596</c:v>
                </c:pt>
                <c:pt idx="28">
                  <c:v>4.3556772450330401</c:v>
                </c:pt>
                <c:pt idx="29">
                  <c:v>4.3611749940793798</c:v>
                </c:pt>
                <c:pt idx="30">
                  <c:v>4.3716775577069598</c:v>
                </c:pt>
                <c:pt idx="31">
                  <c:v>4.3665548946594104</c:v>
                </c:pt>
                <c:pt idx="32">
                  <c:v>4.3632577044274399</c:v>
                </c:pt>
                <c:pt idx="33">
                  <c:v>4.3705404432102002</c:v>
                </c:pt>
                <c:pt idx="34">
                  <c:v>4.3631350892320198</c:v>
                </c:pt>
                <c:pt idx="35">
                  <c:v>4.3828918619018404</c:v>
                </c:pt>
                <c:pt idx="36">
                  <c:v>7.2090385120107001</c:v>
                </c:pt>
                <c:pt idx="37">
                  <c:v>7.2078858921220803</c:v>
                </c:pt>
                <c:pt idx="38">
                  <c:v>7.2074996106077496</c:v>
                </c:pt>
                <c:pt idx="39">
                  <c:v>7.2074286254775002</c:v>
                </c:pt>
                <c:pt idx="40">
                  <c:v>7.2074342633583299</c:v>
                </c:pt>
                <c:pt idx="41">
                  <c:v>7.1536219537839196</c:v>
                </c:pt>
                <c:pt idx="42">
                  <c:v>7.2085229088310401</c:v>
                </c:pt>
                <c:pt idx="43">
                  <c:v>7.2074956246963398</c:v>
                </c:pt>
                <c:pt idx="44">
                  <c:v>7.2073010434408102</c:v>
                </c:pt>
                <c:pt idx="45">
                  <c:v>7.2072483182115796</c:v>
                </c:pt>
                <c:pt idx="46">
                  <c:v>7.2072504587807504</c:v>
                </c:pt>
                <c:pt idx="47">
                  <c:v>7.1655217062535099</c:v>
                </c:pt>
                <c:pt idx="48">
                  <c:v>7.2079266812845102</c:v>
                </c:pt>
                <c:pt idx="49">
                  <c:v>7.2073791556042304</c:v>
                </c:pt>
                <c:pt idx="50">
                  <c:v>7.2074228152722197</c:v>
                </c:pt>
                <c:pt idx="51">
                  <c:v>7.2073381682498097</c:v>
                </c:pt>
                <c:pt idx="52">
                  <c:v>7.2073477210319403</c:v>
                </c:pt>
                <c:pt idx="53">
                  <c:v>7.1750799068876097</c:v>
                </c:pt>
                <c:pt idx="54">
                  <c:v>7.2075814763175403</c:v>
                </c:pt>
                <c:pt idx="55">
                  <c:v>7.2076899510372803</c:v>
                </c:pt>
                <c:pt idx="56">
                  <c:v>7.2076259732411998</c:v>
                </c:pt>
                <c:pt idx="57">
                  <c:v>7.2076702410862001</c:v>
                </c:pt>
                <c:pt idx="58">
                  <c:v>7.2076612878828801</c:v>
                </c:pt>
                <c:pt idx="59">
                  <c:v>7.1814456106438804</c:v>
                </c:pt>
                <c:pt idx="60">
                  <c:v>7.20766973571686</c:v>
                </c:pt>
                <c:pt idx="61">
                  <c:v>7.2077460626013004</c:v>
                </c:pt>
                <c:pt idx="62">
                  <c:v>7.2077422313142003</c:v>
                </c:pt>
                <c:pt idx="63">
                  <c:v>7.2077081979905504</c:v>
                </c:pt>
                <c:pt idx="64">
                  <c:v>7.2077287798230403</c:v>
                </c:pt>
                <c:pt idx="65">
                  <c:v>7.2077219952327596</c:v>
                </c:pt>
                <c:pt idx="66">
                  <c:v>7.20775119674283</c:v>
                </c:pt>
                <c:pt idx="67">
                  <c:v>7.2077774311876901</c:v>
                </c:pt>
                <c:pt idx="68">
                  <c:v>7.2077829157062103</c:v>
                </c:pt>
                <c:pt idx="69">
                  <c:v>7.2077008915287299</c:v>
                </c:pt>
                <c:pt idx="70">
                  <c:v>7.20760987404012</c:v>
                </c:pt>
                <c:pt idx="71">
                  <c:v>7.2076611078056798</c:v>
                </c:pt>
              </c:numCache>
            </c:numRef>
          </c:val>
          <c:smooth val="0"/>
        </c:ser>
        <c:ser>
          <c:idx val="2"/>
          <c:order val="2"/>
          <c:tx>
            <c:strRef>
              <c:f>Sheet1!$D$4:$D$5</c:f>
              <c:strCache>
                <c:ptCount val="1"/>
                <c:pt idx="0">
                  <c:v>Device F</c:v>
                </c:pt>
              </c:strCache>
            </c:strRef>
          </c:tx>
          <c:spPr>
            <a:ln w="28575" cap="rnd">
              <a:noFill/>
              <a:round/>
            </a:ln>
            <a:effectLst/>
          </c:spPr>
          <c:marker>
            <c:symbol val="none"/>
          </c:marker>
          <c:cat>
            <c:multiLvlStrRef>
              <c:f>Sheet1!$A$6:$A$92</c:f>
              <c:multiLvlStrCache>
                <c:ptCount val="72"/>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pt idx="36">
                    <c:v>1</c:v>
                  </c:pt>
                  <c:pt idx="37">
                    <c:v>2</c:v>
                  </c:pt>
                  <c:pt idx="38">
                    <c:v>4</c:v>
                  </c:pt>
                  <c:pt idx="39">
                    <c:v>8</c:v>
                  </c:pt>
                  <c:pt idx="40">
                    <c:v>16</c:v>
                  </c:pt>
                  <c:pt idx="41">
                    <c:v>32</c:v>
                  </c:pt>
                  <c:pt idx="42">
                    <c:v>1</c:v>
                  </c:pt>
                  <c:pt idx="43">
                    <c:v>2</c:v>
                  </c:pt>
                  <c:pt idx="44">
                    <c:v>4</c:v>
                  </c:pt>
                  <c:pt idx="45">
                    <c:v>8</c:v>
                  </c:pt>
                  <c:pt idx="46">
                    <c:v>16</c:v>
                  </c:pt>
                  <c:pt idx="47">
                    <c:v>32</c:v>
                  </c:pt>
                  <c:pt idx="48">
                    <c:v>1</c:v>
                  </c:pt>
                  <c:pt idx="49">
                    <c:v>2</c:v>
                  </c:pt>
                  <c:pt idx="50">
                    <c:v>4</c:v>
                  </c:pt>
                  <c:pt idx="51">
                    <c:v>8</c:v>
                  </c:pt>
                  <c:pt idx="52">
                    <c:v>16</c:v>
                  </c:pt>
                  <c:pt idx="53">
                    <c:v>32</c:v>
                  </c:pt>
                  <c:pt idx="54">
                    <c:v>1</c:v>
                  </c:pt>
                  <c:pt idx="55">
                    <c:v>2</c:v>
                  </c:pt>
                  <c:pt idx="56">
                    <c:v>4</c:v>
                  </c:pt>
                  <c:pt idx="57">
                    <c:v>8</c:v>
                  </c:pt>
                  <c:pt idx="58">
                    <c:v>16</c:v>
                  </c:pt>
                  <c:pt idx="59">
                    <c:v>32</c:v>
                  </c:pt>
                  <c:pt idx="60">
                    <c:v>1</c:v>
                  </c:pt>
                  <c:pt idx="61">
                    <c:v>2</c:v>
                  </c:pt>
                  <c:pt idx="62">
                    <c:v>4</c:v>
                  </c:pt>
                  <c:pt idx="63">
                    <c:v>8</c:v>
                  </c:pt>
                  <c:pt idx="64">
                    <c:v>16</c:v>
                  </c:pt>
                  <c:pt idx="65">
                    <c:v>32</c:v>
                  </c:pt>
                  <c:pt idx="66">
                    <c:v>1</c:v>
                  </c:pt>
                  <c:pt idx="67">
                    <c:v>2</c:v>
                  </c:pt>
                  <c:pt idx="68">
                    <c:v>4</c:v>
                  </c:pt>
                  <c:pt idx="69">
                    <c:v>8</c:v>
                  </c:pt>
                  <c:pt idx="70">
                    <c:v>16</c:v>
                  </c:pt>
                  <c:pt idx="71">
                    <c:v>32</c:v>
                  </c:pt>
                </c:lvl>
                <c:lvl>
                  <c:pt idx="0">
                    <c:v>4</c:v>
                  </c:pt>
                  <c:pt idx="6">
                    <c:v>8</c:v>
                  </c:pt>
                  <c:pt idx="12">
                    <c:v>16</c:v>
                  </c:pt>
                  <c:pt idx="18">
                    <c:v>64</c:v>
                  </c:pt>
                  <c:pt idx="24">
                    <c:v>1024</c:v>
                  </c:pt>
                  <c:pt idx="30">
                    <c:v>2048</c:v>
                  </c:pt>
                  <c:pt idx="36">
                    <c:v>4</c:v>
                  </c:pt>
                  <c:pt idx="42">
                    <c:v>8</c:v>
                  </c:pt>
                  <c:pt idx="48">
                    <c:v>16</c:v>
                  </c:pt>
                  <c:pt idx="54">
                    <c:v>64</c:v>
                  </c:pt>
                  <c:pt idx="60">
                    <c:v>1024</c:v>
                  </c:pt>
                  <c:pt idx="66">
                    <c:v>2048</c:v>
                  </c:pt>
                </c:lvl>
                <c:lvl>
                  <c:pt idx="0">
                    <c:v>random</c:v>
                  </c:pt>
                  <c:pt idx="36">
                    <c:v>sequential</c:v>
                  </c:pt>
                </c:lvl>
              </c:multiLvlStrCache>
            </c:multiLvlStrRef>
          </c:cat>
          <c:val>
            <c:numRef>
              <c:f>Sheet1!$D$6:$D$92</c:f>
              <c:numCache>
                <c:formatCode>General</c:formatCode>
                <c:ptCount val="72"/>
                <c:pt idx="0">
                  <c:v>0.28789171990503398</c:v>
                </c:pt>
                <c:pt idx="1">
                  <c:v>0.288720606622693</c:v>
                </c:pt>
                <c:pt idx="2">
                  <c:v>0.28905419681161298</c:v>
                </c:pt>
                <c:pt idx="3">
                  <c:v>0.28930730590201698</c:v>
                </c:pt>
                <c:pt idx="4">
                  <c:v>0.28865503497593398</c:v>
                </c:pt>
                <c:pt idx="5">
                  <c:v>0.28254421778656602</c:v>
                </c:pt>
                <c:pt idx="6">
                  <c:v>0.28928256024985499</c:v>
                </c:pt>
                <c:pt idx="7">
                  <c:v>0.29020302010729698</c:v>
                </c:pt>
                <c:pt idx="8">
                  <c:v>0.29058661353436999</c:v>
                </c:pt>
                <c:pt idx="9">
                  <c:v>0.29110222910530997</c:v>
                </c:pt>
                <c:pt idx="10">
                  <c:v>0.29060155626332701</c:v>
                </c:pt>
                <c:pt idx="11">
                  <c:v>0.28278623663331398</c:v>
                </c:pt>
                <c:pt idx="12">
                  <c:v>0.29222553810292301</c:v>
                </c:pt>
                <c:pt idx="13">
                  <c:v>0.28927623507696698</c:v>
                </c:pt>
                <c:pt idx="14">
                  <c:v>0.29329319151859001</c:v>
                </c:pt>
                <c:pt idx="15">
                  <c:v>0.29532841561273798</c:v>
                </c:pt>
                <c:pt idx="16">
                  <c:v>0.290914563658554</c:v>
                </c:pt>
                <c:pt idx="17">
                  <c:v>0.28250384091863001</c:v>
                </c:pt>
                <c:pt idx="18">
                  <c:v>0.27796103395522098</c:v>
                </c:pt>
                <c:pt idx="19">
                  <c:v>0.28163773421553101</c:v>
                </c:pt>
                <c:pt idx="20">
                  <c:v>0.29012451576479997</c:v>
                </c:pt>
                <c:pt idx="21">
                  <c:v>0.28648321182414399</c:v>
                </c:pt>
                <c:pt idx="22">
                  <c:v>0.29008668143363697</c:v>
                </c:pt>
                <c:pt idx="23">
                  <c:v>0.28308965907072597</c:v>
                </c:pt>
                <c:pt idx="24">
                  <c:v>0.29422984821276899</c:v>
                </c:pt>
                <c:pt idx="25">
                  <c:v>0.29394904211152101</c:v>
                </c:pt>
                <c:pt idx="26">
                  <c:v>0.29631160552737801</c:v>
                </c:pt>
                <c:pt idx="27">
                  <c:v>0.29213076463258503</c:v>
                </c:pt>
                <c:pt idx="28">
                  <c:v>0.29238868291034997</c:v>
                </c:pt>
                <c:pt idx="29">
                  <c:v>0.28703505970659399</c:v>
                </c:pt>
                <c:pt idx="30">
                  <c:v>0.294181653002691</c:v>
                </c:pt>
                <c:pt idx="31">
                  <c:v>0.29285980579138898</c:v>
                </c:pt>
                <c:pt idx="32">
                  <c:v>0.29297540870958599</c:v>
                </c:pt>
                <c:pt idx="33">
                  <c:v>0.29369726700967802</c:v>
                </c:pt>
                <c:pt idx="34">
                  <c:v>0.29011374680735902</c:v>
                </c:pt>
                <c:pt idx="35">
                  <c:v>0.28445442034906498</c:v>
                </c:pt>
                <c:pt idx="36">
                  <c:v>1.4043103175457601</c:v>
                </c:pt>
                <c:pt idx="37">
                  <c:v>1.2622087007865901</c:v>
                </c:pt>
                <c:pt idx="38">
                  <c:v>1.1934644453485801</c:v>
                </c:pt>
                <c:pt idx="39">
                  <c:v>1.1375380942453399</c:v>
                </c:pt>
                <c:pt idx="40">
                  <c:v>1.0726678558038301</c:v>
                </c:pt>
                <c:pt idx="41">
                  <c:v>0.97056091099786701</c:v>
                </c:pt>
                <c:pt idx="42">
                  <c:v>1.5217949354552001</c:v>
                </c:pt>
                <c:pt idx="43">
                  <c:v>1.3542636643260599</c:v>
                </c:pt>
                <c:pt idx="44">
                  <c:v>1.2558827542394599</c:v>
                </c:pt>
                <c:pt idx="45">
                  <c:v>1.1855565194642801</c:v>
                </c:pt>
                <c:pt idx="46">
                  <c:v>1.1111500853517899</c:v>
                </c:pt>
                <c:pt idx="47">
                  <c:v>0.93392203109202199</c:v>
                </c:pt>
                <c:pt idx="48">
                  <c:v>1.56493024903371</c:v>
                </c:pt>
                <c:pt idx="49">
                  <c:v>1.41466217264875</c:v>
                </c:pt>
                <c:pt idx="50">
                  <c:v>1.31386144008659</c:v>
                </c:pt>
                <c:pt idx="51">
                  <c:v>1.22922255306898</c:v>
                </c:pt>
                <c:pt idx="52">
                  <c:v>1.1255383601247799</c:v>
                </c:pt>
                <c:pt idx="53">
                  <c:v>1.02740003561517</c:v>
                </c:pt>
                <c:pt idx="54">
                  <c:v>2.7126277298853498</c:v>
                </c:pt>
                <c:pt idx="55">
                  <c:v>2.7126946458952501</c:v>
                </c:pt>
                <c:pt idx="56">
                  <c:v>2.71290864393767</c:v>
                </c:pt>
                <c:pt idx="57">
                  <c:v>2.68379838563146</c:v>
                </c:pt>
                <c:pt idx="58">
                  <c:v>1.7798636909591601</c:v>
                </c:pt>
                <c:pt idx="59">
                  <c:v>1.3649761627852299</c:v>
                </c:pt>
                <c:pt idx="60">
                  <c:v>2.0519841810847299</c:v>
                </c:pt>
                <c:pt idx="61">
                  <c:v>1.6301906019885499</c:v>
                </c:pt>
                <c:pt idx="62">
                  <c:v>1.4201644747269899</c:v>
                </c:pt>
                <c:pt idx="63">
                  <c:v>1.2673463910495799</c:v>
                </c:pt>
                <c:pt idx="64">
                  <c:v>1.15711158178433</c:v>
                </c:pt>
                <c:pt idx="65">
                  <c:v>1.0283076350845599</c:v>
                </c:pt>
                <c:pt idx="66">
                  <c:v>2.7130874673823802</c:v>
                </c:pt>
                <c:pt idx="67">
                  <c:v>2.7130930152433401</c:v>
                </c:pt>
                <c:pt idx="68">
                  <c:v>2.7130780249945698</c:v>
                </c:pt>
                <c:pt idx="69">
                  <c:v>2.7130812118965402</c:v>
                </c:pt>
                <c:pt idx="70">
                  <c:v>2.7130887458779802</c:v>
                </c:pt>
                <c:pt idx="71">
                  <c:v>2.7130691738336701</c:v>
                </c:pt>
              </c:numCache>
            </c:numRef>
          </c:val>
          <c:smooth val="0"/>
        </c:ser>
        <c:ser>
          <c:idx val="3"/>
          <c:order val="3"/>
          <c:tx>
            <c:strRef>
              <c:f>Sheet1!$E$4:$E$5</c:f>
              <c:strCache>
                <c:ptCount val="1"/>
                <c:pt idx="0">
                  <c:v>Device H</c:v>
                </c:pt>
              </c:strCache>
            </c:strRef>
          </c:tx>
          <c:spPr>
            <a:ln w="28575" cap="rnd">
              <a:noFill/>
              <a:round/>
            </a:ln>
            <a:effectLst/>
          </c:spPr>
          <c:marker>
            <c:symbol val="none"/>
          </c:marker>
          <c:cat>
            <c:multiLvlStrRef>
              <c:f>Sheet1!$A$6:$A$92</c:f>
              <c:multiLvlStrCache>
                <c:ptCount val="72"/>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pt idx="36">
                    <c:v>1</c:v>
                  </c:pt>
                  <c:pt idx="37">
                    <c:v>2</c:v>
                  </c:pt>
                  <c:pt idx="38">
                    <c:v>4</c:v>
                  </c:pt>
                  <c:pt idx="39">
                    <c:v>8</c:v>
                  </c:pt>
                  <c:pt idx="40">
                    <c:v>16</c:v>
                  </c:pt>
                  <c:pt idx="41">
                    <c:v>32</c:v>
                  </c:pt>
                  <c:pt idx="42">
                    <c:v>1</c:v>
                  </c:pt>
                  <c:pt idx="43">
                    <c:v>2</c:v>
                  </c:pt>
                  <c:pt idx="44">
                    <c:v>4</c:v>
                  </c:pt>
                  <c:pt idx="45">
                    <c:v>8</c:v>
                  </c:pt>
                  <c:pt idx="46">
                    <c:v>16</c:v>
                  </c:pt>
                  <c:pt idx="47">
                    <c:v>32</c:v>
                  </c:pt>
                  <c:pt idx="48">
                    <c:v>1</c:v>
                  </c:pt>
                  <c:pt idx="49">
                    <c:v>2</c:v>
                  </c:pt>
                  <c:pt idx="50">
                    <c:v>4</c:v>
                  </c:pt>
                  <c:pt idx="51">
                    <c:v>8</c:v>
                  </c:pt>
                  <c:pt idx="52">
                    <c:v>16</c:v>
                  </c:pt>
                  <c:pt idx="53">
                    <c:v>32</c:v>
                  </c:pt>
                  <c:pt idx="54">
                    <c:v>1</c:v>
                  </c:pt>
                  <c:pt idx="55">
                    <c:v>2</c:v>
                  </c:pt>
                  <c:pt idx="56">
                    <c:v>4</c:v>
                  </c:pt>
                  <c:pt idx="57">
                    <c:v>8</c:v>
                  </c:pt>
                  <c:pt idx="58">
                    <c:v>16</c:v>
                  </c:pt>
                  <c:pt idx="59">
                    <c:v>32</c:v>
                  </c:pt>
                  <c:pt idx="60">
                    <c:v>1</c:v>
                  </c:pt>
                  <c:pt idx="61">
                    <c:v>2</c:v>
                  </c:pt>
                  <c:pt idx="62">
                    <c:v>4</c:v>
                  </c:pt>
                  <c:pt idx="63">
                    <c:v>8</c:v>
                  </c:pt>
                  <c:pt idx="64">
                    <c:v>16</c:v>
                  </c:pt>
                  <c:pt idx="65">
                    <c:v>32</c:v>
                  </c:pt>
                  <c:pt idx="66">
                    <c:v>1</c:v>
                  </c:pt>
                  <c:pt idx="67">
                    <c:v>2</c:v>
                  </c:pt>
                  <c:pt idx="68">
                    <c:v>4</c:v>
                  </c:pt>
                  <c:pt idx="69">
                    <c:v>8</c:v>
                  </c:pt>
                  <c:pt idx="70">
                    <c:v>16</c:v>
                  </c:pt>
                  <c:pt idx="71">
                    <c:v>32</c:v>
                  </c:pt>
                </c:lvl>
                <c:lvl>
                  <c:pt idx="0">
                    <c:v>4</c:v>
                  </c:pt>
                  <c:pt idx="6">
                    <c:v>8</c:v>
                  </c:pt>
                  <c:pt idx="12">
                    <c:v>16</c:v>
                  </c:pt>
                  <c:pt idx="18">
                    <c:v>64</c:v>
                  </c:pt>
                  <c:pt idx="24">
                    <c:v>1024</c:v>
                  </c:pt>
                  <c:pt idx="30">
                    <c:v>2048</c:v>
                  </c:pt>
                  <c:pt idx="36">
                    <c:v>4</c:v>
                  </c:pt>
                  <c:pt idx="42">
                    <c:v>8</c:v>
                  </c:pt>
                  <c:pt idx="48">
                    <c:v>16</c:v>
                  </c:pt>
                  <c:pt idx="54">
                    <c:v>64</c:v>
                  </c:pt>
                  <c:pt idx="60">
                    <c:v>1024</c:v>
                  </c:pt>
                  <c:pt idx="66">
                    <c:v>2048</c:v>
                  </c:pt>
                </c:lvl>
                <c:lvl>
                  <c:pt idx="0">
                    <c:v>random</c:v>
                  </c:pt>
                  <c:pt idx="36">
                    <c:v>sequential</c:v>
                  </c:pt>
                </c:lvl>
              </c:multiLvlStrCache>
            </c:multiLvlStrRef>
          </c:cat>
          <c:val>
            <c:numRef>
              <c:f>Sheet1!$E$6:$E$92</c:f>
              <c:numCache>
                <c:formatCode>General</c:formatCode>
                <c:ptCount val="72"/>
                <c:pt idx="0">
                  <c:v>0.55489144481778196</c:v>
                </c:pt>
                <c:pt idx="2">
                  <c:v>0.55596221548328595</c:v>
                </c:pt>
                <c:pt idx="4">
                  <c:v>0.55680481835807105</c:v>
                </c:pt>
                <c:pt idx="6">
                  <c:v>1.1004566210045701</c:v>
                </c:pt>
                <c:pt idx="8">
                  <c:v>1.09430282137349</c:v>
                </c:pt>
                <c:pt idx="10">
                  <c:v>1.0980588622360501</c:v>
                </c:pt>
                <c:pt idx="12">
                  <c:v>1.1665239726027401</c:v>
                </c:pt>
                <c:pt idx="14">
                  <c:v>1.17071173317451</c:v>
                </c:pt>
                <c:pt idx="16">
                  <c:v>1.1811101708362</c:v>
                </c:pt>
                <c:pt idx="18">
                  <c:v>1.2799115658054401</c:v>
                </c:pt>
                <c:pt idx="20">
                  <c:v>1.2701354666435101</c:v>
                </c:pt>
                <c:pt idx="22">
                  <c:v>1.26733799974235</c:v>
                </c:pt>
                <c:pt idx="24">
                  <c:v>1.3752817756199101</c:v>
                </c:pt>
                <c:pt idx="26">
                  <c:v>1.34870352250489</c:v>
                </c:pt>
                <c:pt idx="28">
                  <c:v>1.3825650245246499</c:v>
                </c:pt>
                <c:pt idx="30">
                  <c:v>1.37071673886742</c:v>
                </c:pt>
                <c:pt idx="32">
                  <c:v>1.3528133218196801</c:v>
                </c:pt>
                <c:pt idx="34">
                  <c:v>1.3238656435216101</c:v>
                </c:pt>
                <c:pt idx="36">
                  <c:v>3.1425255125494198</c:v>
                </c:pt>
                <c:pt idx="38">
                  <c:v>3.0550544275929599</c:v>
                </c:pt>
                <c:pt idx="40">
                  <c:v>2.7326533650982698</c:v>
                </c:pt>
                <c:pt idx="42">
                  <c:v>3.3353186420488399</c:v>
                </c:pt>
                <c:pt idx="44">
                  <c:v>3.3342615374384899</c:v>
                </c:pt>
                <c:pt idx="46">
                  <c:v>3.3328696592583298</c:v>
                </c:pt>
                <c:pt idx="48">
                  <c:v>3.3335927770859302</c:v>
                </c:pt>
                <c:pt idx="50">
                  <c:v>3.3355134698111502</c:v>
                </c:pt>
                <c:pt idx="52">
                  <c:v>3.3313421095593601</c:v>
                </c:pt>
                <c:pt idx="54">
                  <c:v>3.3346982330752399</c:v>
                </c:pt>
                <c:pt idx="56">
                  <c:v>3.3340999583147699</c:v>
                </c:pt>
                <c:pt idx="58">
                  <c:v>3.33178698343555</c:v>
                </c:pt>
                <c:pt idx="60">
                  <c:v>3.23068430954861</c:v>
                </c:pt>
                <c:pt idx="62">
                  <c:v>3.2314347512617201</c:v>
                </c:pt>
                <c:pt idx="64">
                  <c:v>3.2295672903792698</c:v>
                </c:pt>
                <c:pt idx="66">
                  <c:v>3.2251004222885999</c:v>
                </c:pt>
                <c:pt idx="68">
                  <c:v>3.2289628180039101</c:v>
                </c:pt>
                <c:pt idx="70">
                  <c:v>3.2285392919259999</c:v>
                </c:pt>
              </c:numCache>
            </c:numRef>
          </c:val>
          <c:smooth val="0"/>
        </c:ser>
        <c:ser>
          <c:idx val="4"/>
          <c:order val="4"/>
          <c:tx>
            <c:strRef>
              <c:f>Sheet1!$F$4:$F$5</c:f>
              <c:strCache>
                <c:ptCount val="1"/>
                <c:pt idx="0">
                  <c:v>Device J</c:v>
                </c:pt>
              </c:strCache>
            </c:strRef>
          </c:tx>
          <c:spPr>
            <a:ln w="28575" cap="rnd">
              <a:noFill/>
              <a:round/>
            </a:ln>
            <a:effectLst/>
          </c:spPr>
          <c:marker>
            <c:symbol val="none"/>
          </c:marker>
          <c:cat>
            <c:multiLvlStrRef>
              <c:f>Sheet1!$A$6:$A$92</c:f>
              <c:multiLvlStrCache>
                <c:ptCount val="72"/>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pt idx="36">
                    <c:v>1</c:v>
                  </c:pt>
                  <c:pt idx="37">
                    <c:v>2</c:v>
                  </c:pt>
                  <c:pt idx="38">
                    <c:v>4</c:v>
                  </c:pt>
                  <c:pt idx="39">
                    <c:v>8</c:v>
                  </c:pt>
                  <c:pt idx="40">
                    <c:v>16</c:v>
                  </c:pt>
                  <c:pt idx="41">
                    <c:v>32</c:v>
                  </c:pt>
                  <c:pt idx="42">
                    <c:v>1</c:v>
                  </c:pt>
                  <c:pt idx="43">
                    <c:v>2</c:v>
                  </c:pt>
                  <c:pt idx="44">
                    <c:v>4</c:v>
                  </c:pt>
                  <c:pt idx="45">
                    <c:v>8</c:v>
                  </c:pt>
                  <c:pt idx="46">
                    <c:v>16</c:v>
                  </c:pt>
                  <c:pt idx="47">
                    <c:v>32</c:v>
                  </c:pt>
                  <c:pt idx="48">
                    <c:v>1</c:v>
                  </c:pt>
                  <c:pt idx="49">
                    <c:v>2</c:v>
                  </c:pt>
                  <c:pt idx="50">
                    <c:v>4</c:v>
                  </c:pt>
                  <c:pt idx="51">
                    <c:v>8</c:v>
                  </c:pt>
                  <c:pt idx="52">
                    <c:v>16</c:v>
                  </c:pt>
                  <c:pt idx="53">
                    <c:v>32</c:v>
                  </c:pt>
                  <c:pt idx="54">
                    <c:v>1</c:v>
                  </c:pt>
                  <c:pt idx="55">
                    <c:v>2</c:v>
                  </c:pt>
                  <c:pt idx="56">
                    <c:v>4</c:v>
                  </c:pt>
                  <c:pt idx="57">
                    <c:v>8</c:v>
                  </c:pt>
                  <c:pt idx="58">
                    <c:v>16</c:v>
                  </c:pt>
                  <c:pt idx="59">
                    <c:v>32</c:v>
                  </c:pt>
                  <c:pt idx="60">
                    <c:v>1</c:v>
                  </c:pt>
                  <c:pt idx="61">
                    <c:v>2</c:v>
                  </c:pt>
                  <c:pt idx="62">
                    <c:v>4</c:v>
                  </c:pt>
                  <c:pt idx="63">
                    <c:v>8</c:v>
                  </c:pt>
                  <c:pt idx="64">
                    <c:v>16</c:v>
                  </c:pt>
                  <c:pt idx="65">
                    <c:v>32</c:v>
                  </c:pt>
                  <c:pt idx="66">
                    <c:v>1</c:v>
                  </c:pt>
                  <c:pt idx="67">
                    <c:v>2</c:v>
                  </c:pt>
                  <c:pt idx="68">
                    <c:v>4</c:v>
                  </c:pt>
                  <c:pt idx="69">
                    <c:v>8</c:v>
                  </c:pt>
                  <c:pt idx="70">
                    <c:v>16</c:v>
                  </c:pt>
                  <c:pt idx="71">
                    <c:v>32</c:v>
                  </c:pt>
                </c:lvl>
                <c:lvl>
                  <c:pt idx="0">
                    <c:v>4</c:v>
                  </c:pt>
                  <c:pt idx="6">
                    <c:v>8</c:v>
                  </c:pt>
                  <c:pt idx="12">
                    <c:v>16</c:v>
                  </c:pt>
                  <c:pt idx="18">
                    <c:v>64</c:v>
                  </c:pt>
                  <c:pt idx="24">
                    <c:v>1024</c:v>
                  </c:pt>
                  <c:pt idx="30">
                    <c:v>2048</c:v>
                  </c:pt>
                  <c:pt idx="36">
                    <c:v>4</c:v>
                  </c:pt>
                  <c:pt idx="42">
                    <c:v>8</c:v>
                  </c:pt>
                  <c:pt idx="48">
                    <c:v>16</c:v>
                  </c:pt>
                  <c:pt idx="54">
                    <c:v>64</c:v>
                  </c:pt>
                  <c:pt idx="60">
                    <c:v>1024</c:v>
                  </c:pt>
                  <c:pt idx="66">
                    <c:v>2048</c:v>
                  </c:pt>
                </c:lvl>
                <c:lvl>
                  <c:pt idx="0">
                    <c:v>random</c:v>
                  </c:pt>
                  <c:pt idx="36">
                    <c:v>sequential</c:v>
                  </c:pt>
                </c:lvl>
              </c:multiLvlStrCache>
            </c:multiLvlStrRef>
          </c:cat>
          <c:val>
            <c:numRef>
              <c:f>Sheet1!$F$6:$F$92</c:f>
              <c:numCache>
                <c:formatCode>General</c:formatCode>
                <c:ptCount val="72"/>
                <c:pt idx="0">
                  <c:v>3.0944414638331401</c:v>
                </c:pt>
                <c:pt idx="2">
                  <c:v>3.0965886869592101</c:v>
                </c:pt>
                <c:pt idx="4">
                  <c:v>3.0949946752962898</c:v>
                </c:pt>
                <c:pt idx="6">
                  <c:v>3.0941028498024301</c:v>
                </c:pt>
                <c:pt idx="8">
                  <c:v>3.0969226149531099</c:v>
                </c:pt>
                <c:pt idx="10">
                  <c:v>3.0985457616002501</c:v>
                </c:pt>
                <c:pt idx="12">
                  <c:v>3.09607001476662</c:v>
                </c:pt>
                <c:pt idx="14">
                  <c:v>3.09957036354472</c:v>
                </c:pt>
                <c:pt idx="16">
                  <c:v>3.0998712839645601</c:v>
                </c:pt>
                <c:pt idx="18">
                  <c:v>3.09052445473522</c:v>
                </c:pt>
                <c:pt idx="20">
                  <c:v>3.0937232611010499</c:v>
                </c:pt>
                <c:pt idx="22">
                  <c:v>3.08710860932998</c:v>
                </c:pt>
                <c:pt idx="24">
                  <c:v>3.1492576185476402</c:v>
                </c:pt>
                <c:pt idx="26">
                  <c:v>3.1476440797444099</c:v>
                </c:pt>
                <c:pt idx="28">
                  <c:v>3.1383154234097099</c:v>
                </c:pt>
                <c:pt idx="30">
                  <c:v>3.1880806669894799</c:v>
                </c:pt>
                <c:pt idx="32">
                  <c:v>3.1945681488243398</c:v>
                </c:pt>
                <c:pt idx="34">
                  <c:v>0.42071642803516701</c:v>
                </c:pt>
                <c:pt idx="36">
                  <c:v>16.438327091401</c:v>
                </c:pt>
                <c:pt idx="38">
                  <c:v>16.438349719770802</c:v>
                </c:pt>
                <c:pt idx="40">
                  <c:v>13.909628004948701</c:v>
                </c:pt>
                <c:pt idx="42">
                  <c:v>14.0995146509721</c:v>
                </c:pt>
                <c:pt idx="44">
                  <c:v>16.438354717084501</c:v>
                </c:pt>
                <c:pt idx="46">
                  <c:v>7.4006535320243403</c:v>
                </c:pt>
                <c:pt idx="48">
                  <c:v>15.5709635900573</c:v>
                </c:pt>
                <c:pt idx="50">
                  <c:v>16.257404744056402</c:v>
                </c:pt>
                <c:pt idx="52">
                  <c:v>16.438354044874799</c:v>
                </c:pt>
                <c:pt idx="54">
                  <c:v>14.515151722676</c:v>
                </c:pt>
                <c:pt idx="56">
                  <c:v>16.438353838582401</c:v>
                </c:pt>
                <c:pt idx="58">
                  <c:v>16.438356164383599</c:v>
                </c:pt>
                <c:pt idx="60">
                  <c:v>16.095854298999399</c:v>
                </c:pt>
                <c:pt idx="62">
                  <c:v>3.3960345924644901</c:v>
                </c:pt>
                <c:pt idx="64">
                  <c:v>16.4383551446161</c:v>
                </c:pt>
                <c:pt idx="66">
                  <c:v>14.553076088031199</c:v>
                </c:pt>
                <c:pt idx="68">
                  <c:v>9.4821925857570104</c:v>
                </c:pt>
                <c:pt idx="70">
                  <c:v>16.4383520598019</c:v>
                </c:pt>
              </c:numCache>
            </c:numRef>
          </c:val>
          <c:smooth val="0"/>
        </c:ser>
        <c:dLbls>
          <c:showLegendKey val="0"/>
          <c:showVal val="0"/>
          <c:showCatName val="0"/>
          <c:showSerName val="0"/>
          <c:showPercent val="0"/>
          <c:showBubbleSize val="0"/>
        </c:dLbls>
        <c:smooth val="0"/>
        <c:axId val="-657045408"/>
        <c:axId val="-657047040"/>
      </c:lineChart>
      <c:catAx>
        <c:axId val="-6570454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57047040"/>
        <c:crosses val="autoZero"/>
        <c:auto val="1"/>
        <c:lblAlgn val="ctr"/>
        <c:lblOffset val="100"/>
        <c:noMultiLvlLbl val="0"/>
      </c:catAx>
      <c:valAx>
        <c:axId val="-6570470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Drive Writes Per Day</a:t>
                </a:r>
                <a:r>
                  <a:rPr lang="en-US" baseline="0" dirty="0"/>
                  <a:t> (3 years)</a:t>
                </a:r>
                <a:endParaRPr lang="en-US" dirty="0"/>
              </a:p>
            </c:rich>
          </c:tx>
          <c:layout>
            <c:manualLayout>
              <c:xMode val="edge"/>
              <c:yMode val="edge"/>
              <c:x val="2.1698654855643045E-3"/>
              <c:y val="0.30422234946355187"/>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57045408"/>
        <c:crosses val="autoZero"/>
        <c:crossBetween val="between"/>
        <c:majorUnit val="4"/>
      </c:valAx>
      <c:spPr>
        <a:noFill/>
        <a:ln>
          <a:noFill/>
        </a:ln>
        <a:effectLst/>
      </c:spPr>
    </c:plotArea>
    <c:legend>
      <c:legendPos val="r"/>
      <c:layout>
        <c:manualLayout>
          <c:xMode val="edge"/>
          <c:yMode val="edge"/>
          <c:x val="0.83214878608923881"/>
          <c:y val="4.371691680643508E-2"/>
          <c:w val="0.13708398950131234"/>
          <c:h val="0.2942086110800371"/>
        </c:manualLayout>
      </c:layout>
      <c:overlay val="0"/>
      <c:spPr>
        <a:solidFill>
          <a:schemeClr val="bg1"/>
        </a:solidFill>
        <a:ln>
          <a:solidFill>
            <a:schemeClr val="tx1"/>
          </a:solidFill>
        </a:ln>
        <a:effectLst>
          <a:outerShdw blurRad="50800" dist="38100" dir="2700000" algn="tl" rotWithShape="0">
            <a:prstClr val="black">
              <a:alpha val="40000"/>
            </a:prstClr>
          </a:outerShdw>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span"/>
    <c:showDLblsOverMax val="0"/>
  </c:chart>
  <c:spPr>
    <a:noFill/>
    <a:ln>
      <a:noFill/>
    </a:ln>
    <a:effectLst/>
  </c:spPr>
  <c:txPr>
    <a:bodyPr/>
    <a:lstStyle/>
    <a:p>
      <a:pPr>
        <a:defRPr sz="20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[waf_sanitized.xlsx]Sheet1!PivotTable1</c:name>
    <c:fmtId val="-1"/>
  </c:pivotSource>
  <c:chart>
    <c:autoTitleDeleted val="0"/>
    <c:pivotFmts>
      <c:pivotFmt>
        <c:idx val="0"/>
        <c:spPr>
          <a:solidFill>
            <a:schemeClr val="accent1"/>
          </a:solidFill>
          <a:ln>
            <a:noFill/>
          </a:ln>
          <a:effectLst/>
        </c:spPr>
        <c:marker>
          <c:symbol val="none"/>
        </c:marker>
      </c:pivotFmt>
      <c:pivotFmt>
        <c:idx val="1"/>
        <c:spPr>
          <a:solidFill>
            <a:schemeClr val="accent1"/>
          </a:solidFill>
          <a:ln>
            <a:noFill/>
          </a:ln>
          <a:effectLst/>
        </c:spPr>
        <c:marker>
          <c:symbol val="none"/>
        </c:marker>
      </c:pivotFmt>
      <c:pivotFmt>
        <c:idx val="2"/>
        <c:spPr>
          <a:solidFill>
            <a:schemeClr val="accent1"/>
          </a:solidFill>
          <a:ln>
            <a:noFill/>
          </a:ln>
          <a:effectLst/>
        </c:spPr>
        <c:marker>
          <c:symbol val="none"/>
        </c:marker>
      </c:pivotFmt>
      <c:pivotFmt>
        <c:idx val="3"/>
        <c:spPr>
          <a:solidFill>
            <a:schemeClr val="accent1"/>
          </a:solidFill>
          <a:ln>
            <a:noFill/>
          </a:ln>
          <a:effectLst/>
        </c:spPr>
        <c:marker>
          <c:symbol val="none"/>
        </c:marker>
      </c:pivotFmt>
      <c:pivotFmt>
        <c:idx val="4"/>
        <c:spPr>
          <a:solidFill>
            <a:schemeClr val="accent1"/>
          </a:solidFill>
          <a:ln>
            <a:noFill/>
          </a:ln>
          <a:effectLst/>
        </c:spPr>
        <c:marker>
          <c:symbol val="none"/>
        </c:marker>
      </c:pivotFmt>
      <c:pivotFmt>
        <c:idx val="5"/>
        <c:spPr>
          <a:solidFill>
            <a:schemeClr val="accent1"/>
          </a:solidFill>
          <a:ln>
            <a:noFill/>
          </a:ln>
          <a:effectLst/>
        </c:spPr>
        <c:marker>
          <c:symbol val="none"/>
        </c:marker>
      </c:pivotFmt>
      <c:pivotFmt>
        <c:idx val="6"/>
        <c:spPr>
          <a:solidFill>
            <a:schemeClr val="accent1"/>
          </a:solidFill>
          <a:ln>
            <a:noFill/>
          </a:ln>
          <a:effectLst/>
        </c:spPr>
        <c:marker>
          <c:symbol val="none"/>
        </c:marker>
      </c:pivotFmt>
      <c:pivotFmt>
        <c:idx val="7"/>
        <c:spPr>
          <a:solidFill>
            <a:schemeClr val="accent1"/>
          </a:solidFill>
          <a:ln>
            <a:noFill/>
          </a:ln>
          <a:effectLst/>
        </c:spPr>
        <c:marker>
          <c:symbol val="none"/>
        </c:marker>
      </c:pivotFmt>
      <c:pivotFmt>
        <c:idx val="8"/>
        <c:spPr>
          <a:solidFill>
            <a:schemeClr val="accent1"/>
          </a:solidFill>
          <a:ln>
            <a:noFill/>
          </a:ln>
          <a:effectLst/>
        </c:spPr>
        <c:marker>
          <c:symbol val="none"/>
        </c:marker>
      </c:pivotFmt>
      <c:pivotFmt>
        <c:idx val="9"/>
        <c:spPr>
          <a:solidFill>
            <a:schemeClr val="accent1"/>
          </a:solidFill>
          <a:ln>
            <a:noFill/>
          </a:ln>
          <a:effectLst/>
        </c:spPr>
        <c:marker>
          <c:symbol val="none"/>
        </c:marker>
      </c:pivotFmt>
      <c:pivotFmt>
        <c:idx val="10"/>
        <c:spPr>
          <a:solidFill>
            <a:schemeClr val="accent1"/>
          </a:solidFill>
          <a:ln w="28575" cap="rnd">
            <a:solidFill>
              <a:schemeClr val="accent1"/>
            </a:solidFill>
            <a:round/>
          </a:ln>
          <a:effectLst/>
        </c:spPr>
        <c:marker>
          <c:symbol val="none"/>
        </c:marker>
      </c:pivotFmt>
      <c:pivotFmt>
        <c:idx val="11"/>
        <c:spPr>
          <a:solidFill>
            <a:schemeClr val="accent1"/>
          </a:solidFill>
          <a:ln w="28575" cap="rnd">
            <a:solidFill>
              <a:schemeClr val="accent1"/>
            </a:solidFill>
            <a:round/>
          </a:ln>
          <a:effectLst/>
        </c:spPr>
        <c:marker>
          <c:symbol val="none"/>
        </c:marker>
      </c:pivotFmt>
      <c:pivotFmt>
        <c:idx val="12"/>
        <c:spPr>
          <a:solidFill>
            <a:schemeClr val="accent1"/>
          </a:solidFill>
          <a:ln w="28575" cap="rnd">
            <a:solidFill>
              <a:schemeClr val="accent1"/>
            </a:solidFill>
            <a:round/>
          </a:ln>
          <a:effectLst/>
        </c:spPr>
        <c:marker>
          <c:symbol val="none"/>
        </c:marker>
      </c:pivotFmt>
      <c:pivotFmt>
        <c:idx val="13"/>
        <c:spPr>
          <a:solidFill>
            <a:schemeClr val="accent1"/>
          </a:solidFill>
          <a:ln w="28575" cap="rnd">
            <a:solidFill>
              <a:schemeClr val="accent1"/>
            </a:solidFill>
            <a:round/>
          </a:ln>
          <a:effectLst/>
        </c:spPr>
        <c:marker>
          <c:symbol val="none"/>
        </c:marker>
      </c:pivotFmt>
      <c:pivotFmt>
        <c:idx val="14"/>
        <c:spPr>
          <a:solidFill>
            <a:schemeClr val="accent1"/>
          </a:solidFill>
          <a:ln w="28575" cap="rnd">
            <a:solidFill>
              <a:schemeClr val="accent1"/>
            </a:solidFill>
            <a:round/>
          </a:ln>
          <a:effectLst/>
        </c:spPr>
        <c:marker>
          <c:symbol val="none"/>
        </c:marker>
      </c:pivotFmt>
      <c:pivotFmt>
        <c:idx val="15"/>
        <c:spPr>
          <a:solidFill>
            <a:schemeClr val="accent1"/>
          </a:solidFill>
          <a:ln w="28575" cap="rnd">
            <a:solidFill>
              <a:schemeClr val="accent1"/>
            </a:solidFill>
            <a:round/>
          </a:ln>
          <a:effectLst/>
        </c:spPr>
        <c:marker>
          <c:symbol val="none"/>
        </c:marker>
      </c:pivotFmt>
      <c:pivotFmt>
        <c:idx val="16"/>
        <c:spPr>
          <a:solidFill>
            <a:schemeClr val="accent1"/>
          </a:solidFill>
          <a:ln w="28575" cap="rnd">
            <a:solidFill>
              <a:schemeClr val="accent1"/>
            </a:solidFill>
            <a:round/>
          </a:ln>
          <a:effectLst/>
        </c:spPr>
        <c:marker>
          <c:symbol val="none"/>
        </c:marker>
      </c:pivotFmt>
      <c:pivotFmt>
        <c:idx val="17"/>
        <c:spPr>
          <a:solidFill>
            <a:schemeClr val="accent1"/>
          </a:solidFill>
          <a:ln w="28575" cap="rnd">
            <a:solidFill>
              <a:schemeClr val="accent1"/>
            </a:solidFill>
            <a:round/>
          </a:ln>
          <a:effectLst/>
        </c:spPr>
        <c:marker>
          <c:symbol val="none"/>
        </c:marker>
      </c:pivotFmt>
      <c:pivotFmt>
        <c:idx val="18"/>
        <c:spPr>
          <a:solidFill>
            <a:schemeClr val="accent1"/>
          </a:solidFill>
          <a:ln w="28575" cap="rnd">
            <a:solidFill>
              <a:schemeClr val="accent1"/>
            </a:solidFill>
            <a:round/>
          </a:ln>
          <a:effectLst/>
        </c:spPr>
        <c:marker>
          <c:symbol val="none"/>
        </c:marker>
      </c:pivotFmt>
      <c:pivotFmt>
        <c:idx val="19"/>
        <c:spPr>
          <a:solidFill>
            <a:schemeClr val="accent1"/>
          </a:solidFill>
          <a:ln w="28575" cap="rnd">
            <a:solidFill>
              <a:schemeClr val="accent1"/>
            </a:solidFill>
            <a:round/>
          </a:ln>
          <a:effectLst/>
        </c:spPr>
        <c:marker>
          <c:symbol val="none"/>
        </c:marker>
      </c:pivotFmt>
      <c:pivotFmt>
        <c:idx val="20"/>
        <c:spPr>
          <a:solidFill>
            <a:schemeClr val="accent1"/>
          </a:solidFill>
          <a:ln w="28575" cap="rnd">
            <a:solidFill>
              <a:schemeClr val="accent1"/>
            </a:solidFill>
            <a:round/>
          </a:ln>
          <a:effectLst/>
        </c:spPr>
        <c:marker>
          <c:symbol val="none"/>
        </c:marker>
      </c:pivotFmt>
      <c:pivotFmt>
        <c:idx val="21"/>
        <c:spPr>
          <a:solidFill>
            <a:schemeClr val="accent1"/>
          </a:solidFill>
          <a:ln w="28575" cap="rnd">
            <a:solidFill>
              <a:schemeClr val="accent1"/>
            </a:solidFill>
            <a:round/>
          </a:ln>
          <a:effectLst/>
        </c:spPr>
        <c:marker>
          <c:symbol val="none"/>
        </c:marker>
      </c:pivotFmt>
      <c:pivotFmt>
        <c:idx val="22"/>
        <c:spPr>
          <a:solidFill>
            <a:schemeClr val="accent1"/>
          </a:solidFill>
          <a:ln w="28575" cap="rnd">
            <a:solidFill>
              <a:schemeClr val="accent1"/>
            </a:solidFill>
            <a:round/>
          </a:ln>
          <a:effectLst/>
        </c:spPr>
        <c:marker>
          <c:symbol val="none"/>
        </c:marker>
      </c:pivotFmt>
      <c:pivotFmt>
        <c:idx val="23"/>
        <c:spPr>
          <a:solidFill>
            <a:schemeClr val="accent1"/>
          </a:solidFill>
          <a:ln w="28575" cap="rnd">
            <a:solidFill>
              <a:schemeClr val="accent1"/>
            </a:solidFill>
            <a:round/>
          </a:ln>
          <a:effectLst/>
        </c:spPr>
        <c:marker>
          <c:symbol val="none"/>
        </c:marker>
      </c:pivotFmt>
      <c:pivotFmt>
        <c:idx val="24"/>
        <c:spPr>
          <a:solidFill>
            <a:schemeClr val="accent1"/>
          </a:solidFill>
          <a:ln w="28575" cap="rnd">
            <a:solidFill>
              <a:schemeClr val="accent1"/>
            </a:solidFill>
            <a:round/>
          </a:ln>
          <a:effectLst/>
        </c:spPr>
        <c:marker>
          <c:symbol val="none"/>
        </c:marker>
      </c:pivotFmt>
      <c:pivotFmt>
        <c:idx val="25"/>
        <c:spPr>
          <a:solidFill>
            <a:schemeClr val="accent1"/>
          </a:solidFill>
          <a:ln w="28575" cap="rnd">
            <a:solidFill>
              <a:schemeClr val="accent1"/>
            </a:solidFill>
            <a:round/>
          </a:ln>
          <a:effectLst/>
        </c:spPr>
        <c:marker>
          <c:symbol val="none"/>
        </c:marker>
      </c:pivotFmt>
      <c:pivotFmt>
        <c:idx val="26"/>
        <c:spPr>
          <a:solidFill>
            <a:schemeClr val="accent1"/>
          </a:solidFill>
          <a:ln w="28575" cap="rnd">
            <a:solidFill>
              <a:schemeClr val="accent1"/>
            </a:solidFill>
            <a:round/>
          </a:ln>
          <a:effectLst/>
        </c:spPr>
        <c:marker>
          <c:symbol val="none"/>
        </c:marker>
      </c:pivotFmt>
      <c:pivotFmt>
        <c:idx val="27"/>
        <c:spPr>
          <a:solidFill>
            <a:schemeClr val="accent1"/>
          </a:solidFill>
          <a:ln w="28575" cap="rnd">
            <a:solidFill>
              <a:schemeClr val="accent1"/>
            </a:solidFill>
            <a:round/>
          </a:ln>
          <a:effectLst/>
        </c:spPr>
        <c:marker>
          <c:symbol val="none"/>
        </c:marker>
      </c:pivotFmt>
      <c:pivotFmt>
        <c:idx val="28"/>
        <c:spPr>
          <a:solidFill>
            <a:schemeClr val="accent1"/>
          </a:solidFill>
          <a:ln w="28575" cap="rnd">
            <a:solidFill>
              <a:schemeClr val="accent1"/>
            </a:solidFill>
            <a:round/>
          </a:ln>
          <a:effectLst/>
        </c:spPr>
        <c:marker>
          <c:symbol val="none"/>
        </c:marker>
      </c:pivotFmt>
      <c:pivotFmt>
        <c:idx val="29"/>
        <c:spPr>
          <a:solidFill>
            <a:schemeClr val="accent1"/>
          </a:solidFill>
          <a:ln w="28575" cap="rnd">
            <a:solidFill>
              <a:schemeClr val="accent1"/>
            </a:solidFill>
            <a:round/>
          </a:ln>
          <a:effectLst/>
        </c:spPr>
        <c:marker>
          <c:symbol val="none"/>
        </c:marker>
      </c:pivotFmt>
    </c:pivotFmts>
    <c:plotArea>
      <c:layout>
        <c:manualLayout>
          <c:layoutTarget val="inner"/>
          <c:xMode val="edge"/>
          <c:yMode val="edge"/>
          <c:x val="7.0650016404199475E-2"/>
          <c:y val="0.28368019391455807"/>
          <c:w val="0.91366510826771652"/>
          <c:h val="0.52973109341504609"/>
        </c:manualLayout>
      </c:layout>
      <c:lineChart>
        <c:grouping val="standard"/>
        <c:varyColors val="0"/>
        <c:ser>
          <c:idx val="0"/>
          <c:order val="0"/>
          <c:tx>
            <c:strRef>
              <c:f>Sheet1!$B$4:$B$5</c:f>
              <c:strCache>
                <c:ptCount val="1"/>
                <c:pt idx="0">
                  <c:v>Device D</c:v>
                </c:pt>
              </c:strCache>
            </c:strRef>
          </c:tx>
          <c:spPr>
            <a:ln w="28575" cap="rnd">
              <a:solidFill>
                <a:schemeClr val="accent1"/>
              </a:solidFill>
              <a:round/>
            </a:ln>
            <a:effectLst/>
          </c:spPr>
          <c:marker>
            <c:symbol val="none"/>
          </c:marker>
          <c:cat>
            <c:multiLvlStrRef>
              <c:f>Sheet1!$A$6:$A$92</c:f>
              <c:multiLvlStrCache>
                <c:ptCount val="72"/>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pt idx="36">
                    <c:v>1</c:v>
                  </c:pt>
                  <c:pt idx="37">
                    <c:v>2</c:v>
                  </c:pt>
                  <c:pt idx="38">
                    <c:v>4</c:v>
                  </c:pt>
                  <c:pt idx="39">
                    <c:v>8</c:v>
                  </c:pt>
                  <c:pt idx="40">
                    <c:v>16</c:v>
                  </c:pt>
                  <c:pt idx="41">
                    <c:v>32</c:v>
                  </c:pt>
                  <c:pt idx="42">
                    <c:v>1</c:v>
                  </c:pt>
                  <c:pt idx="43">
                    <c:v>2</c:v>
                  </c:pt>
                  <c:pt idx="44">
                    <c:v>4</c:v>
                  </c:pt>
                  <c:pt idx="45">
                    <c:v>8</c:v>
                  </c:pt>
                  <c:pt idx="46">
                    <c:v>16</c:v>
                  </c:pt>
                  <c:pt idx="47">
                    <c:v>32</c:v>
                  </c:pt>
                  <c:pt idx="48">
                    <c:v>1</c:v>
                  </c:pt>
                  <c:pt idx="49">
                    <c:v>2</c:v>
                  </c:pt>
                  <c:pt idx="50">
                    <c:v>4</c:v>
                  </c:pt>
                  <c:pt idx="51">
                    <c:v>8</c:v>
                  </c:pt>
                  <c:pt idx="52">
                    <c:v>16</c:v>
                  </c:pt>
                  <c:pt idx="53">
                    <c:v>32</c:v>
                  </c:pt>
                  <c:pt idx="54">
                    <c:v>1</c:v>
                  </c:pt>
                  <c:pt idx="55">
                    <c:v>2</c:v>
                  </c:pt>
                  <c:pt idx="56">
                    <c:v>4</c:v>
                  </c:pt>
                  <c:pt idx="57">
                    <c:v>8</c:v>
                  </c:pt>
                  <c:pt idx="58">
                    <c:v>16</c:v>
                  </c:pt>
                  <c:pt idx="59">
                    <c:v>32</c:v>
                  </c:pt>
                  <c:pt idx="60">
                    <c:v>1</c:v>
                  </c:pt>
                  <c:pt idx="61">
                    <c:v>2</c:v>
                  </c:pt>
                  <c:pt idx="62">
                    <c:v>4</c:v>
                  </c:pt>
                  <c:pt idx="63">
                    <c:v>8</c:v>
                  </c:pt>
                  <c:pt idx="64">
                    <c:v>16</c:v>
                  </c:pt>
                  <c:pt idx="65">
                    <c:v>32</c:v>
                  </c:pt>
                  <c:pt idx="66">
                    <c:v>1</c:v>
                  </c:pt>
                  <c:pt idx="67">
                    <c:v>2</c:v>
                  </c:pt>
                  <c:pt idx="68">
                    <c:v>4</c:v>
                  </c:pt>
                  <c:pt idx="69">
                    <c:v>8</c:v>
                  </c:pt>
                  <c:pt idx="70">
                    <c:v>16</c:v>
                  </c:pt>
                  <c:pt idx="71">
                    <c:v>32</c:v>
                  </c:pt>
                </c:lvl>
                <c:lvl>
                  <c:pt idx="0">
                    <c:v>4</c:v>
                  </c:pt>
                  <c:pt idx="6">
                    <c:v>8</c:v>
                  </c:pt>
                  <c:pt idx="12">
                    <c:v>16</c:v>
                  </c:pt>
                  <c:pt idx="18">
                    <c:v>64</c:v>
                  </c:pt>
                  <c:pt idx="24">
                    <c:v>1024</c:v>
                  </c:pt>
                  <c:pt idx="30">
                    <c:v>2048</c:v>
                  </c:pt>
                  <c:pt idx="36">
                    <c:v>4</c:v>
                  </c:pt>
                  <c:pt idx="42">
                    <c:v>8</c:v>
                  </c:pt>
                  <c:pt idx="48">
                    <c:v>16</c:v>
                  </c:pt>
                  <c:pt idx="54">
                    <c:v>64</c:v>
                  </c:pt>
                  <c:pt idx="60">
                    <c:v>1024</c:v>
                  </c:pt>
                  <c:pt idx="66">
                    <c:v>2048</c:v>
                  </c:pt>
                </c:lvl>
                <c:lvl>
                  <c:pt idx="0">
                    <c:v>random</c:v>
                  </c:pt>
                  <c:pt idx="36">
                    <c:v>sequential</c:v>
                  </c:pt>
                </c:lvl>
              </c:multiLvlStrCache>
            </c:multiLvlStrRef>
          </c:cat>
          <c:val>
            <c:numRef>
              <c:f>Sheet1!$B$6:$B$92</c:f>
              <c:numCache>
                <c:formatCode>General</c:formatCode>
                <c:ptCount val="72"/>
                <c:pt idx="0">
                  <c:v>2.7916639615659302</c:v>
                </c:pt>
                <c:pt idx="1">
                  <c:v>2.82955311026274</c:v>
                </c:pt>
                <c:pt idx="2">
                  <c:v>2.8330500283304998</c:v>
                </c:pt>
                <c:pt idx="3">
                  <c:v>2.80684626414864</c:v>
                </c:pt>
                <c:pt idx="4">
                  <c:v>2.8564408133177701</c:v>
                </c:pt>
                <c:pt idx="5">
                  <c:v>2.8436888454011702</c:v>
                </c:pt>
                <c:pt idx="6">
                  <c:v>5.7053491268209298</c:v>
                </c:pt>
                <c:pt idx="7">
                  <c:v>5.70776255707763</c:v>
                </c:pt>
                <c:pt idx="8">
                  <c:v>5.7243755873892903</c:v>
                </c:pt>
                <c:pt idx="9">
                  <c:v>5.6771642423386499</c:v>
                </c:pt>
                <c:pt idx="10">
                  <c:v>5.7445868316394204</c:v>
                </c:pt>
                <c:pt idx="11">
                  <c:v>5.8036181114712999</c:v>
                </c:pt>
                <c:pt idx="12">
                  <c:v>6.0734160958904102</c:v>
                </c:pt>
                <c:pt idx="13">
                  <c:v>6.0584939549097898</c:v>
                </c:pt>
                <c:pt idx="14">
                  <c:v>6.0764351580406197</c:v>
                </c:pt>
                <c:pt idx="15">
                  <c:v>6.0853530031612202</c:v>
                </c:pt>
                <c:pt idx="16">
                  <c:v>6.12499046941317</c:v>
                </c:pt>
                <c:pt idx="17">
                  <c:v>6.3098142240570496</c:v>
                </c:pt>
                <c:pt idx="18">
                  <c:v>6.8372776079158299</c:v>
                </c:pt>
                <c:pt idx="19">
                  <c:v>6.8010804553347501</c:v>
                </c:pt>
                <c:pt idx="20">
                  <c:v>6.8251977619139499</c:v>
                </c:pt>
                <c:pt idx="21">
                  <c:v>6.7897558070279898</c:v>
                </c:pt>
                <c:pt idx="22">
                  <c:v>6.7913682405025098</c:v>
                </c:pt>
                <c:pt idx="23">
                  <c:v>6.7513121501840301</c:v>
                </c:pt>
                <c:pt idx="24">
                  <c:v>6.6529971206700997</c:v>
                </c:pt>
                <c:pt idx="25">
                  <c:v>6.7836666812552</c:v>
                </c:pt>
                <c:pt idx="26">
                  <c:v>6.55055657600637</c:v>
                </c:pt>
                <c:pt idx="27">
                  <c:v>6.7832445051314796</c:v>
                </c:pt>
                <c:pt idx="28">
                  <c:v>6.7059316612622197</c:v>
                </c:pt>
                <c:pt idx="29">
                  <c:v>6.8274322727471697</c:v>
                </c:pt>
                <c:pt idx="30">
                  <c:v>7.08019085731876</c:v>
                </c:pt>
                <c:pt idx="31">
                  <c:v>7.1356208430603898</c:v>
                </c:pt>
                <c:pt idx="32">
                  <c:v>7.1029934043632696</c:v>
                </c:pt>
                <c:pt idx="33">
                  <c:v>7.0816827848717603</c:v>
                </c:pt>
                <c:pt idx="34">
                  <c:v>7.03864572892304</c:v>
                </c:pt>
                <c:pt idx="35">
                  <c:v>7.26005195266535</c:v>
                </c:pt>
                <c:pt idx="36">
                  <c:v>16.2494095418044</c:v>
                </c:pt>
                <c:pt idx="37">
                  <c:v>16.401080980337301</c:v>
                </c:pt>
                <c:pt idx="38">
                  <c:v>16.101898582071598</c:v>
                </c:pt>
                <c:pt idx="39">
                  <c:v>16.0524792591163</c:v>
                </c:pt>
                <c:pt idx="40">
                  <c:v>15.426112256031001</c:v>
                </c:pt>
                <c:pt idx="41">
                  <c:v>12.5236430331862</c:v>
                </c:pt>
                <c:pt idx="42">
                  <c:v>16.794365761163998</c:v>
                </c:pt>
                <c:pt idx="43">
                  <c:v>16.811955168119599</c:v>
                </c:pt>
                <c:pt idx="44">
                  <c:v>16.821365722369801</c:v>
                </c:pt>
                <c:pt idx="45">
                  <c:v>16.811198588525102</c:v>
                </c:pt>
                <c:pt idx="46">
                  <c:v>16.807421199627601</c:v>
                </c:pt>
                <c:pt idx="47">
                  <c:v>16.811198588525102</c:v>
                </c:pt>
                <c:pt idx="48">
                  <c:v>16.793505834601699</c:v>
                </c:pt>
                <c:pt idx="49">
                  <c:v>16.8104583772392</c:v>
                </c:pt>
                <c:pt idx="50">
                  <c:v>16.808947124611201</c:v>
                </c:pt>
                <c:pt idx="51">
                  <c:v>16.814145080216498</c:v>
                </c:pt>
                <c:pt idx="52">
                  <c:v>16.803226219434102</c:v>
                </c:pt>
                <c:pt idx="53">
                  <c:v>16.809024979855</c:v>
                </c:pt>
                <c:pt idx="54">
                  <c:v>16.804816333653299</c:v>
                </c:pt>
                <c:pt idx="55">
                  <c:v>16.826537486766501</c:v>
                </c:pt>
                <c:pt idx="56">
                  <c:v>16.8297455968689</c:v>
                </c:pt>
                <c:pt idx="57">
                  <c:v>16.803444940243999</c:v>
                </c:pt>
                <c:pt idx="58">
                  <c:v>16.819047024682501</c:v>
                </c:pt>
                <c:pt idx="59">
                  <c:v>16.802597196927699</c:v>
                </c:pt>
                <c:pt idx="60">
                  <c:v>16.381695163817</c:v>
                </c:pt>
                <c:pt idx="61">
                  <c:v>16.3402828308393</c:v>
                </c:pt>
                <c:pt idx="62">
                  <c:v>16.375733855185899</c:v>
                </c:pt>
                <c:pt idx="63">
                  <c:v>16.332382688921101</c:v>
                </c:pt>
                <c:pt idx="64">
                  <c:v>16.332382688921101</c:v>
                </c:pt>
                <c:pt idx="65">
                  <c:v>16.301050547625898</c:v>
                </c:pt>
                <c:pt idx="66">
                  <c:v>16.304087210882201</c:v>
                </c:pt>
                <c:pt idx="67">
                  <c:v>16.350484081030601</c:v>
                </c:pt>
                <c:pt idx="68">
                  <c:v>16.319780322651098</c:v>
                </c:pt>
                <c:pt idx="69">
                  <c:v>16.319780322651098</c:v>
                </c:pt>
                <c:pt idx="70">
                  <c:v>16.307149216663301</c:v>
                </c:pt>
                <c:pt idx="71">
                  <c:v>16.322769091391901</c:v>
                </c:pt>
              </c:numCache>
            </c:numRef>
          </c:val>
          <c:smooth val="0"/>
        </c:ser>
        <c:ser>
          <c:idx val="1"/>
          <c:order val="1"/>
          <c:tx>
            <c:strRef>
              <c:f>Sheet1!$C$4:$C$5</c:f>
              <c:strCache>
                <c:ptCount val="1"/>
                <c:pt idx="0">
                  <c:v>Device E</c:v>
                </c:pt>
              </c:strCache>
            </c:strRef>
          </c:tx>
          <c:spPr>
            <a:ln w="28575" cap="rnd">
              <a:solidFill>
                <a:schemeClr val="accent2"/>
              </a:solidFill>
              <a:round/>
            </a:ln>
            <a:effectLst/>
          </c:spPr>
          <c:marker>
            <c:symbol val="none"/>
          </c:marker>
          <c:cat>
            <c:multiLvlStrRef>
              <c:f>Sheet1!$A$6:$A$92</c:f>
              <c:multiLvlStrCache>
                <c:ptCount val="72"/>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pt idx="36">
                    <c:v>1</c:v>
                  </c:pt>
                  <c:pt idx="37">
                    <c:v>2</c:v>
                  </c:pt>
                  <c:pt idx="38">
                    <c:v>4</c:v>
                  </c:pt>
                  <c:pt idx="39">
                    <c:v>8</c:v>
                  </c:pt>
                  <c:pt idx="40">
                    <c:v>16</c:v>
                  </c:pt>
                  <c:pt idx="41">
                    <c:v>32</c:v>
                  </c:pt>
                  <c:pt idx="42">
                    <c:v>1</c:v>
                  </c:pt>
                  <c:pt idx="43">
                    <c:v>2</c:v>
                  </c:pt>
                  <c:pt idx="44">
                    <c:v>4</c:v>
                  </c:pt>
                  <c:pt idx="45">
                    <c:v>8</c:v>
                  </c:pt>
                  <c:pt idx="46">
                    <c:v>16</c:v>
                  </c:pt>
                  <c:pt idx="47">
                    <c:v>32</c:v>
                  </c:pt>
                  <c:pt idx="48">
                    <c:v>1</c:v>
                  </c:pt>
                  <c:pt idx="49">
                    <c:v>2</c:v>
                  </c:pt>
                  <c:pt idx="50">
                    <c:v>4</c:v>
                  </c:pt>
                  <c:pt idx="51">
                    <c:v>8</c:v>
                  </c:pt>
                  <c:pt idx="52">
                    <c:v>16</c:v>
                  </c:pt>
                  <c:pt idx="53">
                    <c:v>32</c:v>
                  </c:pt>
                  <c:pt idx="54">
                    <c:v>1</c:v>
                  </c:pt>
                  <c:pt idx="55">
                    <c:v>2</c:v>
                  </c:pt>
                  <c:pt idx="56">
                    <c:v>4</c:v>
                  </c:pt>
                  <c:pt idx="57">
                    <c:v>8</c:v>
                  </c:pt>
                  <c:pt idx="58">
                    <c:v>16</c:v>
                  </c:pt>
                  <c:pt idx="59">
                    <c:v>32</c:v>
                  </c:pt>
                  <c:pt idx="60">
                    <c:v>1</c:v>
                  </c:pt>
                  <c:pt idx="61">
                    <c:v>2</c:v>
                  </c:pt>
                  <c:pt idx="62">
                    <c:v>4</c:v>
                  </c:pt>
                  <c:pt idx="63">
                    <c:v>8</c:v>
                  </c:pt>
                  <c:pt idx="64">
                    <c:v>16</c:v>
                  </c:pt>
                  <c:pt idx="65">
                    <c:v>32</c:v>
                  </c:pt>
                  <c:pt idx="66">
                    <c:v>1</c:v>
                  </c:pt>
                  <c:pt idx="67">
                    <c:v>2</c:v>
                  </c:pt>
                  <c:pt idx="68">
                    <c:v>4</c:v>
                  </c:pt>
                  <c:pt idx="69">
                    <c:v>8</c:v>
                  </c:pt>
                  <c:pt idx="70">
                    <c:v>16</c:v>
                  </c:pt>
                  <c:pt idx="71">
                    <c:v>32</c:v>
                  </c:pt>
                </c:lvl>
                <c:lvl>
                  <c:pt idx="0">
                    <c:v>4</c:v>
                  </c:pt>
                  <c:pt idx="6">
                    <c:v>8</c:v>
                  </c:pt>
                  <c:pt idx="12">
                    <c:v>16</c:v>
                  </c:pt>
                  <c:pt idx="18">
                    <c:v>64</c:v>
                  </c:pt>
                  <c:pt idx="24">
                    <c:v>1024</c:v>
                  </c:pt>
                  <c:pt idx="30">
                    <c:v>2048</c:v>
                  </c:pt>
                  <c:pt idx="36">
                    <c:v>4</c:v>
                  </c:pt>
                  <c:pt idx="42">
                    <c:v>8</c:v>
                  </c:pt>
                  <c:pt idx="48">
                    <c:v>16</c:v>
                  </c:pt>
                  <c:pt idx="54">
                    <c:v>64</c:v>
                  </c:pt>
                  <c:pt idx="60">
                    <c:v>1024</c:v>
                  </c:pt>
                  <c:pt idx="66">
                    <c:v>2048</c:v>
                  </c:pt>
                </c:lvl>
                <c:lvl>
                  <c:pt idx="0">
                    <c:v>random</c:v>
                  </c:pt>
                  <c:pt idx="36">
                    <c:v>sequential</c:v>
                  </c:pt>
                </c:lvl>
              </c:multiLvlStrCache>
            </c:multiLvlStrRef>
          </c:cat>
          <c:val>
            <c:numRef>
              <c:f>Sheet1!$C$6:$C$92</c:f>
              <c:numCache>
                <c:formatCode>General</c:formatCode>
                <c:ptCount val="72"/>
                <c:pt idx="0">
                  <c:v>4.2815434359781701</c:v>
                </c:pt>
                <c:pt idx="1">
                  <c:v>4.3384534113367001</c:v>
                </c:pt>
                <c:pt idx="2">
                  <c:v>4.3794654833799704</c:v>
                </c:pt>
                <c:pt idx="3">
                  <c:v>4.3789144199788304</c:v>
                </c:pt>
                <c:pt idx="4">
                  <c:v>4.3818678895472098</c:v>
                </c:pt>
                <c:pt idx="5">
                  <c:v>4.3517061804011998</c:v>
                </c:pt>
                <c:pt idx="6">
                  <c:v>4.3705167836661198</c:v>
                </c:pt>
                <c:pt idx="7">
                  <c:v>4.3557918725756304</c:v>
                </c:pt>
                <c:pt idx="8">
                  <c:v>4.3672359350469296</c:v>
                </c:pt>
                <c:pt idx="9">
                  <c:v>4.3679132977103299</c:v>
                </c:pt>
                <c:pt idx="10">
                  <c:v>4.3682092865837703</c:v>
                </c:pt>
                <c:pt idx="11">
                  <c:v>4.3547842933863103</c:v>
                </c:pt>
                <c:pt idx="12">
                  <c:v>4.3584111770003098</c:v>
                </c:pt>
                <c:pt idx="13">
                  <c:v>4.3498781185820299</c:v>
                </c:pt>
                <c:pt idx="14">
                  <c:v>4.3563714378560503</c:v>
                </c:pt>
                <c:pt idx="15">
                  <c:v>4.3577600179209197</c:v>
                </c:pt>
                <c:pt idx="16">
                  <c:v>4.3584258456515101</c:v>
                </c:pt>
                <c:pt idx="17">
                  <c:v>4.3542119293147898</c:v>
                </c:pt>
                <c:pt idx="18">
                  <c:v>4.3332055150235904</c:v>
                </c:pt>
                <c:pt idx="19">
                  <c:v>4.3273214750764897</c:v>
                </c:pt>
                <c:pt idx="20">
                  <c:v>4.3371212785149602</c:v>
                </c:pt>
                <c:pt idx="21">
                  <c:v>4.3240803457435799</c:v>
                </c:pt>
                <c:pt idx="22">
                  <c:v>4.3462322130448001</c:v>
                </c:pt>
                <c:pt idx="23">
                  <c:v>4.3525626711825396</c:v>
                </c:pt>
                <c:pt idx="24">
                  <c:v>4.3562718006052199</c:v>
                </c:pt>
                <c:pt idx="25">
                  <c:v>4.3377434796292098</c:v>
                </c:pt>
                <c:pt idx="26">
                  <c:v>4.3485104238597003</c:v>
                </c:pt>
                <c:pt idx="27">
                  <c:v>4.3413960997652596</c:v>
                </c:pt>
                <c:pt idx="28">
                  <c:v>4.3556772450330401</c:v>
                </c:pt>
                <c:pt idx="29">
                  <c:v>4.3611749940793798</c:v>
                </c:pt>
                <c:pt idx="30">
                  <c:v>4.3716775577069598</c:v>
                </c:pt>
                <c:pt idx="31">
                  <c:v>4.3665548946594104</c:v>
                </c:pt>
                <c:pt idx="32">
                  <c:v>4.3632577044274399</c:v>
                </c:pt>
                <c:pt idx="33">
                  <c:v>4.3705404432102002</c:v>
                </c:pt>
                <c:pt idx="34">
                  <c:v>4.3631350892320198</c:v>
                </c:pt>
                <c:pt idx="35">
                  <c:v>4.3828918619018404</c:v>
                </c:pt>
                <c:pt idx="36">
                  <c:v>7.2090385120107001</c:v>
                </c:pt>
                <c:pt idx="37">
                  <c:v>7.2078858921220803</c:v>
                </c:pt>
                <c:pt idx="38">
                  <c:v>7.2074996106077496</c:v>
                </c:pt>
                <c:pt idx="39">
                  <c:v>7.2074286254775002</c:v>
                </c:pt>
                <c:pt idx="40">
                  <c:v>7.2074342633583299</c:v>
                </c:pt>
                <c:pt idx="41">
                  <c:v>7.1536219537839196</c:v>
                </c:pt>
                <c:pt idx="42">
                  <c:v>7.2085229088310401</c:v>
                </c:pt>
                <c:pt idx="43">
                  <c:v>7.2074956246963398</c:v>
                </c:pt>
                <c:pt idx="44">
                  <c:v>7.2073010434408102</c:v>
                </c:pt>
                <c:pt idx="45">
                  <c:v>7.2072483182115796</c:v>
                </c:pt>
                <c:pt idx="46">
                  <c:v>7.2072504587807504</c:v>
                </c:pt>
                <c:pt idx="47">
                  <c:v>7.1655217062535099</c:v>
                </c:pt>
                <c:pt idx="48">
                  <c:v>7.2079266812845102</c:v>
                </c:pt>
                <c:pt idx="49">
                  <c:v>7.2073791556042304</c:v>
                </c:pt>
                <c:pt idx="50">
                  <c:v>7.2074228152722197</c:v>
                </c:pt>
                <c:pt idx="51">
                  <c:v>7.2073381682498097</c:v>
                </c:pt>
                <c:pt idx="52">
                  <c:v>7.2073477210319403</c:v>
                </c:pt>
                <c:pt idx="53">
                  <c:v>7.1750799068876097</c:v>
                </c:pt>
                <c:pt idx="54">
                  <c:v>7.2075814763175403</c:v>
                </c:pt>
                <c:pt idx="55">
                  <c:v>7.2076899510372803</c:v>
                </c:pt>
                <c:pt idx="56">
                  <c:v>7.2076259732411998</c:v>
                </c:pt>
                <c:pt idx="57">
                  <c:v>7.2076702410862001</c:v>
                </c:pt>
                <c:pt idx="58">
                  <c:v>7.2076612878828801</c:v>
                </c:pt>
                <c:pt idx="59">
                  <c:v>7.1814456106438804</c:v>
                </c:pt>
                <c:pt idx="60">
                  <c:v>7.20766973571686</c:v>
                </c:pt>
                <c:pt idx="61">
                  <c:v>7.2077460626013004</c:v>
                </c:pt>
                <c:pt idx="62">
                  <c:v>7.2077422313142003</c:v>
                </c:pt>
                <c:pt idx="63">
                  <c:v>7.2077081979905504</c:v>
                </c:pt>
                <c:pt idx="64">
                  <c:v>7.2077287798230403</c:v>
                </c:pt>
                <c:pt idx="65">
                  <c:v>7.2077219952327596</c:v>
                </c:pt>
                <c:pt idx="66">
                  <c:v>7.20775119674283</c:v>
                </c:pt>
                <c:pt idx="67">
                  <c:v>7.2077774311876901</c:v>
                </c:pt>
                <c:pt idx="68">
                  <c:v>7.2077829157062103</c:v>
                </c:pt>
                <c:pt idx="69">
                  <c:v>7.2077008915287299</c:v>
                </c:pt>
                <c:pt idx="70">
                  <c:v>7.20760987404012</c:v>
                </c:pt>
                <c:pt idx="71">
                  <c:v>7.2076611078056798</c:v>
                </c:pt>
              </c:numCache>
            </c:numRef>
          </c:val>
          <c:smooth val="0"/>
        </c:ser>
        <c:ser>
          <c:idx val="2"/>
          <c:order val="2"/>
          <c:tx>
            <c:strRef>
              <c:f>Sheet1!$D$4:$D$5</c:f>
              <c:strCache>
                <c:ptCount val="1"/>
                <c:pt idx="0">
                  <c:v>Device F</c:v>
                </c:pt>
              </c:strCache>
            </c:strRef>
          </c:tx>
          <c:spPr>
            <a:ln w="28575" cap="rnd">
              <a:solidFill>
                <a:schemeClr val="accent3"/>
              </a:solidFill>
              <a:round/>
            </a:ln>
            <a:effectLst/>
          </c:spPr>
          <c:marker>
            <c:symbol val="none"/>
          </c:marker>
          <c:cat>
            <c:multiLvlStrRef>
              <c:f>Sheet1!$A$6:$A$92</c:f>
              <c:multiLvlStrCache>
                <c:ptCount val="72"/>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pt idx="36">
                    <c:v>1</c:v>
                  </c:pt>
                  <c:pt idx="37">
                    <c:v>2</c:v>
                  </c:pt>
                  <c:pt idx="38">
                    <c:v>4</c:v>
                  </c:pt>
                  <c:pt idx="39">
                    <c:v>8</c:v>
                  </c:pt>
                  <c:pt idx="40">
                    <c:v>16</c:v>
                  </c:pt>
                  <c:pt idx="41">
                    <c:v>32</c:v>
                  </c:pt>
                  <c:pt idx="42">
                    <c:v>1</c:v>
                  </c:pt>
                  <c:pt idx="43">
                    <c:v>2</c:v>
                  </c:pt>
                  <c:pt idx="44">
                    <c:v>4</c:v>
                  </c:pt>
                  <c:pt idx="45">
                    <c:v>8</c:v>
                  </c:pt>
                  <c:pt idx="46">
                    <c:v>16</c:v>
                  </c:pt>
                  <c:pt idx="47">
                    <c:v>32</c:v>
                  </c:pt>
                  <c:pt idx="48">
                    <c:v>1</c:v>
                  </c:pt>
                  <c:pt idx="49">
                    <c:v>2</c:v>
                  </c:pt>
                  <c:pt idx="50">
                    <c:v>4</c:v>
                  </c:pt>
                  <c:pt idx="51">
                    <c:v>8</c:v>
                  </c:pt>
                  <c:pt idx="52">
                    <c:v>16</c:v>
                  </c:pt>
                  <c:pt idx="53">
                    <c:v>32</c:v>
                  </c:pt>
                  <c:pt idx="54">
                    <c:v>1</c:v>
                  </c:pt>
                  <c:pt idx="55">
                    <c:v>2</c:v>
                  </c:pt>
                  <c:pt idx="56">
                    <c:v>4</c:v>
                  </c:pt>
                  <c:pt idx="57">
                    <c:v>8</c:v>
                  </c:pt>
                  <c:pt idx="58">
                    <c:v>16</c:v>
                  </c:pt>
                  <c:pt idx="59">
                    <c:v>32</c:v>
                  </c:pt>
                  <c:pt idx="60">
                    <c:v>1</c:v>
                  </c:pt>
                  <c:pt idx="61">
                    <c:v>2</c:v>
                  </c:pt>
                  <c:pt idx="62">
                    <c:v>4</c:v>
                  </c:pt>
                  <c:pt idx="63">
                    <c:v>8</c:v>
                  </c:pt>
                  <c:pt idx="64">
                    <c:v>16</c:v>
                  </c:pt>
                  <c:pt idx="65">
                    <c:v>32</c:v>
                  </c:pt>
                  <c:pt idx="66">
                    <c:v>1</c:v>
                  </c:pt>
                  <c:pt idx="67">
                    <c:v>2</c:v>
                  </c:pt>
                  <c:pt idx="68">
                    <c:v>4</c:v>
                  </c:pt>
                  <c:pt idx="69">
                    <c:v>8</c:v>
                  </c:pt>
                  <c:pt idx="70">
                    <c:v>16</c:v>
                  </c:pt>
                  <c:pt idx="71">
                    <c:v>32</c:v>
                  </c:pt>
                </c:lvl>
                <c:lvl>
                  <c:pt idx="0">
                    <c:v>4</c:v>
                  </c:pt>
                  <c:pt idx="6">
                    <c:v>8</c:v>
                  </c:pt>
                  <c:pt idx="12">
                    <c:v>16</c:v>
                  </c:pt>
                  <c:pt idx="18">
                    <c:v>64</c:v>
                  </c:pt>
                  <c:pt idx="24">
                    <c:v>1024</c:v>
                  </c:pt>
                  <c:pt idx="30">
                    <c:v>2048</c:v>
                  </c:pt>
                  <c:pt idx="36">
                    <c:v>4</c:v>
                  </c:pt>
                  <c:pt idx="42">
                    <c:v>8</c:v>
                  </c:pt>
                  <c:pt idx="48">
                    <c:v>16</c:v>
                  </c:pt>
                  <c:pt idx="54">
                    <c:v>64</c:v>
                  </c:pt>
                  <c:pt idx="60">
                    <c:v>1024</c:v>
                  </c:pt>
                  <c:pt idx="66">
                    <c:v>2048</c:v>
                  </c:pt>
                </c:lvl>
                <c:lvl>
                  <c:pt idx="0">
                    <c:v>random</c:v>
                  </c:pt>
                  <c:pt idx="36">
                    <c:v>sequential</c:v>
                  </c:pt>
                </c:lvl>
              </c:multiLvlStrCache>
            </c:multiLvlStrRef>
          </c:cat>
          <c:val>
            <c:numRef>
              <c:f>Sheet1!$D$6:$D$92</c:f>
              <c:numCache>
                <c:formatCode>General</c:formatCode>
                <c:ptCount val="72"/>
                <c:pt idx="0">
                  <c:v>0.28789171990503398</c:v>
                </c:pt>
                <c:pt idx="1">
                  <c:v>0.288720606622693</c:v>
                </c:pt>
                <c:pt idx="2">
                  <c:v>0.28905419681161298</c:v>
                </c:pt>
                <c:pt idx="3">
                  <c:v>0.28930730590201698</c:v>
                </c:pt>
                <c:pt idx="4">
                  <c:v>0.28865503497593398</c:v>
                </c:pt>
                <c:pt idx="5">
                  <c:v>0.28254421778656602</c:v>
                </c:pt>
                <c:pt idx="6">
                  <c:v>0.28928256024985499</c:v>
                </c:pt>
                <c:pt idx="7">
                  <c:v>0.29020302010729698</c:v>
                </c:pt>
                <c:pt idx="8">
                  <c:v>0.29058661353436999</c:v>
                </c:pt>
                <c:pt idx="9">
                  <c:v>0.29110222910530997</c:v>
                </c:pt>
                <c:pt idx="10">
                  <c:v>0.29060155626332701</c:v>
                </c:pt>
                <c:pt idx="11">
                  <c:v>0.28278623663331398</c:v>
                </c:pt>
                <c:pt idx="12">
                  <c:v>0.29222553810292301</c:v>
                </c:pt>
                <c:pt idx="13">
                  <c:v>0.28927623507696698</c:v>
                </c:pt>
                <c:pt idx="14">
                  <c:v>0.29329319151859001</c:v>
                </c:pt>
                <c:pt idx="15">
                  <c:v>0.29532841561273798</c:v>
                </c:pt>
                <c:pt idx="16">
                  <c:v>0.290914563658554</c:v>
                </c:pt>
                <c:pt idx="17">
                  <c:v>0.28250384091863001</c:v>
                </c:pt>
                <c:pt idx="18">
                  <c:v>0.27796103395522098</c:v>
                </c:pt>
                <c:pt idx="19">
                  <c:v>0.28163773421553101</c:v>
                </c:pt>
                <c:pt idx="20">
                  <c:v>0.29012451576479997</c:v>
                </c:pt>
                <c:pt idx="21">
                  <c:v>0.28648321182414399</c:v>
                </c:pt>
                <c:pt idx="22">
                  <c:v>0.29008668143363697</c:v>
                </c:pt>
                <c:pt idx="23">
                  <c:v>0.28308965907072597</c:v>
                </c:pt>
                <c:pt idx="24">
                  <c:v>0.29422984821276899</c:v>
                </c:pt>
                <c:pt idx="25">
                  <c:v>0.29394904211152101</c:v>
                </c:pt>
                <c:pt idx="26">
                  <c:v>0.29631160552737801</c:v>
                </c:pt>
                <c:pt idx="27">
                  <c:v>0.29213076463258503</c:v>
                </c:pt>
                <c:pt idx="28">
                  <c:v>0.29238868291034997</c:v>
                </c:pt>
                <c:pt idx="29">
                  <c:v>0.28703505970659399</c:v>
                </c:pt>
                <c:pt idx="30">
                  <c:v>0.294181653002691</c:v>
                </c:pt>
                <c:pt idx="31">
                  <c:v>0.29285980579138898</c:v>
                </c:pt>
                <c:pt idx="32">
                  <c:v>0.29297540870958599</c:v>
                </c:pt>
                <c:pt idx="33">
                  <c:v>0.29369726700967802</c:v>
                </c:pt>
                <c:pt idx="34">
                  <c:v>0.29011374680735902</c:v>
                </c:pt>
                <c:pt idx="35">
                  <c:v>0.28445442034906498</c:v>
                </c:pt>
                <c:pt idx="36">
                  <c:v>1.4043103175457601</c:v>
                </c:pt>
                <c:pt idx="37">
                  <c:v>1.2622087007865901</c:v>
                </c:pt>
                <c:pt idx="38">
                  <c:v>1.1934644453485801</c:v>
                </c:pt>
                <c:pt idx="39">
                  <c:v>1.1375380942453399</c:v>
                </c:pt>
                <c:pt idx="40">
                  <c:v>1.0726678558038301</c:v>
                </c:pt>
                <c:pt idx="41">
                  <c:v>0.97056091099786701</c:v>
                </c:pt>
                <c:pt idx="42">
                  <c:v>1.5217949354552001</c:v>
                </c:pt>
                <c:pt idx="43">
                  <c:v>1.3542636643260599</c:v>
                </c:pt>
                <c:pt idx="44">
                  <c:v>1.2558827542394599</c:v>
                </c:pt>
                <c:pt idx="45">
                  <c:v>1.1855565194642801</c:v>
                </c:pt>
                <c:pt idx="46">
                  <c:v>1.1111500853517899</c:v>
                </c:pt>
                <c:pt idx="47">
                  <c:v>0.93392203109202199</c:v>
                </c:pt>
                <c:pt idx="48">
                  <c:v>1.56493024903371</c:v>
                </c:pt>
                <c:pt idx="49">
                  <c:v>1.41466217264875</c:v>
                </c:pt>
                <c:pt idx="50">
                  <c:v>1.31386144008659</c:v>
                </c:pt>
                <c:pt idx="51">
                  <c:v>1.22922255306898</c:v>
                </c:pt>
                <c:pt idx="52">
                  <c:v>1.1255383601247799</c:v>
                </c:pt>
                <c:pt idx="53">
                  <c:v>1.02740003561517</c:v>
                </c:pt>
                <c:pt idx="54">
                  <c:v>2.7126277298853498</c:v>
                </c:pt>
                <c:pt idx="55">
                  <c:v>2.7126946458952501</c:v>
                </c:pt>
                <c:pt idx="56">
                  <c:v>2.71290864393767</c:v>
                </c:pt>
                <c:pt idx="57">
                  <c:v>2.68379838563146</c:v>
                </c:pt>
                <c:pt idx="58">
                  <c:v>1.7798636909591601</c:v>
                </c:pt>
                <c:pt idx="59">
                  <c:v>1.3649761627852299</c:v>
                </c:pt>
                <c:pt idx="60">
                  <c:v>2.0519841810847299</c:v>
                </c:pt>
                <c:pt idx="61">
                  <c:v>1.6301906019885499</c:v>
                </c:pt>
                <c:pt idx="62">
                  <c:v>1.4201644747269899</c:v>
                </c:pt>
                <c:pt idx="63">
                  <c:v>1.2673463910495799</c:v>
                </c:pt>
                <c:pt idx="64">
                  <c:v>1.15711158178433</c:v>
                </c:pt>
                <c:pt idx="65">
                  <c:v>1.0283076350845599</c:v>
                </c:pt>
                <c:pt idx="66">
                  <c:v>2.7130874673823802</c:v>
                </c:pt>
                <c:pt idx="67">
                  <c:v>2.7130930152433401</c:v>
                </c:pt>
                <c:pt idx="68">
                  <c:v>2.7130780249945698</c:v>
                </c:pt>
                <c:pt idx="69">
                  <c:v>2.7130812118965402</c:v>
                </c:pt>
                <c:pt idx="70">
                  <c:v>2.7130887458779802</c:v>
                </c:pt>
                <c:pt idx="71">
                  <c:v>2.7130691738336701</c:v>
                </c:pt>
              </c:numCache>
            </c:numRef>
          </c:val>
          <c:smooth val="0"/>
        </c:ser>
        <c:ser>
          <c:idx val="3"/>
          <c:order val="3"/>
          <c:tx>
            <c:strRef>
              <c:f>Sheet1!$E$4:$E$5</c:f>
              <c:strCache>
                <c:ptCount val="1"/>
                <c:pt idx="0">
                  <c:v>Device H</c:v>
                </c:pt>
              </c:strCache>
            </c:strRef>
          </c:tx>
          <c:spPr>
            <a:ln w="28575" cap="rnd">
              <a:solidFill>
                <a:schemeClr val="accent4"/>
              </a:solidFill>
              <a:round/>
            </a:ln>
            <a:effectLst/>
          </c:spPr>
          <c:marker>
            <c:symbol val="none"/>
          </c:marker>
          <c:cat>
            <c:multiLvlStrRef>
              <c:f>Sheet1!$A$6:$A$92</c:f>
              <c:multiLvlStrCache>
                <c:ptCount val="72"/>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pt idx="36">
                    <c:v>1</c:v>
                  </c:pt>
                  <c:pt idx="37">
                    <c:v>2</c:v>
                  </c:pt>
                  <c:pt idx="38">
                    <c:v>4</c:v>
                  </c:pt>
                  <c:pt idx="39">
                    <c:v>8</c:v>
                  </c:pt>
                  <c:pt idx="40">
                    <c:v>16</c:v>
                  </c:pt>
                  <c:pt idx="41">
                    <c:v>32</c:v>
                  </c:pt>
                  <c:pt idx="42">
                    <c:v>1</c:v>
                  </c:pt>
                  <c:pt idx="43">
                    <c:v>2</c:v>
                  </c:pt>
                  <c:pt idx="44">
                    <c:v>4</c:v>
                  </c:pt>
                  <c:pt idx="45">
                    <c:v>8</c:v>
                  </c:pt>
                  <c:pt idx="46">
                    <c:v>16</c:v>
                  </c:pt>
                  <c:pt idx="47">
                    <c:v>32</c:v>
                  </c:pt>
                  <c:pt idx="48">
                    <c:v>1</c:v>
                  </c:pt>
                  <c:pt idx="49">
                    <c:v>2</c:v>
                  </c:pt>
                  <c:pt idx="50">
                    <c:v>4</c:v>
                  </c:pt>
                  <c:pt idx="51">
                    <c:v>8</c:v>
                  </c:pt>
                  <c:pt idx="52">
                    <c:v>16</c:v>
                  </c:pt>
                  <c:pt idx="53">
                    <c:v>32</c:v>
                  </c:pt>
                  <c:pt idx="54">
                    <c:v>1</c:v>
                  </c:pt>
                  <c:pt idx="55">
                    <c:v>2</c:v>
                  </c:pt>
                  <c:pt idx="56">
                    <c:v>4</c:v>
                  </c:pt>
                  <c:pt idx="57">
                    <c:v>8</c:v>
                  </c:pt>
                  <c:pt idx="58">
                    <c:v>16</c:v>
                  </c:pt>
                  <c:pt idx="59">
                    <c:v>32</c:v>
                  </c:pt>
                  <c:pt idx="60">
                    <c:v>1</c:v>
                  </c:pt>
                  <c:pt idx="61">
                    <c:v>2</c:v>
                  </c:pt>
                  <c:pt idx="62">
                    <c:v>4</c:v>
                  </c:pt>
                  <c:pt idx="63">
                    <c:v>8</c:v>
                  </c:pt>
                  <c:pt idx="64">
                    <c:v>16</c:v>
                  </c:pt>
                  <c:pt idx="65">
                    <c:v>32</c:v>
                  </c:pt>
                  <c:pt idx="66">
                    <c:v>1</c:v>
                  </c:pt>
                  <c:pt idx="67">
                    <c:v>2</c:v>
                  </c:pt>
                  <c:pt idx="68">
                    <c:v>4</c:v>
                  </c:pt>
                  <c:pt idx="69">
                    <c:v>8</c:v>
                  </c:pt>
                  <c:pt idx="70">
                    <c:v>16</c:v>
                  </c:pt>
                  <c:pt idx="71">
                    <c:v>32</c:v>
                  </c:pt>
                </c:lvl>
                <c:lvl>
                  <c:pt idx="0">
                    <c:v>4</c:v>
                  </c:pt>
                  <c:pt idx="6">
                    <c:v>8</c:v>
                  </c:pt>
                  <c:pt idx="12">
                    <c:v>16</c:v>
                  </c:pt>
                  <c:pt idx="18">
                    <c:v>64</c:v>
                  </c:pt>
                  <c:pt idx="24">
                    <c:v>1024</c:v>
                  </c:pt>
                  <c:pt idx="30">
                    <c:v>2048</c:v>
                  </c:pt>
                  <c:pt idx="36">
                    <c:v>4</c:v>
                  </c:pt>
                  <c:pt idx="42">
                    <c:v>8</c:v>
                  </c:pt>
                  <c:pt idx="48">
                    <c:v>16</c:v>
                  </c:pt>
                  <c:pt idx="54">
                    <c:v>64</c:v>
                  </c:pt>
                  <c:pt idx="60">
                    <c:v>1024</c:v>
                  </c:pt>
                  <c:pt idx="66">
                    <c:v>2048</c:v>
                  </c:pt>
                </c:lvl>
                <c:lvl>
                  <c:pt idx="0">
                    <c:v>random</c:v>
                  </c:pt>
                  <c:pt idx="36">
                    <c:v>sequential</c:v>
                  </c:pt>
                </c:lvl>
              </c:multiLvlStrCache>
            </c:multiLvlStrRef>
          </c:cat>
          <c:val>
            <c:numRef>
              <c:f>Sheet1!$E$6:$E$92</c:f>
              <c:numCache>
                <c:formatCode>General</c:formatCode>
                <c:ptCount val="72"/>
                <c:pt idx="0">
                  <c:v>0.55489144481778196</c:v>
                </c:pt>
                <c:pt idx="2">
                  <c:v>0.55596221548328595</c:v>
                </c:pt>
                <c:pt idx="4">
                  <c:v>0.55680481835807105</c:v>
                </c:pt>
                <c:pt idx="6">
                  <c:v>1.1004566210045701</c:v>
                </c:pt>
                <c:pt idx="8">
                  <c:v>1.09430282137349</c:v>
                </c:pt>
                <c:pt idx="10">
                  <c:v>1.0980588622360501</c:v>
                </c:pt>
                <c:pt idx="12">
                  <c:v>1.1665239726027401</c:v>
                </c:pt>
                <c:pt idx="14">
                  <c:v>1.17071173317451</c:v>
                </c:pt>
                <c:pt idx="16">
                  <c:v>1.1811101708362</c:v>
                </c:pt>
                <c:pt idx="18">
                  <c:v>1.2799115658054401</c:v>
                </c:pt>
                <c:pt idx="20">
                  <c:v>1.2701354666435101</c:v>
                </c:pt>
                <c:pt idx="22">
                  <c:v>1.26733799974235</c:v>
                </c:pt>
                <c:pt idx="24">
                  <c:v>1.3752817756199101</c:v>
                </c:pt>
                <c:pt idx="26">
                  <c:v>1.34870352250489</c:v>
                </c:pt>
                <c:pt idx="28">
                  <c:v>1.3825650245246499</c:v>
                </c:pt>
                <c:pt idx="30">
                  <c:v>1.37071673886742</c:v>
                </c:pt>
                <c:pt idx="32">
                  <c:v>1.3528133218196801</c:v>
                </c:pt>
                <c:pt idx="34">
                  <c:v>1.3238656435216101</c:v>
                </c:pt>
                <c:pt idx="36">
                  <c:v>3.1425255125494198</c:v>
                </c:pt>
                <c:pt idx="38">
                  <c:v>3.0550544275929599</c:v>
                </c:pt>
                <c:pt idx="40">
                  <c:v>2.7326533650982698</c:v>
                </c:pt>
                <c:pt idx="42">
                  <c:v>3.3353186420488399</c:v>
                </c:pt>
                <c:pt idx="44">
                  <c:v>3.3342615374384899</c:v>
                </c:pt>
                <c:pt idx="46">
                  <c:v>3.3328696592583298</c:v>
                </c:pt>
                <c:pt idx="48">
                  <c:v>3.3335927770859302</c:v>
                </c:pt>
                <c:pt idx="50">
                  <c:v>3.3355134698111502</c:v>
                </c:pt>
                <c:pt idx="52">
                  <c:v>3.3313421095593601</c:v>
                </c:pt>
                <c:pt idx="54">
                  <c:v>3.3346982330752399</c:v>
                </c:pt>
                <c:pt idx="56">
                  <c:v>3.3340999583147699</c:v>
                </c:pt>
                <c:pt idx="58">
                  <c:v>3.33178698343555</c:v>
                </c:pt>
                <c:pt idx="60">
                  <c:v>3.23068430954861</c:v>
                </c:pt>
                <c:pt idx="62">
                  <c:v>3.2314347512617201</c:v>
                </c:pt>
                <c:pt idx="64">
                  <c:v>3.2295672903792698</c:v>
                </c:pt>
                <c:pt idx="66">
                  <c:v>3.2251004222885999</c:v>
                </c:pt>
                <c:pt idx="68">
                  <c:v>3.2289628180039101</c:v>
                </c:pt>
                <c:pt idx="70">
                  <c:v>3.2285392919259999</c:v>
                </c:pt>
              </c:numCache>
            </c:numRef>
          </c:val>
          <c:smooth val="0"/>
        </c:ser>
        <c:ser>
          <c:idx val="4"/>
          <c:order val="4"/>
          <c:tx>
            <c:strRef>
              <c:f>Sheet1!$F$4:$F$5</c:f>
              <c:strCache>
                <c:ptCount val="1"/>
                <c:pt idx="0">
                  <c:v>Device J</c:v>
                </c:pt>
              </c:strCache>
            </c:strRef>
          </c:tx>
          <c:spPr>
            <a:ln w="28575" cap="rnd">
              <a:solidFill>
                <a:schemeClr val="accent5"/>
              </a:solidFill>
              <a:round/>
            </a:ln>
            <a:effectLst/>
          </c:spPr>
          <c:marker>
            <c:symbol val="none"/>
          </c:marker>
          <c:cat>
            <c:multiLvlStrRef>
              <c:f>Sheet1!$A$6:$A$92</c:f>
              <c:multiLvlStrCache>
                <c:ptCount val="72"/>
                <c:lvl>
                  <c:pt idx="0">
                    <c:v>1</c:v>
                  </c:pt>
                  <c:pt idx="1">
                    <c:v>2</c:v>
                  </c:pt>
                  <c:pt idx="2">
                    <c:v>4</c:v>
                  </c:pt>
                  <c:pt idx="3">
                    <c:v>8</c:v>
                  </c:pt>
                  <c:pt idx="4">
                    <c:v>16</c:v>
                  </c:pt>
                  <c:pt idx="5">
                    <c:v>32</c:v>
                  </c:pt>
                  <c:pt idx="6">
                    <c:v>1</c:v>
                  </c:pt>
                  <c:pt idx="7">
                    <c:v>2</c:v>
                  </c:pt>
                  <c:pt idx="8">
                    <c:v>4</c:v>
                  </c:pt>
                  <c:pt idx="9">
                    <c:v>8</c:v>
                  </c:pt>
                  <c:pt idx="10">
                    <c:v>16</c:v>
                  </c:pt>
                  <c:pt idx="11">
                    <c:v>32</c:v>
                  </c:pt>
                  <c:pt idx="12">
                    <c:v>1</c:v>
                  </c:pt>
                  <c:pt idx="13">
                    <c:v>2</c:v>
                  </c:pt>
                  <c:pt idx="14">
                    <c:v>4</c:v>
                  </c:pt>
                  <c:pt idx="15">
                    <c:v>8</c:v>
                  </c:pt>
                  <c:pt idx="16">
                    <c:v>16</c:v>
                  </c:pt>
                  <c:pt idx="17">
                    <c:v>32</c:v>
                  </c:pt>
                  <c:pt idx="18">
                    <c:v>1</c:v>
                  </c:pt>
                  <c:pt idx="19">
                    <c:v>2</c:v>
                  </c:pt>
                  <c:pt idx="20">
                    <c:v>4</c:v>
                  </c:pt>
                  <c:pt idx="21">
                    <c:v>8</c:v>
                  </c:pt>
                  <c:pt idx="22">
                    <c:v>16</c:v>
                  </c:pt>
                  <c:pt idx="23">
                    <c:v>32</c:v>
                  </c:pt>
                  <c:pt idx="24">
                    <c:v>1</c:v>
                  </c:pt>
                  <c:pt idx="25">
                    <c:v>2</c:v>
                  </c:pt>
                  <c:pt idx="26">
                    <c:v>4</c:v>
                  </c:pt>
                  <c:pt idx="27">
                    <c:v>8</c:v>
                  </c:pt>
                  <c:pt idx="28">
                    <c:v>16</c:v>
                  </c:pt>
                  <c:pt idx="29">
                    <c:v>32</c:v>
                  </c:pt>
                  <c:pt idx="30">
                    <c:v>1</c:v>
                  </c:pt>
                  <c:pt idx="31">
                    <c:v>2</c:v>
                  </c:pt>
                  <c:pt idx="32">
                    <c:v>4</c:v>
                  </c:pt>
                  <c:pt idx="33">
                    <c:v>8</c:v>
                  </c:pt>
                  <c:pt idx="34">
                    <c:v>16</c:v>
                  </c:pt>
                  <c:pt idx="35">
                    <c:v>32</c:v>
                  </c:pt>
                  <c:pt idx="36">
                    <c:v>1</c:v>
                  </c:pt>
                  <c:pt idx="37">
                    <c:v>2</c:v>
                  </c:pt>
                  <c:pt idx="38">
                    <c:v>4</c:v>
                  </c:pt>
                  <c:pt idx="39">
                    <c:v>8</c:v>
                  </c:pt>
                  <c:pt idx="40">
                    <c:v>16</c:v>
                  </c:pt>
                  <c:pt idx="41">
                    <c:v>32</c:v>
                  </c:pt>
                  <c:pt idx="42">
                    <c:v>1</c:v>
                  </c:pt>
                  <c:pt idx="43">
                    <c:v>2</c:v>
                  </c:pt>
                  <c:pt idx="44">
                    <c:v>4</c:v>
                  </c:pt>
                  <c:pt idx="45">
                    <c:v>8</c:v>
                  </c:pt>
                  <c:pt idx="46">
                    <c:v>16</c:v>
                  </c:pt>
                  <c:pt idx="47">
                    <c:v>32</c:v>
                  </c:pt>
                  <c:pt idx="48">
                    <c:v>1</c:v>
                  </c:pt>
                  <c:pt idx="49">
                    <c:v>2</c:v>
                  </c:pt>
                  <c:pt idx="50">
                    <c:v>4</c:v>
                  </c:pt>
                  <c:pt idx="51">
                    <c:v>8</c:v>
                  </c:pt>
                  <c:pt idx="52">
                    <c:v>16</c:v>
                  </c:pt>
                  <c:pt idx="53">
                    <c:v>32</c:v>
                  </c:pt>
                  <c:pt idx="54">
                    <c:v>1</c:v>
                  </c:pt>
                  <c:pt idx="55">
                    <c:v>2</c:v>
                  </c:pt>
                  <c:pt idx="56">
                    <c:v>4</c:v>
                  </c:pt>
                  <c:pt idx="57">
                    <c:v>8</c:v>
                  </c:pt>
                  <c:pt idx="58">
                    <c:v>16</c:v>
                  </c:pt>
                  <c:pt idx="59">
                    <c:v>32</c:v>
                  </c:pt>
                  <c:pt idx="60">
                    <c:v>1</c:v>
                  </c:pt>
                  <c:pt idx="61">
                    <c:v>2</c:v>
                  </c:pt>
                  <c:pt idx="62">
                    <c:v>4</c:v>
                  </c:pt>
                  <c:pt idx="63">
                    <c:v>8</c:v>
                  </c:pt>
                  <c:pt idx="64">
                    <c:v>16</c:v>
                  </c:pt>
                  <c:pt idx="65">
                    <c:v>32</c:v>
                  </c:pt>
                  <c:pt idx="66">
                    <c:v>1</c:v>
                  </c:pt>
                  <c:pt idx="67">
                    <c:v>2</c:v>
                  </c:pt>
                  <c:pt idx="68">
                    <c:v>4</c:v>
                  </c:pt>
                  <c:pt idx="69">
                    <c:v>8</c:v>
                  </c:pt>
                  <c:pt idx="70">
                    <c:v>16</c:v>
                  </c:pt>
                  <c:pt idx="71">
                    <c:v>32</c:v>
                  </c:pt>
                </c:lvl>
                <c:lvl>
                  <c:pt idx="0">
                    <c:v>4</c:v>
                  </c:pt>
                  <c:pt idx="6">
                    <c:v>8</c:v>
                  </c:pt>
                  <c:pt idx="12">
                    <c:v>16</c:v>
                  </c:pt>
                  <c:pt idx="18">
                    <c:v>64</c:v>
                  </c:pt>
                  <c:pt idx="24">
                    <c:v>1024</c:v>
                  </c:pt>
                  <c:pt idx="30">
                    <c:v>2048</c:v>
                  </c:pt>
                  <c:pt idx="36">
                    <c:v>4</c:v>
                  </c:pt>
                  <c:pt idx="42">
                    <c:v>8</c:v>
                  </c:pt>
                  <c:pt idx="48">
                    <c:v>16</c:v>
                  </c:pt>
                  <c:pt idx="54">
                    <c:v>64</c:v>
                  </c:pt>
                  <c:pt idx="60">
                    <c:v>1024</c:v>
                  </c:pt>
                  <c:pt idx="66">
                    <c:v>2048</c:v>
                  </c:pt>
                </c:lvl>
                <c:lvl>
                  <c:pt idx="0">
                    <c:v>random</c:v>
                  </c:pt>
                  <c:pt idx="36">
                    <c:v>sequential</c:v>
                  </c:pt>
                </c:lvl>
              </c:multiLvlStrCache>
            </c:multiLvlStrRef>
          </c:cat>
          <c:val>
            <c:numRef>
              <c:f>Sheet1!$F$6:$F$92</c:f>
              <c:numCache>
                <c:formatCode>General</c:formatCode>
                <c:ptCount val="72"/>
                <c:pt idx="0">
                  <c:v>3.0944414638331401</c:v>
                </c:pt>
                <c:pt idx="2">
                  <c:v>3.0965886869592101</c:v>
                </c:pt>
                <c:pt idx="4">
                  <c:v>3.0949946752962898</c:v>
                </c:pt>
                <c:pt idx="6">
                  <c:v>3.0941028498024301</c:v>
                </c:pt>
                <c:pt idx="8">
                  <c:v>3.0969226149531099</c:v>
                </c:pt>
                <c:pt idx="10">
                  <c:v>3.0985457616002501</c:v>
                </c:pt>
                <c:pt idx="12">
                  <c:v>3.09607001476662</c:v>
                </c:pt>
                <c:pt idx="14">
                  <c:v>3.09957036354472</c:v>
                </c:pt>
                <c:pt idx="16">
                  <c:v>3.0998712839645601</c:v>
                </c:pt>
                <c:pt idx="18">
                  <c:v>3.09052445473522</c:v>
                </c:pt>
                <c:pt idx="20">
                  <c:v>3.0937232611010499</c:v>
                </c:pt>
                <c:pt idx="22">
                  <c:v>3.08710860932998</c:v>
                </c:pt>
                <c:pt idx="24">
                  <c:v>3.1492576185476402</c:v>
                </c:pt>
                <c:pt idx="26">
                  <c:v>3.1476440797444099</c:v>
                </c:pt>
                <c:pt idx="28">
                  <c:v>3.1383154234097099</c:v>
                </c:pt>
                <c:pt idx="30">
                  <c:v>3.1880806669894799</c:v>
                </c:pt>
                <c:pt idx="32">
                  <c:v>3.1945681488243398</c:v>
                </c:pt>
                <c:pt idx="34">
                  <c:v>0.42071642803516701</c:v>
                </c:pt>
                <c:pt idx="36">
                  <c:v>16.438327091401</c:v>
                </c:pt>
                <c:pt idx="38">
                  <c:v>16.438349719770802</c:v>
                </c:pt>
                <c:pt idx="40">
                  <c:v>13.909628004948701</c:v>
                </c:pt>
                <c:pt idx="42">
                  <c:v>14.0995146509721</c:v>
                </c:pt>
                <c:pt idx="44">
                  <c:v>16.438354717084501</c:v>
                </c:pt>
                <c:pt idx="46">
                  <c:v>7.4006535320243403</c:v>
                </c:pt>
                <c:pt idx="48">
                  <c:v>15.5709635900573</c:v>
                </c:pt>
                <c:pt idx="50">
                  <c:v>16.257404744056402</c:v>
                </c:pt>
                <c:pt idx="52">
                  <c:v>16.438354044874799</c:v>
                </c:pt>
                <c:pt idx="54">
                  <c:v>14.515151722676</c:v>
                </c:pt>
                <c:pt idx="56">
                  <c:v>16.438353838582401</c:v>
                </c:pt>
                <c:pt idx="58">
                  <c:v>16.438356164383599</c:v>
                </c:pt>
                <c:pt idx="60">
                  <c:v>16.095854298999399</c:v>
                </c:pt>
                <c:pt idx="62">
                  <c:v>3.3960345924644901</c:v>
                </c:pt>
                <c:pt idx="64">
                  <c:v>16.4383551446161</c:v>
                </c:pt>
                <c:pt idx="66">
                  <c:v>14.553076088031199</c:v>
                </c:pt>
                <c:pt idx="68">
                  <c:v>9.4821925857570104</c:v>
                </c:pt>
                <c:pt idx="70">
                  <c:v>16.4383520598019</c:v>
                </c:pt>
              </c:numCache>
            </c:numRef>
          </c:val>
          <c:smooth val="0"/>
        </c:ser>
        <c:dLbls>
          <c:showLegendKey val="0"/>
          <c:showVal val="0"/>
          <c:showCatName val="0"/>
          <c:showSerName val="0"/>
          <c:showPercent val="0"/>
          <c:showBubbleSize val="0"/>
        </c:dLbls>
        <c:smooth val="0"/>
        <c:axId val="-657045952"/>
        <c:axId val="-657043776"/>
      </c:lineChart>
      <c:catAx>
        <c:axId val="-65704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657043776"/>
        <c:crosses val="autoZero"/>
        <c:auto val="1"/>
        <c:lblAlgn val="ctr"/>
        <c:lblOffset val="100"/>
        <c:noMultiLvlLbl val="0"/>
      </c:catAx>
      <c:valAx>
        <c:axId val="-6570437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dirty="0"/>
                  <a:t>Drive Writes Per Day</a:t>
                </a:r>
                <a:r>
                  <a:rPr lang="en-US" baseline="0" dirty="0"/>
                  <a:t> (3 years)</a:t>
                </a:r>
                <a:endParaRPr lang="en-US" dirty="0"/>
              </a:p>
            </c:rich>
          </c:tx>
          <c:layout>
            <c:manualLayout>
              <c:xMode val="edge"/>
              <c:yMode val="edge"/>
              <c:x val="2.1698654855643045E-3"/>
              <c:y val="0.30422234946355187"/>
            </c:manualLayout>
          </c:layout>
          <c:overlay val="0"/>
          <c:spPr>
            <a:noFill/>
            <a:ln>
              <a:noFill/>
            </a:ln>
            <a:effectLst/>
          </c:spPr>
          <c:txPr>
            <a:bodyPr rot="-54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57045952"/>
        <c:crosses val="autoZero"/>
        <c:crossBetween val="between"/>
        <c:majorUnit val="4"/>
      </c:valAx>
      <c:spPr>
        <a:noFill/>
        <a:ln>
          <a:noFill/>
        </a:ln>
        <a:effectLst/>
      </c:spPr>
    </c:plotArea>
    <c:legend>
      <c:legendPos val="r"/>
      <c:layout>
        <c:manualLayout>
          <c:xMode val="edge"/>
          <c:yMode val="edge"/>
          <c:x val="0.83214878608923881"/>
          <c:y val="4.371691680643508E-2"/>
          <c:w val="0.13708398950131234"/>
          <c:h val="0.2942086110800371"/>
        </c:manualLayout>
      </c:layout>
      <c:overlay val="0"/>
      <c:spPr>
        <a:solidFill>
          <a:schemeClr val="bg1"/>
        </a:solidFill>
        <a:ln>
          <a:solidFill>
            <a:schemeClr val="tx1"/>
          </a:solidFill>
        </a:ln>
        <a:effectLst>
          <a:outerShdw blurRad="50800" dist="38100" dir="2700000" algn="tl" rotWithShape="0">
            <a:prstClr val="black">
              <a:alpha val="40000"/>
            </a:prstClr>
          </a:outerShdw>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span"/>
    <c:showDLblsOverMax val="0"/>
  </c:chart>
  <c:spPr>
    <a:noFill/>
    <a:ln>
      <a:noFill/>
    </a:ln>
    <a:effectLst/>
  </c:spPr>
  <c:txPr>
    <a:bodyPr/>
    <a:lstStyle/>
    <a:p>
      <a:pPr>
        <a:defRPr sz="20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D431A8-B33C-436B-813A-5015C7297244}" type="doc">
      <dgm:prSet loTypeId="urn:microsoft.com/office/officeart/2005/8/layout/arrow3" loCatId="relationship" qsTypeId="urn:microsoft.com/office/officeart/2005/8/quickstyle/simple1" qsCatId="simple" csTypeId="urn:microsoft.com/office/officeart/2005/8/colors/accent1_2" csCatId="accent1" phldr="1"/>
      <dgm:spPr/>
      <dgm:t>
        <a:bodyPr/>
        <a:lstStyle/>
        <a:p>
          <a:endParaRPr lang="en-US"/>
        </a:p>
      </dgm:t>
    </dgm:pt>
    <dgm:pt modelId="{D10AA77C-C2BD-4E56-8911-51A344C89ADA}">
      <dgm:prSet phldrT="[Text]" custT="1"/>
      <dgm:spPr/>
      <dgm:t>
        <a:bodyPr/>
        <a:lstStyle/>
        <a:p>
          <a:r>
            <a:rPr lang="en-US" sz="1900" dirty="0" smtClean="0"/>
            <a:t>System development</a:t>
          </a:r>
          <a:br>
            <a:rPr lang="en-US" sz="1900" dirty="0" smtClean="0"/>
          </a:br>
          <a:r>
            <a:rPr lang="en-US" sz="1400" dirty="0" smtClean="0"/>
            <a:t>(Web search, hosted cloud, etc.)</a:t>
          </a:r>
          <a:endParaRPr lang="en-US" sz="1900" dirty="0"/>
        </a:p>
      </dgm:t>
    </dgm:pt>
    <dgm:pt modelId="{6BF34469-45E4-415D-9B10-3C089540FFB6}" type="parTrans" cxnId="{54E8F020-A57F-4F42-80F0-DC71058A1F2C}">
      <dgm:prSet/>
      <dgm:spPr/>
      <dgm:t>
        <a:bodyPr/>
        <a:lstStyle/>
        <a:p>
          <a:endParaRPr lang="en-US"/>
        </a:p>
      </dgm:t>
    </dgm:pt>
    <dgm:pt modelId="{12658394-BD04-4A2B-858E-DADA4DC1AEA9}" type="sibTrans" cxnId="{54E8F020-A57F-4F42-80F0-DC71058A1F2C}">
      <dgm:prSet/>
      <dgm:spPr/>
      <dgm:t>
        <a:bodyPr/>
        <a:lstStyle/>
        <a:p>
          <a:endParaRPr lang="en-US"/>
        </a:p>
      </dgm:t>
    </dgm:pt>
    <dgm:pt modelId="{9A63192D-FC5A-4A48-BA83-A2C07A61CD0A}">
      <dgm:prSet phldrT="[Text]" custT="1"/>
      <dgm:spPr/>
      <dgm:t>
        <a:bodyPr/>
        <a:lstStyle/>
        <a:p>
          <a:r>
            <a:rPr lang="en-US" sz="1900" dirty="0" smtClean="0"/>
            <a:t>SSD vendors</a:t>
          </a:r>
          <a:endParaRPr lang="en-US" sz="1900" dirty="0"/>
        </a:p>
      </dgm:t>
    </dgm:pt>
    <dgm:pt modelId="{E753C8D3-5DD6-43BA-B661-D85C2378534B}" type="parTrans" cxnId="{8DDAF4E2-18F0-4BA7-B817-5B8B36A9F9EA}">
      <dgm:prSet/>
      <dgm:spPr/>
      <dgm:t>
        <a:bodyPr/>
        <a:lstStyle/>
        <a:p>
          <a:endParaRPr lang="en-US"/>
        </a:p>
      </dgm:t>
    </dgm:pt>
    <dgm:pt modelId="{2163BCDF-B9B3-48C4-85E2-3C684B31A1C3}" type="sibTrans" cxnId="{8DDAF4E2-18F0-4BA7-B817-5B8B36A9F9EA}">
      <dgm:prSet/>
      <dgm:spPr/>
      <dgm:t>
        <a:bodyPr/>
        <a:lstStyle/>
        <a:p>
          <a:endParaRPr lang="en-US"/>
        </a:p>
      </dgm:t>
    </dgm:pt>
    <dgm:pt modelId="{F84C611B-D019-48E2-9C14-91ACDB28788E}" type="pres">
      <dgm:prSet presAssocID="{10D431A8-B33C-436B-813A-5015C7297244}" presName="compositeShape" presStyleCnt="0">
        <dgm:presLayoutVars>
          <dgm:chMax val="2"/>
          <dgm:dir/>
          <dgm:resizeHandles val="exact"/>
        </dgm:presLayoutVars>
      </dgm:prSet>
      <dgm:spPr/>
      <dgm:t>
        <a:bodyPr/>
        <a:lstStyle/>
        <a:p>
          <a:endParaRPr lang="en-US"/>
        </a:p>
      </dgm:t>
    </dgm:pt>
    <dgm:pt modelId="{3ACDE091-6A61-4431-BE59-4E70D2638DB5}" type="pres">
      <dgm:prSet presAssocID="{10D431A8-B33C-436B-813A-5015C7297244}" presName="divider" presStyleLbl="fgShp" presStyleIdx="0" presStyleCnt="1"/>
      <dgm:spPr/>
    </dgm:pt>
    <dgm:pt modelId="{D57DD15A-E4C2-4849-914B-5E7E2FBC1B02}" type="pres">
      <dgm:prSet presAssocID="{D10AA77C-C2BD-4E56-8911-51A344C89ADA}" presName="downArrow" presStyleLbl="node1" presStyleIdx="0" presStyleCnt="2"/>
      <dgm:spPr/>
    </dgm:pt>
    <dgm:pt modelId="{054EB4B1-F4E6-48A2-8365-5FE18E2F6779}" type="pres">
      <dgm:prSet presAssocID="{D10AA77C-C2BD-4E56-8911-51A344C89ADA}" presName="downArrowText" presStyleLbl="revTx" presStyleIdx="0" presStyleCnt="2" custScaleX="166266" custLinFactNeighborX="13208" custLinFactNeighborY="-2360">
        <dgm:presLayoutVars>
          <dgm:bulletEnabled val="1"/>
        </dgm:presLayoutVars>
      </dgm:prSet>
      <dgm:spPr/>
      <dgm:t>
        <a:bodyPr/>
        <a:lstStyle/>
        <a:p>
          <a:endParaRPr lang="en-US"/>
        </a:p>
      </dgm:t>
    </dgm:pt>
    <dgm:pt modelId="{D2ABD13D-B70D-47C7-B897-BFF46AA2177A}" type="pres">
      <dgm:prSet presAssocID="{9A63192D-FC5A-4A48-BA83-A2C07A61CD0A}" presName="upArrow" presStyleLbl="node1" presStyleIdx="1" presStyleCnt="2"/>
      <dgm:spPr/>
    </dgm:pt>
    <dgm:pt modelId="{BE4B2B96-2D6D-4E7E-9DA9-A5D7C0F70C98}" type="pres">
      <dgm:prSet presAssocID="{9A63192D-FC5A-4A48-BA83-A2C07A61CD0A}" presName="upArrowText" presStyleLbl="revTx" presStyleIdx="1" presStyleCnt="2">
        <dgm:presLayoutVars>
          <dgm:bulletEnabled val="1"/>
        </dgm:presLayoutVars>
      </dgm:prSet>
      <dgm:spPr/>
      <dgm:t>
        <a:bodyPr/>
        <a:lstStyle/>
        <a:p>
          <a:endParaRPr lang="en-US"/>
        </a:p>
      </dgm:t>
    </dgm:pt>
  </dgm:ptLst>
  <dgm:cxnLst>
    <dgm:cxn modelId="{54E8F020-A57F-4F42-80F0-DC71058A1F2C}" srcId="{10D431A8-B33C-436B-813A-5015C7297244}" destId="{D10AA77C-C2BD-4E56-8911-51A344C89ADA}" srcOrd="0" destOrd="0" parTransId="{6BF34469-45E4-415D-9B10-3C089540FFB6}" sibTransId="{12658394-BD04-4A2B-858E-DADA4DC1AEA9}"/>
    <dgm:cxn modelId="{8DDAF4E2-18F0-4BA7-B817-5B8B36A9F9EA}" srcId="{10D431A8-B33C-436B-813A-5015C7297244}" destId="{9A63192D-FC5A-4A48-BA83-A2C07A61CD0A}" srcOrd="1" destOrd="0" parTransId="{E753C8D3-5DD6-43BA-B661-D85C2378534B}" sibTransId="{2163BCDF-B9B3-48C4-85E2-3C684B31A1C3}"/>
    <dgm:cxn modelId="{D7D5D6D1-A161-4440-A6DA-259EB6A3CC51}" type="presOf" srcId="{10D431A8-B33C-436B-813A-5015C7297244}" destId="{F84C611B-D019-48E2-9C14-91ACDB28788E}" srcOrd="0" destOrd="0" presId="urn:microsoft.com/office/officeart/2005/8/layout/arrow3"/>
    <dgm:cxn modelId="{D5F4891E-793C-44A0-8E40-F463E29AD8DE}" type="presOf" srcId="{9A63192D-FC5A-4A48-BA83-A2C07A61CD0A}" destId="{BE4B2B96-2D6D-4E7E-9DA9-A5D7C0F70C98}" srcOrd="0" destOrd="0" presId="urn:microsoft.com/office/officeart/2005/8/layout/arrow3"/>
    <dgm:cxn modelId="{FFD2BED8-6A59-4C94-A522-A83E1387FADD}" type="presOf" srcId="{D10AA77C-C2BD-4E56-8911-51A344C89ADA}" destId="{054EB4B1-F4E6-48A2-8365-5FE18E2F6779}" srcOrd="0" destOrd="0" presId="urn:microsoft.com/office/officeart/2005/8/layout/arrow3"/>
    <dgm:cxn modelId="{440179F6-3A5D-4DBC-AB33-1EBF023645FC}" type="presParOf" srcId="{F84C611B-D019-48E2-9C14-91ACDB28788E}" destId="{3ACDE091-6A61-4431-BE59-4E70D2638DB5}" srcOrd="0" destOrd="0" presId="urn:microsoft.com/office/officeart/2005/8/layout/arrow3"/>
    <dgm:cxn modelId="{2ED9A25D-53B3-44EE-934F-D769BAAB7A4D}" type="presParOf" srcId="{F84C611B-D019-48E2-9C14-91ACDB28788E}" destId="{D57DD15A-E4C2-4849-914B-5E7E2FBC1B02}" srcOrd="1" destOrd="0" presId="urn:microsoft.com/office/officeart/2005/8/layout/arrow3"/>
    <dgm:cxn modelId="{456B9FCE-6C33-41DC-801F-1ADFDE471BC2}" type="presParOf" srcId="{F84C611B-D019-48E2-9C14-91ACDB28788E}" destId="{054EB4B1-F4E6-48A2-8365-5FE18E2F6779}" srcOrd="2" destOrd="0" presId="urn:microsoft.com/office/officeart/2005/8/layout/arrow3"/>
    <dgm:cxn modelId="{FDF89AF8-62DA-43E3-8175-50D1A774D7A9}" type="presParOf" srcId="{F84C611B-D019-48E2-9C14-91ACDB28788E}" destId="{D2ABD13D-B70D-47C7-B897-BFF46AA2177A}" srcOrd="3" destOrd="0" presId="urn:microsoft.com/office/officeart/2005/8/layout/arrow3"/>
    <dgm:cxn modelId="{21A53596-6F8B-42A5-BA72-319FA521E19B}" type="presParOf" srcId="{F84C611B-D019-48E2-9C14-91ACDB28788E}" destId="{BE4B2B96-2D6D-4E7E-9DA9-A5D7C0F70C98}" srcOrd="4" destOrd="0" presId="urn:microsoft.com/office/officeart/2005/8/layout/arrow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B920FA-E66C-49B8-AC2E-95C76076CA96}" type="doc">
      <dgm:prSet loTypeId="urn:microsoft.com/office/officeart/2005/8/layout/hChevron3" loCatId="process" qsTypeId="urn:microsoft.com/office/officeart/2005/8/quickstyle/simple2" qsCatId="simple" csTypeId="urn:microsoft.com/office/officeart/2005/8/colors/accent2_3" csCatId="accent2" phldr="1"/>
      <dgm:spPr/>
    </dgm:pt>
    <dgm:pt modelId="{AB54626D-374D-4B8F-9F7A-B389CAE89B56}">
      <dgm:prSet phldrT="[Text]" custT="1"/>
      <dgm:spPr/>
      <dgm:t>
        <a:bodyPr/>
        <a:lstStyle/>
        <a:p>
          <a:pPr algn="l"/>
          <a:r>
            <a:rPr lang="en-US" sz="2000" dirty="0" smtClean="0"/>
            <a:t>Workload A</a:t>
          </a:r>
          <a:endParaRPr lang="en-US" sz="2000" dirty="0"/>
        </a:p>
      </dgm:t>
    </dgm:pt>
    <dgm:pt modelId="{3B26B3CF-59AC-4058-9A90-5A2C656F5C0A}" type="parTrans" cxnId="{488B934D-42A6-48B9-9E9B-A395FAE1D5E8}">
      <dgm:prSet/>
      <dgm:spPr/>
      <dgm:t>
        <a:bodyPr/>
        <a:lstStyle/>
        <a:p>
          <a:endParaRPr lang="en-US"/>
        </a:p>
      </dgm:t>
    </dgm:pt>
    <dgm:pt modelId="{17D73F58-6E11-426A-9E2F-9B65A5198669}" type="sibTrans" cxnId="{488B934D-42A6-48B9-9E9B-A395FAE1D5E8}">
      <dgm:prSet/>
      <dgm:spPr/>
      <dgm:t>
        <a:bodyPr/>
        <a:lstStyle/>
        <a:p>
          <a:endParaRPr lang="en-US"/>
        </a:p>
      </dgm:t>
    </dgm:pt>
    <dgm:pt modelId="{EE273ABD-D973-4FFF-B1B3-4271D8BB6C59}">
      <dgm:prSet phldrT="[Text]" custT="1"/>
      <dgm:spPr/>
      <dgm:t>
        <a:bodyPr/>
        <a:lstStyle/>
        <a:p>
          <a:pPr algn="l"/>
          <a:r>
            <a:rPr lang="en-US" sz="2000" dirty="0" smtClean="0"/>
            <a:t>Workload B</a:t>
          </a:r>
          <a:endParaRPr lang="en-US" sz="2000" dirty="0"/>
        </a:p>
      </dgm:t>
    </dgm:pt>
    <dgm:pt modelId="{23440F9C-86CD-4E43-A44A-12D9DEB86D63}" type="parTrans" cxnId="{3D611DFA-220B-458C-81A3-3B535B19B017}">
      <dgm:prSet/>
      <dgm:spPr/>
      <dgm:t>
        <a:bodyPr/>
        <a:lstStyle/>
        <a:p>
          <a:endParaRPr lang="en-US"/>
        </a:p>
      </dgm:t>
    </dgm:pt>
    <dgm:pt modelId="{056B8A76-C259-4408-BF7F-61748BE7D19A}" type="sibTrans" cxnId="{3D611DFA-220B-458C-81A3-3B535B19B017}">
      <dgm:prSet/>
      <dgm:spPr/>
      <dgm:t>
        <a:bodyPr/>
        <a:lstStyle/>
        <a:p>
          <a:endParaRPr lang="en-US"/>
        </a:p>
      </dgm:t>
    </dgm:pt>
    <dgm:pt modelId="{ABD5F76A-308A-4484-B300-240604F925BD}" type="pres">
      <dgm:prSet presAssocID="{64B920FA-E66C-49B8-AC2E-95C76076CA96}" presName="Name0" presStyleCnt="0">
        <dgm:presLayoutVars>
          <dgm:dir/>
          <dgm:resizeHandles val="exact"/>
        </dgm:presLayoutVars>
      </dgm:prSet>
      <dgm:spPr/>
    </dgm:pt>
    <dgm:pt modelId="{E141AFC7-1BC6-4035-A4AB-9F3CA944C49E}" type="pres">
      <dgm:prSet presAssocID="{AB54626D-374D-4B8F-9F7A-B389CAE89B56}" presName="parTxOnly" presStyleLbl="node1" presStyleIdx="0" presStyleCnt="2" custScaleX="100961" custLinFactNeighborX="-5686" custLinFactNeighborY="-12689">
        <dgm:presLayoutVars>
          <dgm:bulletEnabled val="1"/>
        </dgm:presLayoutVars>
      </dgm:prSet>
      <dgm:spPr/>
      <dgm:t>
        <a:bodyPr/>
        <a:lstStyle/>
        <a:p>
          <a:endParaRPr lang="en-US"/>
        </a:p>
      </dgm:t>
    </dgm:pt>
    <dgm:pt modelId="{B4BCB36B-16DC-4DC6-B1BB-34A89835307A}" type="pres">
      <dgm:prSet presAssocID="{17D73F58-6E11-426A-9E2F-9B65A5198669}" presName="parSpace" presStyleCnt="0"/>
      <dgm:spPr/>
    </dgm:pt>
    <dgm:pt modelId="{F0BA2E91-2039-4B93-BDD9-09A778F6372F}" type="pres">
      <dgm:prSet presAssocID="{EE273ABD-D973-4FFF-B1B3-4271D8BB6C59}" presName="parTxOnly" presStyleLbl="node1" presStyleIdx="1" presStyleCnt="2" custScaleX="188662" custLinFactNeighborX="3574" custLinFactNeighborY="3499">
        <dgm:presLayoutVars>
          <dgm:bulletEnabled val="1"/>
        </dgm:presLayoutVars>
      </dgm:prSet>
      <dgm:spPr/>
      <dgm:t>
        <a:bodyPr/>
        <a:lstStyle/>
        <a:p>
          <a:endParaRPr lang="en-US"/>
        </a:p>
      </dgm:t>
    </dgm:pt>
  </dgm:ptLst>
  <dgm:cxnLst>
    <dgm:cxn modelId="{488B934D-42A6-48B9-9E9B-A395FAE1D5E8}" srcId="{64B920FA-E66C-49B8-AC2E-95C76076CA96}" destId="{AB54626D-374D-4B8F-9F7A-B389CAE89B56}" srcOrd="0" destOrd="0" parTransId="{3B26B3CF-59AC-4058-9A90-5A2C656F5C0A}" sibTransId="{17D73F58-6E11-426A-9E2F-9B65A5198669}"/>
    <dgm:cxn modelId="{E6B81225-E0FA-4F8B-ADEA-62D4DEE28005}" type="presOf" srcId="{64B920FA-E66C-49B8-AC2E-95C76076CA96}" destId="{ABD5F76A-308A-4484-B300-240604F925BD}" srcOrd="0" destOrd="0" presId="urn:microsoft.com/office/officeart/2005/8/layout/hChevron3"/>
    <dgm:cxn modelId="{2A127D6D-AF6D-4E4C-A755-50A396BCA6F8}" type="presOf" srcId="{AB54626D-374D-4B8F-9F7A-B389CAE89B56}" destId="{E141AFC7-1BC6-4035-A4AB-9F3CA944C49E}" srcOrd="0" destOrd="0" presId="urn:microsoft.com/office/officeart/2005/8/layout/hChevron3"/>
    <dgm:cxn modelId="{3D611DFA-220B-458C-81A3-3B535B19B017}" srcId="{64B920FA-E66C-49B8-AC2E-95C76076CA96}" destId="{EE273ABD-D973-4FFF-B1B3-4271D8BB6C59}" srcOrd="1" destOrd="0" parTransId="{23440F9C-86CD-4E43-A44A-12D9DEB86D63}" sibTransId="{056B8A76-C259-4408-BF7F-61748BE7D19A}"/>
    <dgm:cxn modelId="{6CF2E6B5-C902-45A9-9E21-DBB23B88EC1B}" type="presOf" srcId="{EE273ABD-D973-4FFF-B1B3-4271D8BB6C59}" destId="{F0BA2E91-2039-4B93-BDD9-09A778F6372F}" srcOrd="0" destOrd="0" presId="urn:microsoft.com/office/officeart/2005/8/layout/hChevron3"/>
    <dgm:cxn modelId="{76A1D8A5-A8B3-4585-ACC8-CD9B0CFC5759}" type="presParOf" srcId="{ABD5F76A-308A-4484-B300-240604F925BD}" destId="{E141AFC7-1BC6-4035-A4AB-9F3CA944C49E}" srcOrd="0" destOrd="0" presId="urn:microsoft.com/office/officeart/2005/8/layout/hChevron3"/>
    <dgm:cxn modelId="{A9A3EBE7-2D34-48E6-93D9-15D13D76A631}" type="presParOf" srcId="{ABD5F76A-308A-4484-B300-240604F925BD}" destId="{B4BCB36B-16DC-4DC6-B1BB-34A89835307A}" srcOrd="1" destOrd="0" presId="urn:microsoft.com/office/officeart/2005/8/layout/hChevron3"/>
    <dgm:cxn modelId="{71BF222F-3AD3-48EB-89EC-E8D6D33FA795}" type="presParOf" srcId="{ABD5F76A-308A-4484-B300-240604F925BD}" destId="{F0BA2E91-2039-4B93-BDD9-09A778F6372F}" srcOrd="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4B920FA-E66C-49B8-AC2E-95C76076CA96}" type="doc">
      <dgm:prSet loTypeId="urn:microsoft.com/office/officeart/2005/8/layout/hChevron3" loCatId="process" qsTypeId="urn:microsoft.com/office/officeart/2005/8/quickstyle/simple2" qsCatId="simple" csTypeId="urn:microsoft.com/office/officeart/2005/8/colors/accent1_4" csCatId="accent1" phldr="1"/>
      <dgm:spPr/>
    </dgm:pt>
    <dgm:pt modelId="{AB54626D-374D-4B8F-9F7A-B389CAE89B56}">
      <dgm:prSet phldrT="[Text]" custT="1"/>
      <dgm:spPr/>
      <dgm:t>
        <a:bodyPr/>
        <a:lstStyle/>
        <a:p>
          <a:pPr algn="l"/>
          <a:r>
            <a:rPr lang="en-US" sz="2000" dirty="0" smtClean="0"/>
            <a:t>Steady-state</a:t>
          </a:r>
          <a:endParaRPr lang="en-US" sz="2000" dirty="0"/>
        </a:p>
      </dgm:t>
    </dgm:pt>
    <dgm:pt modelId="{3B26B3CF-59AC-4058-9A90-5A2C656F5C0A}" type="parTrans" cxnId="{488B934D-42A6-48B9-9E9B-A395FAE1D5E8}">
      <dgm:prSet/>
      <dgm:spPr/>
      <dgm:t>
        <a:bodyPr/>
        <a:lstStyle/>
        <a:p>
          <a:endParaRPr lang="en-US"/>
        </a:p>
      </dgm:t>
    </dgm:pt>
    <dgm:pt modelId="{17D73F58-6E11-426A-9E2F-9B65A5198669}" type="sibTrans" cxnId="{488B934D-42A6-48B9-9E9B-A395FAE1D5E8}">
      <dgm:prSet/>
      <dgm:spPr/>
      <dgm:t>
        <a:bodyPr/>
        <a:lstStyle/>
        <a:p>
          <a:endParaRPr lang="en-US"/>
        </a:p>
      </dgm:t>
    </dgm:pt>
    <dgm:pt modelId="{EE273ABD-D973-4FFF-B1B3-4271D8BB6C59}">
      <dgm:prSet phldrT="[Text]" custT="1"/>
      <dgm:spPr/>
      <dgm:t>
        <a:bodyPr/>
        <a:lstStyle/>
        <a:p>
          <a:pPr algn="l"/>
          <a:r>
            <a:rPr lang="en-US" sz="2000" dirty="0" smtClean="0"/>
            <a:t>Transition</a:t>
          </a:r>
          <a:endParaRPr lang="en-US" sz="2000" dirty="0"/>
        </a:p>
      </dgm:t>
    </dgm:pt>
    <dgm:pt modelId="{23440F9C-86CD-4E43-A44A-12D9DEB86D63}" type="parTrans" cxnId="{3D611DFA-220B-458C-81A3-3B535B19B017}">
      <dgm:prSet/>
      <dgm:spPr/>
      <dgm:t>
        <a:bodyPr/>
        <a:lstStyle/>
        <a:p>
          <a:endParaRPr lang="en-US"/>
        </a:p>
      </dgm:t>
    </dgm:pt>
    <dgm:pt modelId="{056B8A76-C259-4408-BF7F-61748BE7D19A}" type="sibTrans" cxnId="{3D611DFA-220B-458C-81A3-3B535B19B017}">
      <dgm:prSet/>
      <dgm:spPr/>
      <dgm:t>
        <a:bodyPr/>
        <a:lstStyle/>
        <a:p>
          <a:endParaRPr lang="en-US"/>
        </a:p>
      </dgm:t>
    </dgm:pt>
    <dgm:pt modelId="{35E831EF-3072-48A2-BD7E-E078137407BC}">
      <dgm:prSet phldrT="[Text]" custT="1"/>
      <dgm:spPr/>
      <dgm:t>
        <a:bodyPr/>
        <a:lstStyle/>
        <a:p>
          <a:pPr algn="l"/>
          <a:r>
            <a:rPr lang="en-US" sz="2000" dirty="0" smtClean="0"/>
            <a:t>Steady-state</a:t>
          </a:r>
          <a:endParaRPr lang="en-US" sz="2000" dirty="0"/>
        </a:p>
      </dgm:t>
    </dgm:pt>
    <dgm:pt modelId="{728A62E6-C72D-44D9-A0DE-9A66985AB741}" type="parTrans" cxnId="{2E2CD4A6-7307-4612-A83B-64782AEEC781}">
      <dgm:prSet/>
      <dgm:spPr/>
      <dgm:t>
        <a:bodyPr/>
        <a:lstStyle/>
        <a:p>
          <a:endParaRPr lang="en-US"/>
        </a:p>
      </dgm:t>
    </dgm:pt>
    <dgm:pt modelId="{CBFC49A3-9217-42B3-97DD-32242B062B48}" type="sibTrans" cxnId="{2E2CD4A6-7307-4612-A83B-64782AEEC781}">
      <dgm:prSet/>
      <dgm:spPr/>
      <dgm:t>
        <a:bodyPr/>
        <a:lstStyle/>
        <a:p>
          <a:endParaRPr lang="en-US"/>
        </a:p>
      </dgm:t>
    </dgm:pt>
    <dgm:pt modelId="{ABD5F76A-308A-4484-B300-240604F925BD}" type="pres">
      <dgm:prSet presAssocID="{64B920FA-E66C-49B8-AC2E-95C76076CA96}" presName="Name0" presStyleCnt="0">
        <dgm:presLayoutVars>
          <dgm:dir/>
          <dgm:resizeHandles val="exact"/>
        </dgm:presLayoutVars>
      </dgm:prSet>
      <dgm:spPr/>
    </dgm:pt>
    <dgm:pt modelId="{E141AFC7-1BC6-4035-A4AB-9F3CA944C49E}" type="pres">
      <dgm:prSet presAssocID="{AB54626D-374D-4B8F-9F7A-B389CAE89B56}" presName="parTxOnly" presStyleLbl="node1" presStyleIdx="0" presStyleCnt="3">
        <dgm:presLayoutVars>
          <dgm:bulletEnabled val="1"/>
        </dgm:presLayoutVars>
      </dgm:prSet>
      <dgm:spPr/>
      <dgm:t>
        <a:bodyPr/>
        <a:lstStyle/>
        <a:p>
          <a:endParaRPr lang="en-US"/>
        </a:p>
      </dgm:t>
    </dgm:pt>
    <dgm:pt modelId="{B4BCB36B-16DC-4DC6-B1BB-34A89835307A}" type="pres">
      <dgm:prSet presAssocID="{17D73F58-6E11-426A-9E2F-9B65A5198669}" presName="parSpace" presStyleCnt="0"/>
      <dgm:spPr/>
    </dgm:pt>
    <dgm:pt modelId="{F0BA2E91-2039-4B93-BDD9-09A778F6372F}" type="pres">
      <dgm:prSet presAssocID="{EE273ABD-D973-4FFF-B1B3-4271D8BB6C59}" presName="parTxOnly" presStyleLbl="node1" presStyleIdx="1" presStyleCnt="3" custLinFactNeighborX="-1078" custLinFactNeighborY="-28983">
        <dgm:presLayoutVars>
          <dgm:bulletEnabled val="1"/>
        </dgm:presLayoutVars>
      </dgm:prSet>
      <dgm:spPr/>
      <dgm:t>
        <a:bodyPr/>
        <a:lstStyle/>
        <a:p>
          <a:endParaRPr lang="en-US"/>
        </a:p>
      </dgm:t>
    </dgm:pt>
    <dgm:pt modelId="{318EDEE0-9753-4179-8B44-9F661DFC2671}" type="pres">
      <dgm:prSet presAssocID="{056B8A76-C259-4408-BF7F-61748BE7D19A}" presName="parSpace" presStyleCnt="0"/>
      <dgm:spPr/>
    </dgm:pt>
    <dgm:pt modelId="{F1745543-237A-4107-8BE7-05409F672420}" type="pres">
      <dgm:prSet presAssocID="{35E831EF-3072-48A2-BD7E-E078137407BC}" presName="parTxOnly" presStyleLbl="node1" presStyleIdx="2" presStyleCnt="3" custScaleX="106806" custLinFactNeighborY="9660">
        <dgm:presLayoutVars>
          <dgm:bulletEnabled val="1"/>
        </dgm:presLayoutVars>
      </dgm:prSet>
      <dgm:spPr/>
      <dgm:t>
        <a:bodyPr/>
        <a:lstStyle/>
        <a:p>
          <a:endParaRPr lang="en-US"/>
        </a:p>
      </dgm:t>
    </dgm:pt>
  </dgm:ptLst>
  <dgm:cxnLst>
    <dgm:cxn modelId="{488B934D-42A6-48B9-9E9B-A395FAE1D5E8}" srcId="{64B920FA-E66C-49B8-AC2E-95C76076CA96}" destId="{AB54626D-374D-4B8F-9F7A-B389CAE89B56}" srcOrd="0" destOrd="0" parTransId="{3B26B3CF-59AC-4058-9A90-5A2C656F5C0A}" sibTransId="{17D73F58-6E11-426A-9E2F-9B65A5198669}"/>
    <dgm:cxn modelId="{2E2CD4A6-7307-4612-A83B-64782AEEC781}" srcId="{64B920FA-E66C-49B8-AC2E-95C76076CA96}" destId="{35E831EF-3072-48A2-BD7E-E078137407BC}" srcOrd="2" destOrd="0" parTransId="{728A62E6-C72D-44D9-A0DE-9A66985AB741}" sibTransId="{CBFC49A3-9217-42B3-97DD-32242B062B48}"/>
    <dgm:cxn modelId="{3D6B2876-AADA-4AAA-AEA8-FFDB815EC1AE}" type="presOf" srcId="{35E831EF-3072-48A2-BD7E-E078137407BC}" destId="{F1745543-237A-4107-8BE7-05409F672420}" srcOrd="0" destOrd="0" presId="urn:microsoft.com/office/officeart/2005/8/layout/hChevron3"/>
    <dgm:cxn modelId="{E7B83255-CD85-4204-8AB7-8307FBCA6028}" type="presOf" srcId="{AB54626D-374D-4B8F-9F7A-B389CAE89B56}" destId="{E141AFC7-1BC6-4035-A4AB-9F3CA944C49E}" srcOrd="0" destOrd="0" presId="urn:microsoft.com/office/officeart/2005/8/layout/hChevron3"/>
    <dgm:cxn modelId="{7AB78115-35D9-4EDC-BF5A-6130BB01631B}" type="presOf" srcId="{EE273ABD-D973-4FFF-B1B3-4271D8BB6C59}" destId="{F0BA2E91-2039-4B93-BDD9-09A778F6372F}" srcOrd="0" destOrd="0" presId="urn:microsoft.com/office/officeart/2005/8/layout/hChevron3"/>
    <dgm:cxn modelId="{3D611DFA-220B-458C-81A3-3B535B19B017}" srcId="{64B920FA-E66C-49B8-AC2E-95C76076CA96}" destId="{EE273ABD-D973-4FFF-B1B3-4271D8BB6C59}" srcOrd="1" destOrd="0" parTransId="{23440F9C-86CD-4E43-A44A-12D9DEB86D63}" sibTransId="{056B8A76-C259-4408-BF7F-61748BE7D19A}"/>
    <dgm:cxn modelId="{D810C904-8150-4765-923B-E87AD0B89810}" type="presOf" srcId="{64B920FA-E66C-49B8-AC2E-95C76076CA96}" destId="{ABD5F76A-308A-4484-B300-240604F925BD}" srcOrd="0" destOrd="0" presId="urn:microsoft.com/office/officeart/2005/8/layout/hChevron3"/>
    <dgm:cxn modelId="{142ECB7B-857E-4362-8934-13670868344F}" type="presParOf" srcId="{ABD5F76A-308A-4484-B300-240604F925BD}" destId="{E141AFC7-1BC6-4035-A4AB-9F3CA944C49E}" srcOrd="0" destOrd="0" presId="urn:microsoft.com/office/officeart/2005/8/layout/hChevron3"/>
    <dgm:cxn modelId="{744DF461-57A3-4FB7-9620-3D966A3C485B}" type="presParOf" srcId="{ABD5F76A-308A-4484-B300-240604F925BD}" destId="{B4BCB36B-16DC-4DC6-B1BB-34A89835307A}" srcOrd="1" destOrd="0" presId="urn:microsoft.com/office/officeart/2005/8/layout/hChevron3"/>
    <dgm:cxn modelId="{1037BF1E-01C9-4228-9D9E-14AFF6752A4F}" type="presParOf" srcId="{ABD5F76A-308A-4484-B300-240604F925BD}" destId="{F0BA2E91-2039-4B93-BDD9-09A778F6372F}" srcOrd="2" destOrd="0" presId="urn:microsoft.com/office/officeart/2005/8/layout/hChevron3"/>
    <dgm:cxn modelId="{371B52EB-5FEE-45C8-A571-29DC14BE8004}" type="presParOf" srcId="{ABD5F76A-308A-4484-B300-240604F925BD}" destId="{318EDEE0-9753-4179-8B44-9F661DFC2671}" srcOrd="3" destOrd="0" presId="urn:microsoft.com/office/officeart/2005/8/layout/hChevron3"/>
    <dgm:cxn modelId="{F28F0496-3EB0-4706-A38C-1C7FB296BC4D}" type="presParOf" srcId="{ABD5F76A-308A-4484-B300-240604F925BD}" destId="{F1745543-237A-4107-8BE7-05409F672420}" srcOrd="4" destOrd="0" presId="urn:microsoft.com/office/officeart/2005/8/layout/hChevron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CDE091-6A61-4431-BE59-4E70D2638DB5}">
      <dsp:nvSpPr>
        <dsp:cNvPr id="0" name=""/>
        <dsp:cNvSpPr/>
      </dsp:nvSpPr>
      <dsp:spPr>
        <a:xfrm rot="21300000">
          <a:off x="16701" y="1258817"/>
          <a:ext cx="5408979" cy="619409"/>
        </a:xfrm>
        <a:prstGeom prst="mathMinus">
          <a:avLst/>
        </a:prstGeom>
        <a:solidFill>
          <a:schemeClr val="accent1">
            <a:tint val="6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7DD15A-E4C2-4849-914B-5E7E2FBC1B02}">
      <dsp:nvSpPr>
        <dsp:cNvPr id="0" name=""/>
        <dsp:cNvSpPr/>
      </dsp:nvSpPr>
      <dsp:spPr>
        <a:xfrm>
          <a:off x="653085" y="156852"/>
          <a:ext cx="1632714" cy="1254817"/>
        </a:xfrm>
        <a:prstGeom prst="downArrow">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4EB4B1-F4E6-48A2-8365-5FE18E2F6779}">
      <dsp:nvSpPr>
        <dsp:cNvPr id="0" name=""/>
        <dsp:cNvSpPr/>
      </dsp:nvSpPr>
      <dsp:spPr>
        <a:xfrm>
          <a:off x="2537456" y="0"/>
          <a:ext cx="2895625" cy="1317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System development</a:t>
          </a:r>
          <a:br>
            <a:rPr lang="en-US" sz="1900" kern="1200" dirty="0" smtClean="0"/>
          </a:br>
          <a:r>
            <a:rPr lang="en-US" sz="1400" kern="1200" dirty="0" smtClean="0"/>
            <a:t>(Web search, hosted cloud, etc.)</a:t>
          </a:r>
          <a:endParaRPr lang="en-US" sz="1900" kern="1200" dirty="0"/>
        </a:p>
      </dsp:txBody>
      <dsp:txXfrm>
        <a:off x="2537456" y="0"/>
        <a:ext cx="2895625" cy="1317558"/>
      </dsp:txXfrm>
    </dsp:sp>
    <dsp:sp modelId="{D2ABD13D-B70D-47C7-B897-BFF46AA2177A}">
      <dsp:nvSpPr>
        <dsp:cNvPr id="0" name=""/>
        <dsp:cNvSpPr/>
      </dsp:nvSpPr>
      <dsp:spPr>
        <a:xfrm>
          <a:off x="3156581" y="1725374"/>
          <a:ext cx="1632714" cy="1254817"/>
        </a:xfrm>
        <a:prstGeom prst="upArrow">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4B2B96-2D6D-4E7E-9DA9-A5D7C0F70C98}">
      <dsp:nvSpPr>
        <dsp:cNvPr id="0" name=""/>
        <dsp:cNvSpPr/>
      </dsp:nvSpPr>
      <dsp:spPr>
        <a:xfrm>
          <a:off x="816357" y="1819485"/>
          <a:ext cx="1741562" cy="1317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5128" tIns="135128" rIns="135128" bIns="135128" numCol="1" spcCol="1270" anchor="ctr" anchorCtr="0">
          <a:noAutofit/>
        </a:bodyPr>
        <a:lstStyle/>
        <a:p>
          <a:pPr lvl="0" algn="ctr" defTabSz="844550">
            <a:lnSpc>
              <a:spcPct val="90000"/>
            </a:lnSpc>
            <a:spcBef>
              <a:spcPct val="0"/>
            </a:spcBef>
            <a:spcAft>
              <a:spcPct val="35000"/>
            </a:spcAft>
          </a:pPr>
          <a:r>
            <a:rPr lang="en-US" sz="1900" kern="1200" dirty="0" smtClean="0"/>
            <a:t>SSD vendors</a:t>
          </a:r>
          <a:endParaRPr lang="en-US" sz="1900" kern="1200" dirty="0"/>
        </a:p>
      </dsp:txBody>
      <dsp:txXfrm>
        <a:off x="816357" y="1819485"/>
        <a:ext cx="1741562" cy="1317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1AFC7-1BC6-4035-A4AB-9F3CA944C49E}">
      <dsp:nvSpPr>
        <dsp:cNvPr id="0" name=""/>
        <dsp:cNvSpPr/>
      </dsp:nvSpPr>
      <dsp:spPr>
        <a:xfrm>
          <a:off x="0" y="0"/>
          <a:ext cx="4105659" cy="457200"/>
        </a:xfrm>
        <a:prstGeom prst="homePlate">
          <a:avLst/>
        </a:prstGeom>
        <a:solidFill>
          <a:schemeClr val="accent2">
            <a:shade val="8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lvl="0" algn="l" defTabSz="889000">
            <a:lnSpc>
              <a:spcPct val="90000"/>
            </a:lnSpc>
            <a:spcBef>
              <a:spcPct val="0"/>
            </a:spcBef>
            <a:spcAft>
              <a:spcPct val="35000"/>
            </a:spcAft>
          </a:pPr>
          <a:r>
            <a:rPr lang="en-US" sz="2000" kern="1200" dirty="0" smtClean="0"/>
            <a:t>Workload A</a:t>
          </a:r>
          <a:endParaRPr lang="en-US" sz="2000" kern="1200" dirty="0"/>
        </a:p>
      </dsp:txBody>
      <dsp:txXfrm>
        <a:off x="0" y="0"/>
        <a:ext cx="3991359" cy="457200"/>
      </dsp:txXfrm>
    </dsp:sp>
    <dsp:sp modelId="{F0BA2E91-2039-4B93-BDD9-09A778F6372F}">
      <dsp:nvSpPr>
        <dsp:cNvPr id="0" name=""/>
        <dsp:cNvSpPr/>
      </dsp:nvSpPr>
      <dsp:spPr>
        <a:xfrm>
          <a:off x="3300709" y="0"/>
          <a:ext cx="7672090" cy="457200"/>
        </a:xfrm>
        <a:prstGeom prst="chevron">
          <a:avLst/>
        </a:prstGeom>
        <a:solidFill>
          <a:schemeClr val="accent2">
            <a:shade val="80000"/>
            <a:hueOff val="331057"/>
            <a:satOff val="-62876"/>
            <a:lumOff val="37734"/>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lvl="0" algn="l" defTabSz="889000">
            <a:lnSpc>
              <a:spcPct val="90000"/>
            </a:lnSpc>
            <a:spcBef>
              <a:spcPct val="0"/>
            </a:spcBef>
            <a:spcAft>
              <a:spcPct val="35000"/>
            </a:spcAft>
          </a:pPr>
          <a:r>
            <a:rPr lang="en-US" sz="2000" kern="1200" dirty="0" smtClean="0"/>
            <a:t>Workload B</a:t>
          </a:r>
          <a:endParaRPr lang="en-US" sz="2000" kern="1200" dirty="0"/>
        </a:p>
      </dsp:txBody>
      <dsp:txXfrm>
        <a:off x="3529309" y="0"/>
        <a:ext cx="7214890" cy="4572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41AFC7-1BC6-4035-A4AB-9F3CA944C49E}">
      <dsp:nvSpPr>
        <dsp:cNvPr id="0" name=""/>
        <dsp:cNvSpPr/>
      </dsp:nvSpPr>
      <dsp:spPr>
        <a:xfrm>
          <a:off x="4280" y="0"/>
          <a:ext cx="4109442" cy="457200"/>
        </a:xfrm>
        <a:prstGeom prst="homePlate">
          <a:avLst/>
        </a:prstGeom>
        <a:solidFill>
          <a:schemeClr val="accent1">
            <a:shade val="50000"/>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53340" rIns="26670" bIns="53340" numCol="1" spcCol="1270" anchor="ctr" anchorCtr="0">
          <a:noAutofit/>
        </a:bodyPr>
        <a:lstStyle/>
        <a:p>
          <a:pPr lvl="0" algn="l" defTabSz="889000">
            <a:lnSpc>
              <a:spcPct val="90000"/>
            </a:lnSpc>
            <a:spcBef>
              <a:spcPct val="0"/>
            </a:spcBef>
            <a:spcAft>
              <a:spcPct val="35000"/>
            </a:spcAft>
          </a:pPr>
          <a:r>
            <a:rPr lang="en-US" sz="2000" kern="1200" dirty="0" smtClean="0"/>
            <a:t>Steady-state</a:t>
          </a:r>
          <a:endParaRPr lang="en-US" sz="2000" kern="1200" dirty="0"/>
        </a:p>
      </dsp:txBody>
      <dsp:txXfrm>
        <a:off x="4280" y="0"/>
        <a:ext cx="3995142" cy="457200"/>
      </dsp:txXfrm>
    </dsp:sp>
    <dsp:sp modelId="{F0BA2E91-2039-4B93-BDD9-09A778F6372F}">
      <dsp:nvSpPr>
        <dsp:cNvPr id="0" name=""/>
        <dsp:cNvSpPr/>
      </dsp:nvSpPr>
      <dsp:spPr>
        <a:xfrm>
          <a:off x="3282974" y="0"/>
          <a:ext cx="4109442" cy="457200"/>
        </a:xfrm>
        <a:prstGeom prst="chevron">
          <a:avLst/>
        </a:prstGeom>
        <a:solidFill>
          <a:schemeClr val="accent1">
            <a:shade val="50000"/>
            <a:hueOff val="428306"/>
            <a:satOff val="-63133"/>
            <a:lumOff val="40388"/>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lvl="0" algn="l" defTabSz="889000">
            <a:lnSpc>
              <a:spcPct val="90000"/>
            </a:lnSpc>
            <a:spcBef>
              <a:spcPct val="0"/>
            </a:spcBef>
            <a:spcAft>
              <a:spcPct val="35000"/>
            </a:spcAft>
          </a:pPr>
          <a:r>
            <a:rPr lang="en-US" sz="2000" kern="1200" dirty="0" smtClean="0"/>
            <a:t>Transition</a:t>
          </a:r>
          <a:endParaRPr lang="en-US" sz="2000" kern="1200" dirty="0"/>
        </a:p>
      </dsp:txBody>
      <dsp:txXfrm>
        <a:off x="3511574" y="0"/>
        <a:ext cx="3652242" cy="457200"/>
      </dsp:txXfrm>
    </dsp:sp>
    <dsp:sp modelId="{F1745543-237A-4107-8BE7-05409F672420}">
      <dsp:nvSpPr>
        <dsp:cNvPr id="0" name=""/>
        <dsp:cNvSpPr/>
      </dsp:nvSpPr>
      <dsp:spPr>
        <a:xfrm>
          <a:off x="6579388" y="0"/>
          <a:ext cx="4389130" cy="457200"/>
        </a:xfrm>
        <a:prstGeom prst="chevron">
          <a:avLst/>
        </a:prstGeom>
        <a:solidFill>
          <a:schemeClr val="accent1">
            <a:shade val="50000"/>
            <a:hueOff val="428306"/>
            <a:satOff val="-63133"/>
            <a:lumOff val="40388"/>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0010" tIns="53340" rIns="26670" bIns="53340" numCol="1" spcCol="1270" anchor="ctr" anchorCtr="0">
          <a:noAutofit/>
        </a:bodyPr>
        <a:lstStyle/>
        <a:p>
          <a:pPr lvl="0" algn="l" defTabSz="889000">
            <a:lnSpc>
              <a:spcPct val="90000"/>
            </a:lnSpc>
            <a:spcBef>
              <a:spcPct val="0"/>
            </a:spcBef>
            <a:spcAft>
              <a:spcPct val="35000"/>
            </a:spcAft>
          </a:pPr>
          <a:r>
            <a:rPr lang="en-US" sz="2000" kern="1200" dirty="0" smtClean="0"/>
            <a:t>Steady-state</a:t>
          </a:r>
          <a:endParaRPr lang="en-US" sz="2000" kern="1200" dirty="0"/>
        </a:p>
      </dsp:txBody>
      <dsp:txXfrm>
        <a:off x="6807988" y="0"/>
        <a:ext cx="3931930" cy="457200"/>
      </dsp:txXfrm>
    </dsp:sp>
  </dsp:spTree>
</dsp:drawing>
</file>

<file path=ppt/diagrams/layout1.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latin typeface="Segoe UI" pitchFamily="34" charset="0"/>
              </a:rPr>
              <a:t>8/21/2014</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2013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51B1278-D92B-4AF3-A9C1-71DD298190CE}" type="datetimeFigureOut">
              <a:rPr lang="en-US" smtClean="0"/>
              <a:pPr/>
              <a:t>8/21/2014</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9DDC45-41F8-4715-909D-A84862A8E68D}" type="slidenum">
              <a:rPr lang="en-US" smtClean="0"/>
              <a:t>20</a:t>
            </a:fld>
            <a:endParaRPr lang="en-US"/>
          </a:p>
        </p:txBody>
      </p:sp>
    </p:spTree>
    <p:extLst>
      <p:ext uri="{BB962C8B-B14F-4D97-AF65-F5344CB8AC3E}">
        <p14:creationId xmlns:p14="http://schemas.microsoft.com/office/powerpoint/2010/main" val="3146630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Quick Answer</a:t>
            </a:r>
          </a:p>
          <a:p>
            <a:r>
              <a:rPr lang="en-US" dirty="0" smtClean="0"/>
              <a:t>Then: “This is a super useful chart – I’ve personally spent hours staring at these.</a:t>
            </a:r>
            <a:r>
              <a:rPr lang="en-US" baseline="0" dirty="0" smtClean="0"/>
              <a:t>  95% of the time is exploring new questions, not in looking for the answers”</a:t>
            </a:r>
            <a:endParaRPr lang="en-US" dirty="0"/>
          </a:p>
        </p:txBody>
      </p:sp>
      <p:sp>
        <p:nvSpPr>
          <p:cNvPr id="4" name="Slide Number Placeholder 3"/>
          <p:cNvSpPr>
            <a:spLocks noGrp="1"/>
          </p:cNvSpPr>
          <p:nvPr>
            <p:ph type="sldNum" sz="quarter" idx="10"/>
          </p:nvPr>
        </p:nvSpPr>
        <p:spPr/>
        <p:txBody>
          <a:bodyPr/>
          <a:lstStyle/>
          <a:p>
            <a:fld id="{639DDC45-41F8-4715-909D-A84862A8E68D}" type="slidenum">
              <a:rPr lang="en-US" smtClean="0"/>
              <a:t>21</a:t>
            </a:fld>
            <a:endParaRPr lang="en-US"/>
          </a:p>
        </p:txBody>
      </p:sp>
    </p:spTree>
    <p:extLst>
      <p:ext uri="{BB962C8B-B14F-4D97-AF65-F5344CB8AC3E}">
        <p14:creationId xmlns:p14="http://schemas.microsoft.com/office/powerpoint/2010/main" val="2492002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dirty="0" smtClean="0"/>
              <a:t>Slowest workload: 64k random</a:t>
            </a:r>
            <a:r>
              <a:rPr lang="en-US" baseline="0" dirty="0" smtClean="0"/>
              <a:t> read/write mix, QD 1 (768 MB/s to the flash)</a:t>
            </a:r>
            <a:endParaRPr lang="en-US" dirty="0"/>
          </a:p>
        </p:txBody>
      </p:sp>
      <p:sp>
        <p:nvSpPr>
          <p:cNvPr id="4" name="Slide Number Placeholder 3"/>
          <p:cNvSpPr>
            <a:spLocks noGrp="1"/>
          </p:cNvSpPr>
          <p:nvPr>
            <p:ph type="sldNum" sz="quarter" idx="10"/>
          </p:nvPr>
        </p:nvSpPr>
        <p:spPr/>
        <p:txBody>
          <a:bodyPr/>
          <a:lstStyle/>
          <a:p>
            <a:fld id="{639DDC45-41F8-4715-909D-A84862A8E68D}" type="slidenum">
              <a:rPr lang="en-US" smtClean="0"/>
              <a:t>22</a:t>
            </a:fld>
            <a:endParaRPr lang="en-US"/>
          </a:p>
        </p:txBody>
      </p:sp>
    </p:spTree>
    <p:extLst>
      <p:ext uri="{BB962C8B-B14F-4D97-AF65-F5344CB8AC3E}">
        <p14:creationId xmlns:p14="http://schemas.microsoft.com/office/powerpoint/2010/main" val="3497427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39DDC45-41F8-4715-909D-A84862A8E68D}" type="slidenum">
              <a:rPr lang="en-US" smtClean="0"/>
              <a:t>23</a:t>
            </a:fld>
            <a:endParaRPr lang="en-US"/>
          </a:p>
        </p:txBody>
      </p:sp>
    </p:spTree>
    <p:extLst>
      <p:ext uri="{BB962C8B-B14F-4D97-AF65-F5344CB8AC3E}">
        <p14:creationId xmlns:p14="http://schemas.microsoft.com/office/powerpoint/2010/main" val="2928588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639DDC45-41F8-4715-909D-A84862A8E68D}" type="slidenum">
              <a:rPr lang="en-US" smtClean="0"/>
              <a:t>24</a:t>
            </a:fld>
            <a:endParaRPr lang="en-US"/>
          </a:p>
        </p:txBody>
      </p:sp>
    </p:spTree>
    <p:extLst>
      <p:ext uri="{BB962C8B-B14F-4D97-AF65-F5344CB8AC3E}">
        <p14:creationId xmlns:p14="http://schemas.microsoft.com/office/powerpoint/2010/main" val="1837835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1331B57-0BE5-4F82-AA58-76F53EFF3ADA}" type="datetime8">
              <a:rPr lang="en-US" smtClean="0">
                <a:solidFill>
                  <a:prstClr val="black"/>
                </a:solidFill>
              </a:rPr>
              <a:pPr/>
              <a:t>8/21/2014 8:39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666783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17165"/>
            <a:ext cx="10058336" cy="1837298"/>
          </a:xfrm>
          <a:noFill/>
        </p:spPr>
        <p:txBody>
          <a:bodyPr lIns="146304" tIns="91440" rIns="146304" bIns="91440" anchor="t" anchorCtr="0"/>
          <a:lstStyle>
            <a:lvl1pPr>
              <a:defRPr sz="6000" spc="-100" baseline="0">
                <a:gradFill>
                  <a:gsLst>
                    <a:gs pos="3333">
                      <a:schemeClr val="tx2"/>
                    </a:gs>
                    <a:gs pos="39000">
                      <a:schemeClr val="tx2"/>
                    </a:gs>
                  </a:gsLst>
                  <a:lin ang="5400000" scaled="0"/>
                </a:gradFill>
              </a:defRPr>
            </a:lvl1pPr>
          </a:lstStyle>
          <a:p>
            <a:r>
              <a:rPr lang="en-US" dirty="0" smtClean="0"/>
              <a:t>Presentation title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Video title</a:t>
            </a:r>
            <a:endParaRPr lang="en-US" dirty="0"/>
          </a:p>
        </p:txBody>
      </p:sp>
    </p:spTree>
    <p:extLst>
      <p:ext uri="{BB962C8B-B14F-4D97-AF65-F5344CB8AC3E}">
        <p14:creationId xmlns:p14="http://schemas.microsoft.com/office/powerpoint/2010/main" val="215941221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a:gradFill>
                  <a:gsLst>
                    <a:gs pos="1250">
                      <a:schemeClr val="tx2"/>
                    </a:gs>
                    <a:gs pos="99000">
                      <a:schemeClr val="tx2"/>
                    </a:gs>
                  </a:gsLst>
                  <a:lin ang="5400000" scaled="0"/>
                </a:gra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229941979"/>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3" name="Rectangle 2"/>
          <p:cNvSpPr/>
          <p:nvPr userDrawn="1"/>
        </p:nvSpPr>
        <p:spPr bwMode="auto">
          <a:xfrm>
            <a:off x="274638" y="2125663"/>
            <a:ext cx="9144000" cy="36576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8838" y="480502"/>
            <a:ext cx="2557747" cy="547905"/>
          </a:xfrm>
          <a:prstGeom prst="rect">
            <a:avLst/>
          </a:prstGeom>
        </p:spPr>
      </p:pic>
      <p:sp>
        <p:nvSpPr>
          <p:cNvPr id="5" name="Text Placeholder 4"/>
          <p:cNvSpPr>
            <a:spLocks noGrp="1"/>
          </p:cNvSpPr>
          <p:nvPr>
            <p:ph type="body" sz="quarter" idx="12" hasCustomPrompt="1"/>
          </p:nvPr>
        </p:nvSpPr>
        <p:spPr>
          <a:xfrm>
            <a:off x="274701" y="3955786"/>
            <a:ext cx="9143937" cy="1828007"/>
          </a:xfrm>
          <a:noFill/>
        </p:spPr>
        <p:txBody>
          <a:bodyPr lIns="146304" tIns="109728" rIns="146304" bIns="109728">
            <a:noAutofit/>
          </a:bodyPr>
          <a:lstStyle>
            <a:lvl1pPr marL="0" indent="0">
              <a:spcBef>
                <a:spcPts val="0"/>
              </a:spcBef>
              <a:buNone/>
              <a:defRPr sz="3600" spc="0" baseline="0">
                <a:gradFill>
                  <a:gsLst>
                    <a:gs pos="2917">
                      <a:srgbClr val="FFFFFF"/>
                    </a:gs>
                    <a:gs pos="3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3412447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553" indent="0">
              <a:buNone/>
              <a:defRPr>
                <a:gradFill>
                  <a:gsLst>
                    <a:gs pos="1250">
                      <a:srgbClr val="000000"/>
                    </a:gs>
                    <a:gs pos="100000">
                      <a:srgbClr val="000000"/>
                    </a:gs>
                  </a:gsLst>
                  <a:lin ang="5400000" scaled="0"/>
                </a:gradFill>
                <a:latin typeface="Segoe UI" pitchFamily="34" charset="0"/>
                <a:cs typeface="Segoe UI" pitchFamily="34" charset="0"/>
              </a:defRPr>
            </a:lvl2pPr>
            <a:lvl3pPr marL="584607" indent="0">
              <a:buNone/>
              <a:defRPr>
                <a:gradFill>
                  <a:gsLst>
                    <a:gs pos="1250">
                      <a:srgbClr val="000000"/>
                    </a:gs>
                    <a:gs pos="100000">
                      <a:srgbClr val="000000"/>
                    </a:gs>
                  </a:gsLst>
                  <a:lin ang="5400000" scaled="0"/>
                </a:gradFill>
                <a:latin typeface="Segoe UI" pitchFamily="34" charset="0"/>
                <a:cs typeface="Segoe UI" pitchFamily="34" charset="0"/>
              </a:defRPr>
            </a:lvl3pPr>
            <a:lvl4pPr marL="814563"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997"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56628" y="2031212"/>
            <a:ext cx="5261211"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2646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2031212"/>
            <a:ext cx="5287122" cy="523733"/>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264687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855008" y="6482889"/>
            <a:ext cx="2798207" cy="372394"/>
          </a:xfrm>
          <a:prstGeom prst="rect">
            <a:avLst/>
          </a:prstGeom>
        </p:spPr>
        <p:txBody>
          <a:bodyPr/>
          <a:lstStyle/>
          <a:p>
            <a:fld id="{F7998193-9260-47F8-BEF3-C3507E8942E4}" type="datetime1">
              <a:rPr lang="en-US" smtClean="0"/>
              <a:t>8/21/2014</a:t>
            </a:fld>
            <a:endParaRPr lang="en-US"/>
          </a:p>
        </p:txBody>
      </p:sp>
      <p:sp>
        <p:nvSpPr>
          <p:cNvPr id="8" name="Footer Placeholder 7"/>
          <p:cNvSpPr>
            <a:spLocks noGrp="1"/>
          </p:cNvSpPr>
          <p:nvPr>
            <p:ph type="ftr" sz="quarter" idx="11"/>
          </p:nvPr>
        </p:nvSpPr>
        <p:spPr>
          <a:xfrm>
            <a:off x="4119583" y="6482889"/>
            <a:ext cx="4197310" cy="372394"/>
          </a:xfrm>
          <a:prstGeom prst="rect">
            <a:avLst/>
          </a:prstGeom>
        </p:spPr>
        <p:txBody>
          <a:bodyPr/>
          <a:lstStyle/>
          <a:p>
            <a:endParaRPr lang="en-US"/>
          </a:p>
        </p:txBody>
      </p:sp>
      <p:sp>
        <p:nvSpPr>
          <p:cNvPr id="9" name="Slide Number Placeholder 8"/>
          <p:cNvSpPr>
            <a:spLocks noGrp="1"/>
          </p:cNvSpPr>
          <p:nvPr>
            <p:ph type="sldNum" sz="quarter" idx="12"/>
          </p:nvPr>
        </p:nvSpPr>
        <p:spPr>
          <a:xfrm>
            <a:off x="8783260" y="6482889"/>
            <a:ext cx="2798207" cy="372394"/>
          </a:xfrm>
          <a:prstGeom prst="rect">
            <a:avLst/>
          </a:prstGeom>
        </p:spPr>
        <p:txBody>
          <a:bodyPr/>
          <a:lstStyle/>
          <a:p>
            <a:fld id="{42F09400-C55A-497A-8A7C-29C76B7FDACA}" type="slidenum">
              <a:rPr lang="en-US" smtClean="0"/>
              <a:t>‹#›</a:t>
            </a:fld>
            <a:endParaRPr lang="en-US"/>
          </a:p>
        </p:txBody>
      </p:sp>
    </p:spTree>
    <p:extLst>
      <p:ext uri="{BB962C8B-B14F-4D97-AF65-F5344CB8AC3E}">
        <p14:creationId xmlns:p14="http://schemas.microsoft.com/office/powerpoint/2010/main" val="34844257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825" y="0"/>
            <a:ext cx="12426819" cy="6994524"/>
          </a:xfrm>
          <a:prstGeom prst="rect">
            <a:avLst/>
          </a:prstGeom>
        </p:spPr>
      </p:pic>
      <p:sp>
        <p:nvSpPr>
          <p:cNvPr id="18" name="Rectangle 17"/>
          <p:cNvSpPr/>
          <p:nvPr userDrawn="1"/>
        </p:nvSpPr>
        <p:spPr bwMode="gray">
          <a:xfrm>
            <a:off x="274638"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702"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702" y="3957638"/>
            <a:ext cx="7316788" cy="1825625"/>
          </a:xfrm>
        </p:spPr>
        <p:txBody>
          <a:bodyPr tIns="109728" bIns="109728">
            <a:noAutofit/>
          </a:bodyPr>
          <a:lstStyle>
            <a:lvl1pPr marL="0" indent="0">
              <a:spcBef>
                <a:spcPts val="0"/>
              </a:spcBef>
              <a:buNone/>
              <a:defRPr sz="3200" baseline="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1291273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3" y="0"/>
            <a:ext cx="12434709" cy="6994524"/>
          </a:xfrm>
          <a:prstGeom prst="rect">
            <a:avLst/>
          </a:prstGeom>
        </p:spPr>
      </p:pic>
      <p:sp>
        <p:nvSpPr>
          <p:cNvPr id="17" name="Rectangle 16"/>
          <p:cNvSpPr/>
          <p:nvPr userDrawn="1"/>
        </p:nvSpPr>
        <p:spPr bwMode="gray">
          <a:xfrm>
            <a:off x="274638" y="2125663"/>
            <a:ext cx="6400800" cy="3657600"/>
          </a:xfrm>
          <a:prstGeom prst="rect">
            <a:avLst/>
          </a:prstGeom>
          <a:solidFill>
            <a:schemeClr val="accent2">
              <a:alpha val="9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64023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57638"/>
            <a:ext cx="6402388" cy="1825625"/>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59"/>
          </a:xfrm>
          <a:prstGeom prst="rect">
            <a:avLst/>
          </a:prstGeom>
        </p:spPr>
      </p:pic>
    </p:spTree>
    <p:extLst>
      <p:ext uri="{BB962C8B-B14F-4D97-AF65-F5344CB8AC3E}">
        <p14:creationId xmlns:p14="http://schemas.microsoft.com/office/powerpoint/2010/main" val="4145181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extLst>
              <a:ext uri="{28A0092B-C50C-407E-A947-70E740481C1C}">
                <a14:useLocalDpi xmlns:a14="http://schemas.microsoft.com/office/drawing/2010/main"/>
              </a:ext>
            </a:extLst>
          </a:blip>
          <a:srcRect b="-1"/>
          <a:stretch/>
        </p:blipFill>
        <p:spPr bwMode="gray">
          <a:xfrm flipH="1">
            <a:off x="0" y="0"/>
            <a:ext cx="12436476" cy="6994525"/>
          </a:xfrm>
          <a:prstGeom prst="rect">
            <a:avLst/>
          </a:prstGeom>
        </p:spPr>
      </p:pic>
      <p:sp>
        <p:nvSpPr>
          <p:cNvPr id="17" name="Rectangle 16"/>
          <p:cNvSpPr/>
          <p:nvPr userDrawn="1"/>
        </p:nvSpPr>
        <p:spPr bwMode="gray">
          <a:xfrm>
            <a:off x="274638" y="2125663"/>
            <a:ext cx="7315200" cy="3657600"/>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p:nvPr>
        </p:nvSpPr>
        <p:spPr bwMode="ltGray">
          <a:xfrm>
            <a:off x="273050" y="3957638"/>
            <a:ext cx="7316788" cy="1825625"/>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smtClean="0"/>
              <a:t>Click to edit Master text styles</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4" y="480503"/>
            <a:ext cx="1552926" cy="332659"/>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13312" r="17641" b="16929"/>
          <a:stretch/>
        </p:blipFill>
        <p:spPr>
          <a:xfrm>
            <a:off x="0" y="0"/>
            <a:ext cx="12436475" cy="6994524"/>
          </a:xfrm>
          <a:prstGeom prst="rect">
            <a:avLst/>
          </a:prstGeom>
        </p:spPr>
      </p:pic>
      <p:sp>
        <p:nvSpPr>
          <p:cNvPr id="17" name="Rectangle 16"/>
          <p:cNvSpPr/>
          <p:nvPr userDrawn="1"/>
        </p:nvSpPr>
        <p:spPr bwMode="gray">
          <a:xfrm>
            <a:off x="274638" y="2125663"/>
            <a:ext cx="7315200" cy="3657600"/>
          </a:xfrm>
          <a:prstGeom prst="rect">
            <a:avLst/>
          </a:prstGeom>
          <a:solidFill>
            <a:schemeClr val="accent3">
              <a:alpha val="9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2123925"/>
            <a:ext cx="7316788" cy="1830538"/>
          </a:xfrm>
          <a:noFill/>
        </p:spPr>
        <p:txBody>
          <a:bodyPr lIns="146304" tIns="91440" rIns="146304" bIns="91440" anchor="t" anchorCtr="0"/>
          <a:lstStyle>
            <a:lvl1pPr>
              <a:defRPr sz="5400" spc="-100" baseline="0">
                <a:gradFill>
                  <a:gsLst>
                    <a:gs pos="5833">
                      <a:srgbClr val="FFFFFF"/>
                    </a:gs>
                    <a:gs pos="18000">
                      <a:srgbClr val="FFFFFF"/>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3050" y="3946526"/>
            <a:ext cx="7316788" cy="1828800"/>
          </a:xfrm>
          <a:noFill/>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1929004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3333" t="3333" r="4875" b="4875"/>
          <a:stretch/>
        </p:blipFill>
        <p:spPr>
          <a:xfrm>
            <a:off x="881" y="-1"/>
            <a:ext cx="12434712" cy="6994526"/>
          </a:xfrm>
          <a:prstGeom prst="rect">
            <a:avLst/>
          </a:prstGeom>
        </p:spPr>
      </p:pic>
      <p:sp>
        <p:nvSpPr>
          <p:cNvPr id="18" name="Rectangle 17"/>
          <p:cNvSpPr/>
          <p:nvPr userDrawn="1"/>
        </p:nvSpPr>
        <p:spPr bwMode="gray">
          <a:xfrm>
            <a:off x="274638" y="1211264"/>
            <a:ext cx="6400800" cy="3657600"/>
          </a:xfrm>
          <a:prstGeom prst="rect">
            <a:avLst/>
          </a:prstGeom>
          <a:solidFill>
            <a:schemeClr val="accent2">
              <a:alpha val="8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3050" y="1211263"/>
            <a:ext cx="6402388" cy="1828801"/>
          </a:xfrm>
          <a:noFill/>
        </p:spPr>
        <p:txBody>
          <a:bodyPr vert="horz" wrap="square" lIns="146304" tIns="91440" rIns="146304" bIns="91440" rtlCol="0" anchor="t" anchorCtr="0">
            <a:noAutofit/>
          </a:bodyPr>
          <a:lstStyle>
            <a:lvl1pPr>
              <a:defRPr lang="en-US" sz="6000" spc="-100" baseline="0" dirty="0">
                <a:gradFill>
                  <a:gsLst>
                    <a:gs pos="5833">
                      <a:srgbClr val="FFFFFF"/>
                    </a:gs>
                    <a:gs pos="18000">
                      <a:srgbClr val="FFFFFF"/>
                    </a:gs>
                  </a:gsLst>
                  <a:lin ang="5400000" scaled="0"/>
                </a:gradFill>
              </a:defRPr>
            </a:lvl1pPr>
          </a:lstStyle>
          <a:p>
            <a:pPr lvl="0"/>
            <a:r>
              <a:rPr lang="en-US" dirty="0" smtClean="0"/>
              <a:t>Presentation title</a:t>
            </a:r>
            <a:endParaRPr lang="en-US" dirty="0"/>
          </a:p>
        </p:txBody>
      </p:sp>
      <p:sp>
        <p:nvSpPr>
          <p:cNvPr id="3" name="Text Placeholder 2"/>
          <p:cNvSpPr>
            <a:spLocks noGrp="1"/>
          </p:cNvSpPr>
          <p:nvPr>
            <p:ph type="body" sz="quarter" idx="14" hasCustomPrompt="1"/>
          </p:nvPr>
        </p:nvSpPr>
        <p:spPr bwMode="ltGray">
          <a:xfrm>
            <a:off x="274638" y="3040063"/>
            <a:ext cx="6400800" cy="1828800"/>
          </a:xfrm>
        </p:spPr>
        <p:txBody>
          <a:bodyPr tIns="109728" bIns="109728">
            <a:noAutofit/>
          </a:bodyPr>
          <a:lstStyle>
            <a:lvl1pPr marL="0" indent="0">
              <a:spcBef>
                <a:spcPts val="0"/>
              </a:spcBef>
              <a:buNone/>
              <a:defRPr sz="3200">
                <a:gradFill>
                  <a:gsLst>
                    <a:gs pos="1250">
                      <a:srgbClr val="FFFFFF"/>
                    </a:gs>
                    <a:gs pos="99000">
                      <a:srgbClr val="FFFFFF"/>
                    </a:gs>
                  </a:gsLst>
                  <a:lin ang="5400000" scaled="0"/>
                </a:gradFill>
              </a:defRPr>
            </a:lvl1pPr>
          </a:lstStyle>
          <a:p>
            <a:pPr lvl="0"/>
            <a:r>
              <a:rPr lang="en-US" dirty="0" smtClean="0"/>
              <a:t>Speaker Name</a:t>
            </a:r>
            <a:endParaRPr lang="en-US"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3591074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a:extLst>
              <a:ext uri="{28A0092B-C50C-407E-A947-70E740481C1C}">
                <a14:useLocalDpi xmlns:a14="http://schemas.microsoft.com/office/drawing/2010/main"/>
              </a:ext>
            </a:extLst>
          </a:blip>
          <a:stretch>
            <a:fillRect/>
          </a:stretch>
        </p:blipFill>
        <p:spPr bwMode="auto">
          <a:xfrm>
            <a:off x="2405" y="7938"/>
            <a:ext cx="12431664" cy="6978649"/>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userDrawn="1"/>
        </p:nvSpPr>
        <p:spPr bwMode="gray">
          <a:xfrm>
            <a:off x="274702" y="2125677"/>
            <a:ext cx="7315200" cy="3657586"/>
          </a:xfrm>
          <a:prstGeom prst="rect">
            <a:avLst/>
          </a:prstGeom>
          <a:solidFill>
            <a:schemeClr val="accent3">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ltGray">
          <a:xfrm>
            <a:off x="274638" y="2125663"/>
            <a:ext cx="7315200" cy="1828800"/>
          </a:xfrm>
          <a:noFill/>
        </p:spPr>
        <p:txBody>
          <a:bodyPr lIns="146304" tIns="91440" rIns="146304" bIns="91440" anchor="t" anchorCtr="0"/>
          <a:lstStyle>
            <a:lvl1pPr>
              <a:defRPr sz="6000" spc="-100" baseline="0">
                <a:gradFill>
                  <a:gsLst>
                    <a:gs pos="0">
                      <a:srgbClr val="FFFFFF"/>
                    </a:gs>
                    <a:gs pos="100000">
                      <a:srgbClr val="FFFFFF"/>
                    </a:gs>
                  </a:gsLst>
                  <a:lin ang="5400000" scaled="0"/>
                </a:gradFill>
              </a:defRPr>
            </a:lvl1pPr>
          </a:lstStyle>
          <a:p>
            <a:r>
              <a:rPr lang="en-US" dirty="0" smtClean="0"/>
              <a:t>Presentation title</a:t>
            </a:r>
            <a:endParaRPr lang="en-US" dirty="0"/>
          </a:p>
        </p:txBody>
      </p:sp>
      <p:sp>
        <p:nvSpPr>
          <p:cNvPr id="7" name="Text Placeholder 4"/>
          <p:cNvSpPr>
            <a:spLocks noGrp="1"/>
          </p:cNvSpPr>
          <p:nvPr>
            <p:ph type="body" sz="quarter" idx="12" hasCustomPrompt="1"/>
          </p:nvPr>
        </p:nvSpPr>
        <p:spPr bwMode="ltGray">
          <a:xfrm>
            <a:off x="274638" y="3954463"/>
            <a:ext cx="7315200" cy="1830388"/>
          </a:xfrm>
          <a:noFill/>
        </p:spPr>
        <p:txBody>
          <a:bodyPr lIns="146304" tIns="109728" rIns="146304" bIns="109728">
            <a:noAutofit/>
          </a:bodyPr>
          <a:lstStyle>
            <a:lvl1pPr marL="0" indent="0">
              <a:spcBef>
                <a:spcPts val="0"/>
              </a:spcBef>
              <a:buNone/>
              <a:defRPr sz="3200" spc="0" baseline="0">
                <a:gradFill>
                  <a:gsLst>
                    <a:gs pos="1250">
                      <a:srgbClr val="FFFFFF"/>
                    </a:gs>
                    <a:gs pos="99000">
                      <a:srgbClr val="FFFFFF"/>
                    </a:gs>
                  </a:gsLst>
                  <a:lin ang="5400000" scaled="0"/>
                </a:gradFill>
                <a:latin typeface="+mj-lt"/>
              </a:defRPr>
            </a:lvl1pPr>
          </a:lstStyle>
          <a:p>
            <a:pPr lvl="0"/>
            <a:r>
              <a:rPr lang="en-US" dirty="0" smtClean="0"/>
              <a:t>Speaker Name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gray">
          <a:xfrm>
            <a:off x="458332" y="480503"/>
            <a:ext cx="1552931" cy="332660"/>
          </a:xfrm>
          <a:prstGeom prst="rect">
            <a:avLst/>
          </a:prstGeom>
        </p:spPr>
      </p:pic>
    </p:spTree>
    <p:extLst>
      <p:ext uri="{BB962C8B-B14F-4D97-AF65-F5344CB8AC3E}">
        <p14:creationId xmlns:p14="http://schemas.microsoft.com/office/powerpoint/2010/main" val="293045082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auto">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29238619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p:cNvPicPr>
            <a:picLocks noChangeAspect="1"/>
          </p:cNvPicPr>
          <p:nvPr userDrawn="1"/>
        </p:nvPicPr>
        <p:blipFill>
          <a:blip r:embed="rId31">
            <a:extLst>
              <a:ext uri="{28A0092B-C50C-407E-A947-70E740481C1C}">
                <a14:useLocalDpi xmlns:a14="http://schemas.microsoft.com/office/drawing/2010/main" val="0"/>
              </a:ext>
            </a:extLst>
          </a:blip>
          <a:stretch>
            <a:fillRect/>
          </a:stretch>
        </p:blipFill>
        <p:spPr>
          <a:xfrm rot="5400000">
            <a:off x="10532394" y="1944335"/>
            <a:ext cx="4298019" cy="409351"/>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166" r:id="rId2"/>
    <p:sldLayoutId id="2147484163" r:id="rId3"/>
    <p:sldLayoutId id="2147484169" r:id="rId4"/>
    <p:sldLayoutId id="2147484170" r:id="rId5"/>
    <p:sldLayoutId id="2147484173" r:id="rId6"/>
    <p:sldLayoutId id="2147484172" r:id="rId7"/>
    <p:sldLayoutId id="2147484162" r:id="rId8"/>
    <p:sldLayoutId id="2147484105" r:id="rId9"/>
    <p:sldLayoutId id="2147484182" r:id="rId10"/>
    <p:sldLayoutId id="2147484130" r:id="rId11"/>
    <p:sldLayoutId id="2147484101" r:id="rId12"/>
    <p:sldLayoutId id="2147484102" r:id="rId13"/>
    <p:sldLayoutId id="2147484087" r:id="rId14"/>
    <p:sldLayoutId id="2147484098" r:id="rId15"/>
    <p:sldLayoutId id="2147484086" r:id="rId16"/>
    <p:sldLayoutId id="2147484107" r:id="rId17"/>
    <p:sldLayoutId id="2147484099" r:id="rId18"/>
    <p:sldLayoutId id="2147484100" r:id="rId19"/>
    <p:sldLayoutId id="2147484089" r:id="rId20"/>
    <p:sldLayoutId id="2147484106" r:id="rId21"/>
    <p:sldLayoutId id="2147484092" r:id="rId22"/>
    <p:sldLayoutId id="2147484093" r:id="rId23"/>
    <p:sldLayoutId id="2147484127" r:id="rId24"/>
    <p:sldLayoutId id="2147484128" r:id="rId25"/>
    <p:sldLayoutId id="2147484129" r:id="rId26"/>
    <p:sldLayoutId id="2147484094" r:id="rId27"/>
    <p:sldLayoutId id="2147484096" r:id="rId28"/>
    <p:sldLayoutId id="2147484183"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5" userDrawn="1">
          <p15:clr>
            <a:srgbClr val="5ACBF0"/>
          </p15:clr>
        </p15:guide>
        <p15:guide id="10" pos="4781" userDrawn="1">
          <p15:clr>
            <a:srgbClr val="5ACBF0"/>
          </p15:clr>
        </p15:guide>
        <p15:guide id="11" pos="5357" userDrawn="1">
          <p15:clr>
            <a:srgbClr val="5ACBF0"/>
          </p15:clr>
        </p15:guide>
        <p15:guide id="12" pos="5933" userDrawn="1">
          <p15:clr>
            <a:srgbClr val="5ACBF0"/>
          </p15:clr>
        </p15:guide>
        <p15:guide id="13" pos="6509" userDrawn="1">
          <p15:clr>
            <a:srgbClr val="5ACBF0"/>
          </p15:clr>
        </p15:guide>
        <p15:guide id="14" pos="7085" userDrawn="1">
          <p15:clr>
            <a:srgbClr val="5ACBF0"/>
          </p15:clr>
        </p15:guide>
        <p15:guide id="15" pos="7661" userDrawn="1">
          <p15:clr>
            <a:srgbClr val="5ACBF0"/>
          </p15:clr>
        </p15:guide>
        <p15:guide id="16" pos="288" userDrawn="1">
          <p15:clr>
            <a:srgbClr val="C35EA4"/>
          </p15:clr>
        </p15:guide>
        <p15:guide id="17" pos="7546"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hyperlink" Target="http://aka.ms/storscore" TargetMode="Externa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opencompute.org/" TargetMode="External"/><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smtClean="0"/>
              <a:t>Dr. Laura Caulfield</a:t>
            </a:r>
          </a:p>
          <a:p>
            <a:r>
              <a:rPr lang="en-US" dirty="0" smtClean="0"/>
              <a:t>Mark Santaniello</a:t>
            </a:r>
          </a:p>
        </p:txBody>
      </p:sp>
      <p:sp>
        <p:nvSpPr>
          <p:cNvPr id="3" name="Title 2"/>
          <p:cNvSpPr>
            <a:spLocks noGrp="1"/>
          </p:cNvSpPr>
          <p:nvPr>
            <p:ph type="title"/>
          </p:nvPr>
        </p:nvSpPr>
        <p:spPr/>
        <p:txBody>
          <a:bodyPr/>
          <a:lstStyle/>
          <a:p>
            <a:r>
              <a:rPr lang="en-US" dirty="0" err="1" smtClean="0"/>
              <a:t>StorScore</a:t>
            </a:r>
            <a:r>
              <a:rPr lang="en-US" dirty="0"/>
              <a:t> </a:t>
            </a:r>
            <a:r>
              <a:rPr lang="en-US" dirty="0" smtClean="0"/>
              <a:t>system for SSD qualification</a:t>
            </a:r>
            <a:endParaRPr lang="en-US" dirty="0"/>
          </a:p>
        </p:txBody>
      </p:sp>
    </p:spTree>
    <p:extLst>
      <p:ext uri="{BB962C8B-B14F-4D97-AF65-F5344CB8AC3E}">
        <p14:creationId xmlns:p14="http://schemas.microsoft.com/office/powerpoint/2010/main" val="26971651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SSD gotcha – history effect, continued</a:t>
            </a:r>
            <a:endParaRPr lang="en-US" dirty="0"/>
          </a:p>
        </p:txBody>
      </p:sp>
      <p:sp>
        <p:nvSpPr>
          <p:cNvPr id="4" name="Text Placeholder 3"/>
          <p:cNvSpPr>
            <a:spLocks noGrp="1"/>
          </p:cNvSpPr>
          <p:nvPr>
            <p:ph type="body" sz="quarter" idx="11"/>
          </p:nvPr>
        </p:nvSpPr>
        <p:spPr>
          <a:xfrm>
            <a:off x="6675439" y="1212849"/>
            <a:ext cx="5486399" cy="5398401"/>
          </a:xfrm>
        </p:spPr>
        <p:txBody>
          <a:bodyPr/>
          <a:lstStyle/>
          <a:p>
            <a:r>
              <a:rPr lang="en-US" dirty="0"/>
              <a:t>Consistent workload will eventually reach </a:t>
            </a:r>
            <a:r>
              <a:rPr lang="en-US" dirty="0" smtClean="0"/>
              <a:t>steady-state</a:t>
            </a:r>
          </a:p>
          <a:p>
            <a:endParaRPr lang="en-US" sz="1100" dirty="0"/>
          </a:p>
          <a:p>
            <a:r>
              <a:rPr lang="en-US" dirty="0"/>
              <a:t>1</a:t>
            </a:r>
            <a:r>
              <a:rPr lang="en-US" baseline="30000" dirty="0"/>
              <a:t>st</a:t>
            </a:r>
            <a:r>
              <a:rPr lang="en-US" dirty="0"/>
              <a:t> Pass, 3.5 hours</a:t>
            </a:r>
          </a:p>
          <a:p>
            <a:pPr lvl="1"/>
            <a:r>
              <a:rPr lang="en-US" dirty="0"/>
              <a:t>30 </a:t>
            </a:r>
            <a:r>
              <a:rPr lang="en-US" dirty="0" smtClean="0"/>
              <a:t>– 100 </a:t>
            </a:r>
            <a:r>
              <a:rPr lang="en-US" dirty="0"/>
              <a:t>MB/sec</a:t>
            </a:r>
          </a:p>
          <a:p>
            <a:r>
              <a:rPr lang="en-US" dirty="0" smtClean="0"/>
              <a:t>2</a:t>
            </a:r>
            <a:r>
              <a:rPr lang="en-US" baseline="30000" dirty="0" smtClean="0"/>
              <a:t>nd</a:t>
            </a:r>
            <a:r>
              <a:rPr lang="en-US" dirty="0" smtClean="0"/>
              <a:t> </a:t>
            </a:r>
            <a:r>
              <a:rPr lang="en-US" dirty="0"/>
              <a:t>Pass, 30 minutes</a:t>
            </a:r>
          </a:p>
          <a:p>
            <a:pPr lvl="1"/>
            <a:r>
              <a:rPr lang="en-US" dirty="0"/>
              <a:t>~220 MB/sec</a:t>
            </a:r>
          </a:p>
          <a:p>
            <a:endParaRPr lang="en-US" dirty="0"/>
          </a:p>
          <a:p>
            <a:endParaRPr lang="en-US" dirty="0"/>
          </a:p>
        </p:txBody>
      </p:sp>
      <p:graphicFrame>
        <p:nvGraphicFramePr>
          <p:cNvPr id="5" name="Chart 4"/>
          <p:cNvGraphicFramePr>
            <a:graphicFrameLocks/>
          </p:cNvGraphicFramePr>
          <p:nvPr>
            <p:extLst>
              <p:ext uri="{D42A27DB-BD31-4B8C-83A1-F6EECF244321}">
                <p14:modId xmlns:p14="http://schemas.microsoft.com/office/powerpoint/2010/main" val="1530221861"/>
              </p:ext>
            </p:extLst>
          </p:nvPr>
        </p:nvGraphicFramePr>
        <p:xfrm>
          <a:off x="299821" y="1217745"/>
          <a:ext cx="6147016" cy="4174651"/>
        </p:xfrm>
        <a:graphic>
          <a:graphicData uri="http://schemas.openxmlformats.org/drawingml/2006/chart">
            <c:chart xmlns:c="http://schemas.openxmlformats.org/drawingml/2006/chart" xmlns:r="http://schemas.openxmlformats.org/officeDocument/2006/relationships" r:id="rId2"/>
          </a:graphicData>
        </a:graphic>
      </p:graphicFrame>
      <p:grpSp>
        <p:nvGrpSpPr>
          <p:cNvPr id="9" name="Group 8"/>
          <p:cNvGrpSpPr/>
          <p:nvPr/>
        </p:nvGrpSpPr>
        <p:grpSpPr>
          <a:xfrm>
            <a:off x="963963" y="5021262"/>
            <a:ext cx="4094536" cy="245421"/>
            <a:chOff x="0" y="0"/>
            <a:chExt cx="4366155" cy="245421"/>
          </a:xfrm>
        </p:grpSpPr>
        <p:sp>
          <p:nvSpPr>
            <p:cNvPr id="13" name="Chevron 12"/>
            <p:cNvSpPr/>
            <p:nvPr/>
          </p:nvSpPr>
          <p:spPr>
            <a:xfrm>
              <a:off x="0" y="0"/>
              <a:ext cx="4366155" cy="245421"/>
            </a:xfrm>
            <a:prstGeom prst="chevron">
              <a:avLst/>
            </a:pr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Chevron 4"/>
            <p:cNvSpPr/>
            <p:nvPr/>
          </p:nvSpPr>
          <p:spPr>
            <a:xfrm>
              <a:off x="122711" y="0"/>
              <a:ext cx="4120734" cy="2454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1</a:t>
              </a:r>
              <a:r>
                <a:rPr lang="en-US" sz="1300" kern="1200" baseline="30000" dirty="0" smtClean="0"/>
                <a:t>st</a:t>
              </a:r>
              <a:r>
                <a:rPr lang="en-US" sz="1300" kern="1200" dirty="0" smtClean="0"/>
                <a:t> Pass</a:t>
              </a:r>
              <a:endParaRPr lang="en-US" sz="1300" kern="1200" dirty="0"/>
            </a:p>
          </p:txBody>
        </p:sp>
      </p:grpSp>
      <p:grpSp>
        <p:nvGrpSpPr>
          <p:cNvPr id="10" name="Group 9"/>
          <p:cNvGrpSpPr/>
          <p:nvPr/>
        </p:nvGrpSpPr>
        <p:grpSpPr>
          <a:xfrm>
            <a:off x="4943423" y="5021261"/>
            <a:ext cx="1616940" cy="245421"/>
            <a:chOff x="4189100" y="0"/>
            <a:chExt cx="1751980" cy="245421"/>
          </a:xfrm>
        </p:grpSpPr>
        <p:sp>
          <p:nvSpPr>
            <p:cNvPr id="11" name="Chevron 10"/>
            <p:cNvSpPr/>
            <p:nvPr/>
          </p:nvSpPr>
          <p:spPr>
            <a:xfrm>
              <a:off x="4189100" y="0"/>
              <a:ext cx="1751980" cy="245421"/>
            </a:xfrm>
            <a:prstGeom prst="chevron">
              <a:avLst/>
            </a:prstGeom>
            <a:solidFill>
              <a:schemeClr val="accent2">
                <a:lumMod val="75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Chevron 6"/>
            <p:cNvSpPr/>
            <p:nvPr/>
          </p:nvSpPr>
          <p:spPr>
            <a:xfrm>
              <a:off x="4311811" y="0"/>
              <a:ext cx="1506559" cy="2454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2007" tIns="17336" rIns="17336" bIns="17336" numCol="1" spcCol="1270" anchor="ctr" anchorCtr="0">
              <a:noAutofit/>
            </a:bodyPr>
            <a:lstStyle/>
            <a:p>
              <a:pPr lvl="0" algn="ctr" defTabSz="577850">
                <a:lnSpc>
                  <a:spcPct val="90000"/>
                </a:lnSpc>
                <a:spcBef>
                  <a:spcPct val="0"/>
                </a:spcBef>
                <a:spcAft>
                  <a:spcPct val="35000"/>
                </a:spcAft>
              </a:pPr>
              <a:r>
                <a:rPr lang="en-US" sz="1300" kern="1200" dirty="0" smtClean="0"/>
                <a:t>2</a:t>
              </a:r>
              <a:r>
                <a:rPr lang="en-US" sz="1300" kern="1200" baseline="30000" dirty="0" smtClean="0"/>
                <a:t>nd</a:t>
              </a:r>
              <a:r>
                <a:rPr lang="en-US" sz="1300" kern="1200" dirty="0" smtClean="0"/>
                <a:t> Pass</a:t>
              </a:r>
              <a:endParaRPr lang="en-US" sz="1300" kern="1200" dirty="0"/>
            </a:p>
          </p:txBody>
        </p:sp>
      </p:grpSp>
    </p:spTree>
    <p:extLst>
      <p:ext uri="{BB962C8B-B14F-4D97-AF65-F5344CB8AC3E}">
        <p14:creationId xmlns:p14="http://schemas.microsoft.com/office/powerpoint/2010/main" val="209124151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SSD gotcha – detecting steady-state</a:t>
            </a:r>
            <a:endParaRPr lang="en-US" dirty="0"/>
          </a:p>
        </p:txBody>
      </p:sp>
      <p:sp>
        <p:nvSpPr>
          <p:cNvPr id="3" name="Text Placeholder 2"/>
          <p:cNvSpPr>
            <a:spLocks noGrp="1"/>
          </p:cNvSpPr>
          <p:nvPr>
            <p:ph type="body" sz="quarter" idx="10"/>
          </p:nvPr>
        </p:nvSpPr>
        <p:spPr>
          <a:xfrm>
            <a:off x="274638" y="1212850"/>
            <a:ext cx="11887200" cy="3662541"/>
          </a:xfrm>
        </p:spPr>
        <p:txBody>
          <a:bodyPr/>
          <a:lstStyle/>
          <a:p>
            <a:r>
              <a:rPr lang="en-US" dirty="0" err="1" smtClean="0"/>
              <a:t>StorScore</a:t>
            </a:r>
            <a:r>
              <a:rPr lang="en-US" dirty="0" smtClean="0"/>
              <a:t> </a:t>
            </a:r>
            <a:r>
              <a:rPr lang="en-US" dirty="0"/>
              <a:t>includes precondition.exe</a:t>
            </a:r>
          </a:p>
          <a:p>
            <a:pPr lvl="1"/>
            <a:r>
              <a:rPr lang="en-US" dirty="0"/>
              <a:t>Always drives to steady-state </a:t>
            </a:r>
            <a:r>
              <a:rPr lang="en-US" i="1" dirty="0"/>
              <a:t>before</a:t>
            </a:r>
            <a:r>
              <a:rPr lang="en-US" dirty="0"/>
              <a:t> measuring performance</a:t>
            </a:r>
          </a:p>
          <a:p>
            <a:pPr lvl="1"/>
            <a:r>
              <a:rPr lang="en-US" dirty="0"/>
              <a:t>Method: rolling linear regression, detect near-zero slope</a:t>
            </a:r>
          </a:p>
          <a:p>
            <a:r>
              <a:rPr lang="en-US" dirty="0" err="1"/>
              <a:t>StorScore</a:t>
            </a:r>
            <a:r>
              <a:rPr lang="en-US" dirty="0"/>
              <a:t> performs all sequential tests before any random tests</a:t>
            </a:r>
          </a:p>
          <a:p>
            <a:pPr lvl="1"/>
            <a:r>
              <a:rPr lang="en-US" dirty="0"/>
              <a:t>Minimizes fragmentation and therefore time required to achieve steady-state</a:t>
            </a:r>
          </a:p>
          <a:p>
            <a:endParaRPr lang="en-US" dirty="0"/>
          </a:p>
        </p:txBody>
      </p:sp>
    </p:spTree>
    <p:extLst>
      <p:ext uri="{BB962C8B-B14F-4D97-AF65-F5344CB8AC3E}">
        <p14:creationId xmlns:p14="http://schemas.microsoft.com/office/powerpoint/2010/main" val="82301451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SSD gotcha – entropy of written data</a:t>
            </a:r>
            <a:endParaRPr lang="en-US" dirty="0"/>
          </a:p>
        </p:txBody>
      </p:sp>
      <p:sp>
        <p:nvSpPr>
          <p:cNvPr id="3" name="Text Placeholder 2"/>
          <p:cNvSpPr>
            <a:spLocks noGrp="1"/>
          </p:cNvSpPr>
          <p:nvPr>
            <p:ph type="body" sz="quarter" idx="10"/>
          </p:nvPr>
        </p:nvSpPr>
        <p:spPr>
          <a:xfrm>
            <a:off x="274639" y="1212849"/>
            <a:ext cx="5486399" cy="4893647"/>
          </a:xfrm>
        </p:spPr>
        <p:txBody>
          <a:bodyPr/>
          <a:lstStyle/>
          <a:p>
            <a:r>
              <a:rPr lang="en-US" dirty="0"/>
              <a:t>Some controllers can compress </a:t>
            </a:r>
            <a:r>
              <a:rPr lang="en-US" dirty="0" smtClean="0"/>
              <a:t>on-the-fly</a:t>
            </a:r>
          </a:p>
          <a:p>
            <a:pPr lvl="1"/>
            <a:r>
              <a:rPr lang="en-US" dirty="0" smtClean="0"/>
              <a:t>Customer data is often compressible</a:t>
            </a:r>
          </a:p>
          <a:p>
            <a:pPr lvl="1"/>
            <a:r>
              <a:rPr lang="en-US" dirty="0" smtClean="0"/>
              <a:t>Entropy has a big impact on performance and endurance</a:t>
            </a:r>
            <a:endParaRPr lang="en-US" dirty="0"/>
          </a:p>
          <a:p>
            <a:r>
              <a:rPr lang="en-US" dirty="0" err="1" smtClean="0"/>
              <a:t>StorScore</a:t>
            </a:r>
            <a:r>
              <a:rPr lang="en-US" dirty="0" smtClean="0"/>
              <a:t> supports variable compressibility</a:t>
            </a:r>
          </a:p>
          <a:p>
            <a:pPr lvl="1"/>
            <a:r>
              <a:rPr lang="en-US" dirty="0"/>
              <a:t>U</a:t>
            </a:r>
            <a:r>
              <a:rPr lang="en-US" dirty="0" smtClean="0"/>
              <a:t>ses </a:t>
            </a:r>
            <a:r>
              <a:rPr lang="en-US" dirty="0"/>
              <a:t>incompressible data by </a:t>
            </a:r>
            <a:r>
              <a:rPr lang="en-US" dirty="0" smtClean="0"/>
              <a:t>default</a:t>
            </a:r>
          </a:p>
          <a:p>
            <a:pPr lvl="1"/>
            <a:r>
              <a:rPr lang="en-US" dirty="0" smtClean="0"/>
              <a:t>Allows </a:t>
            </a:r>
            <a:r>
              <a:rPr lang="en-US" dirty="0"/>
              <a:t>use of compressible data in 10% increments</a:t>
            </a:r>
          </a:p>
          <a:p>
            <a:endParaRPr lang="en-US" dirty="0"/>
          </a:p>
        </p:txBody>
      </p:sp>
      <p:graphicFrame>
        <p:nvGraphicFramePr>
          <p:cNvPr id="6" name="Content Placeholder 3"/>
          <p:cNvGraphicFramePr>
            <a:graphicFrameLocks/>
          </p:cNvGraphicFramePr>
          <p:nvPr>
            <p:extLst>
              <p:ext uri="{D42A27DB-BD31-4B8C-83A1-F6EECF244321}">
                <p14:modId xmlns:p14="http://schemas.microsoft.com/office/powerpoint/2010/main" val="2736478714"/>
              </p:ext>
            </p:extLst>
          </p:nvPr>
        </p:nvGraphicFramePr>
        <p:xfrm>
          <a:off x="5761038" y="1363662"/>
          <a:ext cx="5943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27411078"/>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it works</a:t>
            </a:r>
            <a:endParaRPr lang="en-US" dirty="0"/>
          </a:p>
        </p:txBody>
      </p:sp>
    </p:spTree>
    <p:extLst>
      <p:ext uri="{BB962C8B-B14F-4D97-AF65-F5344CB8AC3E}">
        <p14:creationId xmlns:p14="http://schemas.microsoft.com/office/powerpoint/2010/main" val="717029002"/>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 – a single test</a:t>
            </a:r>
            <a:endParaRPr lang="en-US" dirty="0"/>
          </a:p>
        </p:txBody>
      </p:sp>
      <p:sp>
        <p:nvSpPr>
          <p:cNvPr id="4" name="Text Placeholder 3"/>
          <p:cNvSpPr>
            <a:spLocks noGrp="1"/>
          </p:cNvSpPr>
          <p:nvPr>
            <p:ph type="body" sz="quarter" idx="11"/>
          </p:nvPr>
        </p:nvSpPr>
        <p:spPr>
          <a:xfrm>
            <a:off x="6675439" y="1212849"/>
            <a:ext cx="5486399" cy="4567404"/>
          </a:xfrm>
        </p:spPr>
        <p:txBody>
          <a:bodyPr/>
          <a:lstStyle/>
          <a:p>
            <a:r>
              <a:rPr lang="en-US" dirty="0"/>
              <a:t>The </a:t>
            </a:r>
            <a:r>
              <a:rPr lang="en-US" u="sng" dirty="0"/>
              <a:t>entire</a:t>
            </a:r>
            <a:r>
              <a:rPr lang="en-US" dirty="0"/>
              <a:t> contents of </a:t>
            </a:r>
            <a:r>
              <a:rPr lang="en-US" dirty="0" err="1" smtClean="0"/>
              <a:t>single.rcp</a:t>
            </a:r>
            <a:endParaRPr lang="en-US" dirty="0"/>
          </a:p>
          <a:p>
            <a:r>
              <a:rPr lang="en-US" dirty="0"/>
              <a:t>Reference the file from the </a:t>
            </a:r>
            <a:r>
              <a:rPr lang="en-US" dirty="0" err="1"/>
              <a:t>cmd</a:t>
            </a:r>
            <a:r>
              <a:rPr lang="en-US" dirty="0"/>
              <a:t> line:</a:t>
            </a:r>
            <a:br>
              <a:rPr lang="en-US" dirty="0"/>
            </a:br>
            <a:r>
              <a:rPr lang="en-US" sz="2000" dirty="0">
                <a:gradFill>
                  <a:gsLst>
                    <a:gs pos="1250">
                      <a:schemeClr val="tx1"/>
                    </a:gs>
                    <a:gs pos="100000">
                      <a:schemeClr val="tx1"/>
                    </a:gs>
                  </a:gsLst>
                  <a:lin ang="5400000" scaled="0"/>
                </a:gradFill>
                <a:latin typeface="+mn-lt"/>
              </a:rPr>
              <a:t>C:\&gt;StorScore --recipe=</a:t>
            </a:r>
            <a:r>
              <a:rPr lang="en-US" sz="2000" dirty="0" err="1">
                <a:gradFill>
                  <a:gsLst>
                    <a:gs pos="1250">
                      <a:schemeClr val="tx1"/>
                    </a:gs>
                    <a:gs pos="100000">
                      <a:schemeClr val="tx1"/>
                    </a:gs>
                  </a:gsLst>
                  <a:lin ang="5400000" scaled="0"/>
                </a:gradFill>
                <a:latin typeface="+mn-lt"/>
              </a:rPr>
              <a:t>single.rcp</a:t>
            </a:r>
            <a:endParaRPr lang="en-US" sz="2000" dirty="0">
              <a:gradFill>
                <a:gsLst>
                  <a:gs pos="1250">
                    <a:schemeClr val="tx1"/>
                  </a:gs>
                  <a:gs pos="100000">
                    <a:schemeClr val="tx1"/>
                  </a:gs>
                </a:gsLst>
                <a:lin ang="5400000" scaled="0"/>
              </a:gradFill>
              <a:latin typeface="+mn-lt"/>
            </a:endParaRPr>
          </a:p>
          <a:p>
            <a:r>
              <a:rPr lang="en-US" dirty="0" smtClean="0"/>
              <a:t>Reads </a:t>
            </a:r>
            <a:r>
              <a:rPr lang="en-US" dirty="0"/>
              <a:t>like English</a:t>
            </a:r>
          </a:p>
          <a:p>
            <a:endParaRPr lang="en-US" dirty="0"/>
          </a:p>
          <a:p>
            <a:endParaRPr lang="en-US" dirty="0"/>
          </a:p>
        </p:txBody>
      </p:sp>
      <p:pic>
        <p:nvPicPr>
          <p:cNvPr id="5" name="Content Placeholder 3"/>
          <p:cNvPicPr>
            <a:picLocks noChangeAspect="1"/>
          </p:cNvPicPr>
          <p:nvPr/>
        </p:nvPicPr>
        <p:blipFill>
          <a:blip r:embed="rId2"/>
          <a:stretch>
            <a:fillRect/>
          </a:stretch>
        </p:blipFill>
        <p:spPr>
          <a:xfrm>
            <a:off x="457200" y="1521403"/>
            <a:ext cx="5598520" cy="3037320"/>
          </a:xfrm>
          <a:prstGeom prst="rect">
            <a:avLst/>
          </a:prstGeom>
        </p:spPr>
      </p:pic>
    </p:spTree>
    <p:extLst>
      <p:ext uri="{BB962C8B-B14F-4D97-AF65-F5344CB8AC3E}">
        <p14:creationId xmlns:p14="http://schemas.microsoft.com/office/powerpoint/2010/main" val="559521259"/>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Recipes – a matrix of tests</a:t>
            </a:r>
            <a:endParaRPr lang="en-US" dirty="0"/>
          </a:p>
        </p:txBody>
      </p:sp>
      <p:sp>
        <p:nvSpPr>
          <p:cNvPr id="4" name="Text Placeholder 3"/>
          <p:cNvSpPr>
            <a:spLocks noGrp="1"/>
          </p:cNvSpPr>
          <p:nvPr>
            <p:ph type="body" sz="quarter" idx="11"/>
          </p:nvPr>
        </p:nvSpPr>
        <p:spPr>
          <a:xfrm>
            <a:off x="7437437" y="1212849"/>
            <a:ext cx="4724401" cy="3637919"/>
          </a:xfrm>
        </p:spPr>
        <p:txBody>
          <a:bodyPr/>
          <a:lstStyle/>
          <a:p>
            <a:r>
              <a:rPr lang="en-US" dirty="0"/>
              <a:t>Mimics </a:t>
            </a:r>
            <a:r>
              <a:rPr lang="en-US" dirty="0" smtClean="0"/>
              <a:t>test </a:t>
            </a:r>
            <a:r>
              <a:rPr lang="en-US" dirty="0"/>
              <a:t>designer’s whiteboard </a:t>
            </a:r>
            <a:r>
              <a:rPr lang="en-US" dirty="0" smtClean="0"/>
              <a:t>sketch</a:t>
            </a:r>
          </a:p>
          <a:p>
            <a:r>
              <a:rPr lang="en-US" i="1" dirty="0" smtClean="0"/>
              <a:t>Include</a:t>
            </a:r>
            <a:r>
              <a:rPr lang="en-US" dirty="0" smtClean="0"/>
              <a:t> </a:t>
            </a:r>
            <a:r>
              <a:rPr lang="en-US" dirty="0"/>
              <a:t>statements combine test </a:t>
            </a:r>
            <a:r>
              <a:rPr lang="en-US" dirty="0" smtClean="0"/>
              <a:t>files</a:t>
            </a:r>
          </a:p>
          <a:p>
            <a:r>
              <a:rPr lang="en-US" dirty="0" smtClean="0"/>
              <a:t>Full </a:t>
            </a:r>
            <a:r>
              <a:rPr lang="en-US" dirty="0"/>
              <a:t>functionality of Perl</a:t>
            </a:r>
          </a:p>
          <a:p>
            <a:endParaRPr lang="en-US" dirty="0"/>
          </a:p>
        </p:txBody>
      </p:sp>
      <p:pic>
        <p:nvPicPr>
          <p:cNvPr id="5" name="Content Placeholder 3"/>
          <p:cNvPicPr>
            <a:picLocks noChangeAspect="1"/>
          </p:cNvPicPr>
          <p:nvPr/>
        </p:nvPicPr>
        <p:blipFill>
          <a:blip r:embed="rId2"/>
          <a:stretch>
            <a:fillRect/>
          </a:stretch>
        </p:blipFill>
        <p:spPr>
          <a:xfrm>
            <a:off x="453506" y="1212849"/>
            <a:ext cx="6903959" cy="3199967"/>
          </a:xfrm>
          <a:prstGeom prst="rect">
            <a:avLst/>
          </a:prstGeom>
        </p:spPr>
      </p:pic>
      <p:pic>
        <p:nvPicPr>
          <p:cNvPr id="6" name="Content Placeholder 4"/>
          <p:cNvPicPr>
            <a:picLocks noChangeAspect="1"/>
          </p:cNvPicPr>
          <p:nvPr/>
        </p:nvPicPr>
        <p:blipFill rotWithShape="1">
          <a:blip r:embed="rId3"/>
          <a:srcRect l="5907" t="15794" b="67379"/>
          <a:stretch/>
        </p:blipFill>
        <p:spPr>
          <a:xfrm>
            <a:off x="2255837" y="4808767"/>
            <a:ext cx="8065724" cy="577566"/>
          </a:xfrm>
          <a:prstGeom prst="rect">
            <a:avLst/>
          </a:prstGeom>
        </p:spPr>
      </p:pic>
      <p:pic>
        <p:nvPicPr>
          <p:cNvPr id="7" name="Content Placeholder 4"/>
          <p:cNvPicPr>
            <a:picLocks noChangeAspect="1"/>
          </p:cNvPicPr>
          <p:nvPr/>
        </p:nvPicPr>
        <p:blipFill rotWithShape="1">
          <a:blip r:embed="rId3"/>
          <a:srcRect l="5907" t="65314" b="9076"/>
          <a:stretch/>
        </p:blipFill>
        <p:spPr>
          <a:xfrm>
            <a:off x="2255837" y="5376718"/>
            <a:ext cx="8065724" cy="879022"/>
          </a:xfrm>
          <a:prstGeom prst="rect">
            <a:avLst/>
          </a:prstGeom>
        </p:spPr>
      </p:pic>
    </p:spTree>
    <p:extLst>
      <p:ext uri="{BB962C8B-B14F-4D97-AF65-F5344CB8AC3E}">
        <p14:creationId xmlns:p14="http://schemas.microsoft.com/office/powerpoint/2010/main" val="152229975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parser</a:t>
            </a:r>
            <a:endParaRPr lang="en-US" dirty="0"/>
          </a:p>
        </p:txBody>
      </p:sp>
      <p:sp>
        <p:nvSpPr>
          <p:cNvPr id="3" name="Text Placeholder 2"/>
          <p:cNvSpPr>
            <a:spLocks noGrp="1"/>
          </p:cNvSpPr>
          <p:nvPr>
            <p:ph type="body" sz="quarter" idx="10"/>
          </p:nvPr>
        </p:nvSpPr>
        <p:spPr>
          <a:xfrm>
            <a:off x="274639" y="1212849"/>
            <a:ext cx="5486399" cy="6020110"/>
          </a:xfrm>
        </p:spPr>
        <p:txBody>
          <a:bodyPr/>
          <a:lstStyle/>
          <a:p>
            <a:r>
              <a:rPr lang="en-US" dirty="0" smtClean="0"/>
              <a:t>Raw output files </a:t>
            </a:r>
            <a:br>
              <a:rPr lang="en-US" dirty="0" smtClean="0"/>
            </a:br>
            <a:r>
              <a:rPr lang="en-US" sz="3600" dirty="0">
                <a:gradFill>
                  <a:gsLst>
                    <a:gs pos="1250">
                      <a:schemeClr val="tx2"/>
                    </a:gs>
                    <a:gs pos="99000">
                      <a:schemeClr val="tx2"/>
                    </a:gs>
                  </a:gsLst>
                  <a:lin ang="5400000" scaled="0"/>
                </a:gradFill>
                <a:latin typeface="+mj-lt"/>
                <a:sym typeface="Wingdings" panose="05000000000000000000" pitchFamily="2" charset="2"/>
              </a:rPr>
              <a:t> one</a:t>
            </a:r>
            <a:r>
              <a:rPr lang="en-US" sz="3600" dirty="0">
                <a:gradFill>
                  <a:gsLst>
                    <a:gs pos="1250">
                      <a:schemeClr val="tx2"/>
                    </a:gs>
                    <a:gs pos="99000">
                      <a:schemeClr val="tx2"/>
                    </a:gs>
                  </a:gsLst>
                  <a:lin ang="5400000" scaled="0"/>
                </a:gradFill>
                <a:latin typeface="+mj-lt"/>
              </a:rPr>
              <a:t> Excel </a:t>
            </a:r>
            <a:r>
              <a:rPr lang="en-US" sz="3600" dirty="0" smtClean="0">
                <a:gradFill>
                  <a:gsLst>
                    <a:gs pos="1250">
                      <a:schemeClr val="tx2"/>
                    </a:gs>
                    <a:gs pos="99000">
                      <a:schemeClr val="tx2"/>
                    </a:gs>
                  </a:gsLst>
                  <a:lin ang="5400000" scaled="0"/>
                </a:gradFill>
                <a:latin typeface="+mj-lt"/>
              </a:rPr>
              <a:t>file</a:t>
            </a:r>
          </a:p>
          <a:p>
            <a:pPr lvl="1">
              <a:spcBef>
                <a:spcPts val="1224"/>
              </a:spcBef>
              <a:buClr>
                <a:schemeClr val="tx1"/>
              </a:buClr>
            </a:pPr>
            <a:endParaRPr lang="en-US" sz="3600" dirty="0">
              <a:gradFill>
                <a:gsLst>
                  <a:gs pos="1250">
                    <a:schemeClr val="tx2"/>
                  </a:gs>
                  <a:gs pos="99000">
                    <a:schemeClr val="tx2"/>
                  </a:gs>
                </a:gsLst>
                <a:lin ang="5400000" scaled="0"/>
              </a:gradFill>
              <a:latin typeface="+mj-lt"/>
            </a:endParaRPr>
          </a:p>
          <a:p>
            <a:r>
              <a:rPr lang="en-US" dirty="0" smtClean="0"/>
              <a:t>Detects, highlights </a:t>
            </a:r>
            <a:r>
              <a:rPr lang="en-US" dirty="0"/>
              <a:t>outliers</a:t>
            </a:r>
          </a:p>
          <a:p>
            <a:endParaRPr lang="en-US" dirty="0" smtClean="0"/>
          </a:p>
          <a:p>
            <a:r>
              <a:rPr lang="en-US" dirty="0" smtClean="0"/>
              <a:t>Easy pivot tables </a:t>
            </a:r>
            <a:r>
              <a:rPr lang="en-US" dirty="0"/>
              <a:t>&amp; </a:t>
            </a:r>
            <a:r>
              <a:rPr lang="en-US" dirty="0" smtClean="0"/>
              <a:t>graphs</a:t>
            </a:r>
          </a:p>
          <a:p>
            <a:endParaRPr lang="en-US" dirty="0"/>
          </a:p>
          <a:p>
            <a:r>
              <a:rPr lang="en-US" dirty="0" smtClean="0"/>
              <a:t>Still </a:t>
            </a:r>
            <a:r>
              <a:rPr lang="en-US" dirty="0"/>
              <a:t>too much </a:t>
            </a:r>
            <a:r>
              <a:rPr lang="en-US" dirty="0" smtClean="0"/>
              <a:t>data</a:t>
            </a:r>
          </a:p>
          <a:p>
            <a:pPr lvl="1"/>
            <a:r>
              <a:rPr lang="en-US" sz="1600" dirty="0" smtClean="0"/>
              <a:t>5,232 files </a:t>
            </a:r>
            <a:r>
              <a:rPr lang="en-US" sz="1600" dirty="0"/>
              <a:t>x 23 </a:t>
            </a:r>
            <a:r>
              <a:rPr lang="en-US" sz="1600" dirty="0" smtClean="0"/>
              <a:t>metrics </a:t>
            </a:r>
            <a:r>
              <a:rPr lang="en-US" sz="1600" dirty="0"/>
              <a:t>= 120k </a:t>
            </a:r>
            <a:r>
              <a:rPr lang="en-US" sz="1600" dirty="0" smtClean="0"/>
              <a:t>data points</a:t>
            </a:r>
            <a:endParaRPr lang="en-US" dirty="0"/>
          </a:p>
          <a:p>
            <a:endParaRPr lang="en-US" dirty="0"/>
          </a:p>
        </p:txBody>
      </p:sp>
      <p:graphicFrame>
        <p:nvGraphicFramePr>
          <p:cNvPr id="5" name="Content Placeholder 5"/>
          <p:cNvGraphicFramePr>
            <a:graphicFrameLocks/>
          </p:cNvGraphicFramePr>
          <p:nvPr>
            <p:extLst>
              <p:ext uri="{D42A27DB-BD31-4B8C-83A1-F6EECF244321}">
                <p14:modId xmlns:p14="http://schemas.microsoft.com/office/powerpoint/2010/main" val="1009524333"/>
              </p:ext>
            </p:extLst>
          </p:nvPr>
        </p:nvGraphicFramePr>
        <p:xfrm>
          <a:off x="6533326" y="2768256"/>
          <a:ext cx="5538282" cy="1432560"/>
        </p:xfrm>
        <a:graphic>
          <a:graphicData uri="http://schemas.openxmlformats.org/drawingml/2006/table">
            <a:tbl>
              <a:tblPr/>
              <a:tblGrid>
                <a:gridCol w="757301"/>
                <a:gridCol w="544767"/>
                <a:gridCol w="753301"/>
                <a:gridCol w="697421"/>
                <a:gridCol w="661353"/>
                <a:gridCol w="1063371"/>
                <a:gridCol w="1060768"/>
              </a:tblGrid>
              <a:tr h="467137">
                <a:tc>
                  <a:txBody>
                    <a:bodyPr/>
                    <a:lstStyle/>
                    <a:p>
                      <a:pPr algn="l" fontAlgn="b"/>
                      <a:r>
                        <a:rPr lang="en-US" sz="1400" b="1" i="0" u="none" strike="noStrike" dirty="0" smtClean="0">
                          <a:solidFill>
                            <a:srgbClr val="000000"/>
                          </a:solidFill>
                          <a:effectLst/>
                          <a:latin typeface="Calibri" panose="020F0502020204030204" pitchFamily="34" charset="0"/>
                        </a:rPr>
                        <a:t>Display</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Name</a:t>
                      </a:r>
                      <a:endParaRPr lang="en-US" sz="14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smtClean="0">
                          <a:solidFill>
                            <a:srgbClr val="000000"/>
                          </a:solidFill>
                          <a:effectLst/>
                          <a:latin typeface="Calibri" panose="020F0502020204030204" pitchFamily="34" charset="0"/>
                        </a:rPr>
                        <a:t>Write</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Mix</a:t>
                      </a:r>
                      <a:endParaRPr lang="en-US" sz="14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a:solidFill>
                            <a:srgbClr val="000000"/>
                          </a:solidFill>
                          <a:effectLst/>
                          <a:latin typeface="Calibri" panose="020F0502020204030204" pitchFamily="34" charset="0"/>
                        </a:rPr>
                        <a:t>Access </a:t>
                      </a:r>
                      <a:r>
                        <a:rPr lang="en-US" sz="1400" b="1" i="0" u="none" strike="noStrike" dirty="0" smtClean="0">
                          <a:solidFill>
                            <a:srgbClr val="000000"/>
                          </a:solidFill>
                          <a:effectLst/>
                          <a:latin typeface="Calibri" panose="020F0502020204030204" pitchFamily="34" charset="0"/>
                        </a:rPr>
                        <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Size (kB)</a:t>
                      </a:r>
                      <a:endParaRPr lang="en-US" sz="1400" b="1" i="0" u="none" strike="noStrike" dirty="0">
                        <a:solidFill>
                          <a:srgbClr val="000000"/>
                        </a:solidFill>
                        <a:effectLst/>
                        <a:latin typeface="Calibri" panose="020F0502020204030204" pitchFamily="34" charset="0"/>
                      </a:endParaRPr>
                    </a:p>
                  </a:txBody>
                  <a:tcPr marL="45720" marR="4572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smtClean="0">
                          <a:solidFill>
                            <a:srgbClr val="000000"/>
                          </a:solidFill>
                          <a:effectLst/>
                          <a:latin typeface="Calibri" panose="020F0502020204030204" pitchFamily="34" charset="0"/>
                        </a:rPr>
                        <a:t>Access</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Type</a:t>
                      </a:r>
                      <a:endParaRPr lang="en-US" sz="1400" b="1" i="0" u="none" strike="noStrike" dirty="0">
                        <a:solidFill>
                          <a:srgbClr val="000000"/>
                        </a:solidFill>
                        <a:effectLst/>
                        <a:latin typeface="Calibri" panose="020F0502020204030204" pitchFamily="34" charset="0"/>
                      </a:endParaRPr>
                    </a:p>
                  </a:txBody>
                  <a:tcPr marL="45720" marR="4572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smtClean="0">
                          <a:solidFill>
                            <a:srgbClr val="000000"/>
                          </a:solidFill>
                          <a:effectLst/>
                          <a:latin typeface="Calibri" panose="020F0502020204030204" pitchFamily="34" charset="0"/>
                        </a:rPr>
                        <a:t>Queue </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Depth</a:t>
                      </a:r>
                      <a:endParaRPr lang="en-US" sz="1400" b="1" i="0" u="none" strike="noStrike" dirty="0">
                        <a:solidFill>
                          <a:srgbClr val="000000"/>
                        </a:solidFill>
                        <a:effectLst/>
                        <a:latin typeface="Calibri" panose="020F0502020204030204" pitchFamily="34" charset="0"/>
                      </a:endParaRPr>
                    </a:p>
                  </a:txBody>
                  <a:tcPr marL="45720" marR="4572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smtClean="0">
                          <a:solidFill>
                            <a:srgbClr val="000000"/>
                          </a:solidFill>
                          <a:effectLst/>
                          <a:latin typeface="Calibri" panose="020F0502020204030204" pitchFamily="34" charset="0"/>
                        </a:rPr>
                        <a:t>Bandwidth (MB/s)</a:t>
                      </a:r>
                      <a:endParaRPr lang="en-US" sz="14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smtClean="0">
                          <a:solidFill>
                            <a:srgbClr val="000000"/>
                          </a:solidFill>
                          <a:effectLst/>
                          <a:latin typeface="Calibri" panose="020F0502020204030204" pitchFamily="34" charset="0"/>
                        </a:rPr>
                        <a:t>Average </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Latency</a:t>
                      </a:r>
                      <a:r>
                        <a:rPr lang="en-US" sz="1400" b="1" i="0" u="none" strike="noStrike" baseline="0" dirty="0" smtClean="0">
                          <a:solidFill>
                            <a:srgbClr val="000000"/>
                          </a:solidFill>
                          <a:effectLst/>
                          <a:latin typeface="Calibri" panose="020F0502020204030204" pitchFamily="34" charset="0"/>
                        </a:rPr>
                        <a:t> (</a:t>
                      </a:r>
                      <a:r>
                        <a:rPr lang="en-US" sz="1400" b="1" i="0" u="none" strike="noStrike" baseline="0" dirty="0" err="1" smtClean="0">
                          <a:solidFill>
                            <a:srgbClr val="000000"/>
                          </a:solidFill>
                          <a:effectLst/>
                          <a:latin typeface="Calibri" panose="020F0502020204030204" pitchFamily="34" charset="0"/>
                        </a:rPr>
                        <a:t>ms</a:t>
                      </a:r>
                      <a:r>
                        <a:rPr lang="en-US" sz="1400" b="1" i="0" u="none" strike="noStrike" baseline="0" dirty="0" smtClean="0">
                          <a:solidFill>
                            <a:srgbClr val="000000"/>
                          </a:solidFill>
                          <a:effectLst/>
                          <a:latin typeface="Calibri" panose="020F0502020204030204" pitchFamily="34" charset="0"/>
                        </a:rPr>
                        <a:t>)</a:t>
                      </a:r>
                      <a:endParaRPr lang="en-US" sz="1400" b="1" i="0" u="none" strike="noStrike" dirty="0">
                        <a:solidFill>
                          <a:srgbClr val="000000"/>
                        </a:solidFill>
                        <a:effectLst/>
                        <a:latin typeface="Calibri" panose="020F0502020204030204" pitchFamily="34" charset="0"/>
                      </a:endParaRPr>
                    </a:p>
                  </a:txBody>
                  <a:tcPr marL="45720" marR="4572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90500">
                <a:tc>
                  <a:txBody>
                    <a:bodyPr/>
                    <a:lstStyle/>
                    <a:p>
                      <a:pPr algn="l" fontAlgn="b"/>
                      <a:r>
                        <a:rPr lang="en-US" sz="1400" b="0" i="0" u="none" strike="noStrike">
                          <a:solidFill>
                            <a:srgbClr val="000000"/>
                          </a:solidFill>
                          <a:effectLst/>
                          <a:latin typeface="Calibri" panose="020F0502020204030204" pitchFamily="34" charset="0"/>
                        </a:rPr>
                        <a:t>Device A</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100%</a:t>
                      </a:r>
                    </a:p>
                  </a:txBody>
                  <a:tcPr marL="45720" marR="4572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16</a:t>
                      </a:r>
                    </a:p>
                  </a:txBody>
                  <a:tcPr marL="45720" marR="4572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Calibri" panose="020F0502020204030204" pitchFamily="34" charset="0"/>
                        </a:rPr>
                        <a:t>random</a:t>
                      </a:r>
                    </a:p>
                  </a:txBody>
                  <a:tcPr marL="45720" marR="4572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Calibri" panose="020F0502020204030204" pitchFamily="34" charset="0"/>
                        </a:rPr>
                        <a:t>1</a:t>
                      </a:r>
                    </a:p>
                  </a:txBody>
                  <a:tcPr marL="45720" marR="4572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r>
                        <a:rPr lang="en-US" sz="1400" b="0" i="0" u="none" strike="noStrike" dirty="0" smtClean="0">
                          <a:solidFill>
                            <a:srgbClr val="006100"/>
                          </a:solidFill>
                          <a:effectLst/>
                          <a:latin typeface="Calibri" panose="020F0502020204030204" pitchFamily="34" charset="0"/>
                        </a:rPr>
                        <a:t>54.32</a:t>
                      </a:r>
                      <a:endParaRPr lang="en-US" sz="1400" b="0" i="0" u="none" strike="noStrike" dirty="0">
                        <a:solidFill>
                          <a:srgbClr val="0061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C6EFCE"/>
                    </a:solidFill>
                  </a:tcPr>
                </a:tc>
                <a:tc>
                  <a:txBody>
                    <a:bodyPr/>
                    <a:lstStyle/>
                    <a:p>
                      <a:pPr algn="l" fontAlgn="b"/>
                      <a:r>
                        <a:rPr lang="en-US" sz="1400" b="0" i="0" u="none" strike="noStrike" dirty="0" smtClean="0">
                          <a:solidFill>
                            <a:srgbClr val="000000"/>
                          </a:solidFill>
                          <a:effectLst/>
                          <a:latin typeface="Calibri" panose="020F0502020204030204" pitchFamily="34" charset="0"/>
                        </a:rPr>
                        <a:t>1.04</a:t>
                      </a:r>
                      <a:endParaRPr lang="en-US" sz="1400" b="0" i="0" u="none" strike="noStrike" dirty="0">
                        <a:solidFill>
                          <a:srgbClr val="000000"/>
                        </a:solidFill>
                        <a:effectLst/>
                        <a:latin typeface="Calibri" panose="020F0502020204030204" pitchFamily="34" charset="0"/>
                      </a:endParaRPr>
                    </a:p>
                  </a:txBody>
                  <a:tcPr marL="45720" marR="4572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r>
              <a:tr h="190500">
                <a:tc>
                  <a:txBody>
                    <a:bodyPr/>
                    <a:lstStyle/>
                    <a:p>
                      <a:pPr algn="l" fontAlgn="b"/>
                      <a:r>
                        <a:rPr lang="en-US" sz="1400" b="0" i="0" u="none" strike="noStrike">
                          <a:solidFill>
                            <a:srgbClr val="000000"/>
                          </a:solidFill>
                          <a:effectLst/>
                          <a:latin typeface="Calibri" panose="020F0502020204030204" pitchFamily="34" charset="0"/>
                        </a:rPr>
                        <a:t>Device B</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100%</a:t>
                      </a:r>
                    </a:p>
                  </a:txBody>
                  <a:tcPr marL="45720" marR="4572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16</a:t>
                      </a:r>
                    </a:p>
                  </a:txBody>
                  <a:tcPr marL="45720" marR="4572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random</a:t>
                      </a:r>
                    </a:p>
                  </a:txBody>
                  <a:tcPr marL="45720" marR="4572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1</a:t>
                      </a:r>
                    </a:p>
                  </a:txBody>
                  <a:tcPr marL="45720" marR="4572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400" b="0" i="0" u="none" strike="noStrike" dirty="0" smtClean="0">
                          <a:solidFill>
                            <a:srgbClr val="000000"/>
                          </a:solidFill>
                          <a:effectLst/>
                          <a:latin typeface="Calibri" panose="020F0502020204030204" pitchFamily="34" charset="0"/>
                        </a:rPr>
                        <a:t>15.05</a:t>
                      </a:r>
                      <a:endParaRPr lang="en-US" sz="14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a:noFill/>
                    </a:lnT>
                    <a:lnB>
                      <a:noFill/>
                    </a:lnB>
                  </a:tcPr>
                </a:tc>
                <a:tc>
                  <a:txBody>
                    <a:bodyPr/>
                    <a:lstStyle/>
                    <a:p>
                      <a:pPr marL="0" algn="l" defTabSz="914400" rtl="0" eaLnBrk="1" fontAlgn="b" latinLnBrk="0" hangingPunct="1"/>
                      <a:r>
                        <a:rPr lang="en-US" sz="1400" b="0" i="0" u="none" strike="noStrike" kern="1200" dirty="0" smtClean="0">
                          <a:solidFill>
                            <a:srgbClr val="006100"/>
                          </a:solidFill>
                          <a:effectLst/>
                          <a:latin typeface="Calibri" panose="020F0502020204030204" pitchFamily="34" charset="0"/>
                          <a:ea typeface="+mn-ea"/>
                          <a:cs typeface="+mn-cs"/>
                        </a:rPr>
                        <a:t>0.29</a:t>
                      </a:r>
                      <a:endParaRPr lang="en-US" sz="1400" b="0" i="0" u="none" strike="noStrike" kern="1200" dirty="0">
                        <a:solidFill>
                          <a:srgbClr val="006100"/>
                        </a:solidFill>
                        <a:effectLst/>
                        <a:latin typeface="Calibri" panose="020F0502020204030204" pitchFamily="34" charset="0"/>
                        <a:ea typeface="+mn-ea"/>
                        <a:cs typeface="+mn-cs"/>
                      </a:endParaRPr>
                    </a:p>
                  </a:txBody>
                  <a:tcPr marL="45720" marR="45720" anchor="b">
                    <a:lnL>
                      <a:noFill/>
                    </a:lnL>
                    <a:lnR w="12700" cap="flat" cmpd="sng" algn="ctr">
                      <a:solidFill>
                        <a:schemeClr val="tx1"/>
                      </a:solidFill>
                      <a:prstDash val="solid"/>
                      <a:round/>
                      <a:headEnd type="none" w="med" len="med"/>
                      <a:tailEnd type="none" w="med" len="med"/>
                    </a:lnR>
                    <a:lnT>
                      <a:noFill/>
                    </a:lnT>
                    <a:lnB>
                      <a:noFill/>
                    </a:lnB>
                    <a:solidFill>
                      <a:srgbClr val="C6EFCE"/>
                    </a:solidFill>
                  </a:tcPr>
                </a:tc>
              </a:tr>
              <a:tr h="190500">
                <a:tc>
                  <a:txBody>
                    <a:bodyPr/>
                    <a:lstStyle/>
                    <a:p>
                      <a:pPr algn="l" fontAlgn="b"/>
                      <a:r>
                        <a:rPr lang="en-US" sz="1400" b="0" i="0" u="none" strike="noStrike" dirty="0">
                          <a:solidFill>
                            <a:srgbClr val="000000"/>
                          </a:solidFill>
                          <a:effectLst/>
                          <a:latin typeface="Calibri" panose="020F0502020204030204" pitchFamily="34" charset="0"/>
                        </a:rPr>
                        <a:t>Device </a:t>
                      </a:r>
                      <a:r>
                        <a:rPr lang="en-US" sz="1400" b="0" i="0" u="none" strike="noStrike" dirty="0" smtClean="0">
                          <a:solidFill>
                            <a:srgbClr val="000000"/>
                          </a:solidFill>
                          <a:effectLst/>
                          <a:latin typeface="Calibri" panose="020F0502020204030204" pitchFamily="34" charset="0"/>
                        </a:rPr>
                        <a:t>A</a:t>
                      </a:r>
                      <a:endParaRPr lang="en-US" sz="14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smtClean="0">
                          <a:solidFill>
                            <a:srgbClr val="000000"/>
                          </a:solidFill>
                          <a:effectLst/>
                          <a:latin typeface="Calibri" panose="020F0502020204030204" pitchFamily="34" charset="0"/>
                        </a:rPr>
                        <a:t>30%</a:t>
                      </a:r>
                      <a:endParaRPr lang="en-US" sz="14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16</a:t>
                      </a:r>
                    </a:p>
                  </a:txBody>
                  <a:tcPr marL="45720" marR="4572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random</a:t>
                      </a:r>
                    </a:p>
                  </a:txBody>
                  <a:tcPr marL="45720" marR="4572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1</a:t>
                      </a:r>
                    </a:p>
                  </a:txBody>
                  <a:tcPr marL="45720" marR="4572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smtClean="0">
                          <a:solidFill>
                            <a:srgbClr val="000000"/>
                          </a:solidFill>
                          <a:effectLst/>
                          <a:latin typeface="Calibri" panose="020F0502020204030204" pitchFamily="34" charset="0"/>
                        </a:rPr>
                        <a:t>20.01</a:t>
                      </a:r>
                      <a:endParaRPr lang="en-US" sz="14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9C0006"/>
                          </a:solidFill>
                          <a:effectLst/>
                          <a:latin typeface="Calibri" panose="020F0502020204030204" pitchFamily="34" charset="0"/>
                        </a:rPr>
                        <a:t>1.39</a:t>
                      </a:r>
                    </a:p>
                  </a:txBody>
                  <a:tcPr marL="45720" marR="4572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C7CE"/>
                    </a:solidFill>
                  </a:tcPr>
                </a:tc>
              </a:tr>
            </a:tbl>
          </a:graphicData>
        </a:graphic>
      </p:graphicFrame>
      <p:grpSp>
        <p:nvGrpSpPr>
          <p:cNvPr id="6" name="Group 5"/>
          <p:cNvGrpSpPr/>
          <p:nvPr/>
        </p:nvGrpSpPr>
        <p:grpSpPr>
          <a:xfrm>
            <a:off x="8003624" y="197490"/>
            <a:ext cx="1837335" cy="1635206"/>
            <a:chOff x="7723354" y="598708"/>
            <a:chExt cx="2438171" cy="2438171"/>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3354" y="598708"/>
              <a:ext cx="1828571" cy="1828571"/>
            </a:xfrm>
            <a:prstGeom prst="rect">
              <a:avLst/>
            </a:prstGeom>
          </p:spPr>
        </p:pic>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75754" y="751108"/>
              <a:ext cx="1828571" cy="1828571"/>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8154" y="903508"/>
              <a:ext cx="1828571" cy="1828571"/>
            </a:xfrm>
            <a:prstGeom prst="rect">
              <a:avLst/>
            </a:prstGeo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554" y="1055908"/>
              <a:ext cx="1828571" cy="1828571"/>
            </a:xfrm>
            <a:prstGeom prst="rect">
              <a:avLst/>
            </a:prstGeom>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2954" y="1208308"/>
              <a:ext cx="1828571" cy="1828571"/>
            </a:xfrm>
            <a:prstGeom prst="rect">
              <a:avLst/>
            </a:prstGeom>
          </p:spPr>
        </p:pic>
      </p:grpSp>
      <p:sp>
        <p:nvSpPr>
          <p:cNvPr id="12" name="Down Arrow 11"/>
          <p:cNvSpPr/>
          <p:nvPr/>
        </p:nvSpPr>
        <p:spPr>
          <a:xfrm>
            <a:off x="8816330" y="1858323"/>
            <a:ext cx="486137" cy="75961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p:cNvSpPr txBox="1"/>
          <p:nvPr/>
        </p:nvSpPr>
        <p:spPr>
          <a:xfrm>
            <a:off x="6750233" y="5072914"/>
            <a:ext cx="4803494" cy="1692771"/>
          </a:xfrm>
          <a:prstGeom prst="rect">
            <a:avLst/>
          </a:prstGeom>
          <a:solidFill>
            <a:schemeClr val="bg1"/>
          </a:solidFill>
        </p:spPr>
        <p:txBody>
          <a:bodyPr wrap="square" rtlCol="0">
            <a:spAutoFit/>
          </a:bodyPr>
          <a:lstStyle/>
          <a:p>
            <a:pPr algn="ctr"/>
            <a:r>
              <a:rPr lang="en-US" dirty="0" smtClean="0"/>
              <a:t>Example policy:</a:t>
            </a:r>
            <a:endParaRPr lang="en-US" sz="1050" dirty="0" smtClean="0"/>
          </a:p>
          <a:p>
            <a:pPr algn="ctr"/>
            <a:r>
              <a:rPr lang="en-US" dirty="0" smtClean="0"/>
              <a:t>Bandwidth matters a lot, latency matters a little</a:t>
            </a:r>
          </a:p>
          <a:p>
            <a:pPr algn="ctr"/>
            <a:endParaRPr lang="en-US" sz="1400" dirty="0" smtClean="0"/>
          </a:p>
          <a:p>
            <a:pPr algn="ctr"/>
            <a:r>
              <a:rPr lang="en-US" dirty="0" smtClean="0"/>
              <a:t>Device A scores 72/100</a:t>
            </a:r>
          </a:p>
          <a:p>
            <a:pPr algn="ctr"/>
            <a:r>
              <a:rPr lang="en-US" dirty="0" smtClean="0"/>
              <a:t>Device B scores 65/100</a:t>
            </a:r>
            <a:endParaRPr lang="en-US" dirty="0"/>
          </a:p>
        </p:txBody>
      </p:sp>
      <p:sp>
        <p:nvSpPr>
          <p:cNvPr id="14" name="Down Arrow 13"/>
          <p:cNvSpPr/>
          <p:nvPr/>
        </p:nvSpPr>
        <p:spPr>
          <a:xfrm>
            <a:off x="8807447" y="4262577"/>
            <a:ext cx="486137" cy="759617"/>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Rectangle 3"/>
          <p:cNvSpPr/>
          <p:nvPr/>
        </p:nvSpPr>
        <p:spPr>
          <a:xfrm>
            <a:off x="3859042" y="1268821"/>
            <a:ext cx="1888146" cy="923330"/>
          </a:xfrm>
          <a:prstGeom prst="rect">
            <a:avLst/>
          </a:prstGeom>
        </p:spPr>
        <p:txBody>
          <a:bodyPr wrap="none">
            <a:spAutoFit/>
          </a:bodyPr>
          <a:lstStyle/>
          <a:p>
            <a:pPr algn="r"/>
            <a:r>
              <a:rPr lang="en-US" dirty="0" smtClean="0"/>
              <a:t>24 </a:t>
            </a:r>
            <a:r>
              <a:rPr lang="en-US" dirty="0"/>
              <a:t>SSDs </a:t>
            </a:r>
            <a:endParaRPr lang="en-US" dirty="0" smtClean="0"/>
          </a:p>
          <a:p>
            <a:pPr algn="r"/>
            <a:r>
              <a:rPr lang="en-US" u="sng" dirty="0" smtClean="0"/>
              <a:t>x </a:t>
            </a:r>
            <a:r>
              <a:rPr lang="en-US" u="sng" dirty="0"/>
              <a:t>218 workloads </a:t>
            </a:r>
            <a:endParaRPr lang="en-US" u="sng" dirty="0" smtClean="0"/>
          </a:p>
          <a:p>
            <a:pPr algn="r"/>
            <a:r>
              <a:rPr lang="en-US" dirty="0" smtClean="0"/>
              <a:t>5,232 files</a:t>
            </a:r>
            <a:endParaRPr lang="en-US" dirty="0"/>
          </a:p>
        </p:txBody>
      </p:sp>
    </p:spTree>
    <p:extLst>
      <p:ext uri="{BB962C8B-B14F-4D97-AF65-F5344CB8AC3E}">
        <p14:creationId xmlns:p14="http://schemas.microsoft.com/office/powerpoint/2010/main" val="37252565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5"/>
          <p:cNvGraphicFramePr>
            <a:graphicFrameLocks/>
          </p:cNvGraphicFramePr>
          <p:nvPr>
            <p:extLst>
              <p:ext uri="{D42A27DB-BD31-4B8C-83A1-F6EECF244321}">
                <p14:modId xmlns:p14="http://schemas.microsoft.com/office/powerpoint/2010/main" val="4179430953"/>
              </p:ext>
            </p:extLst>
          </p:nvPr>
        </p:nvGraphicFramePr>
        <p:xfrm>
          <a:off x="6533326" y="2768256"/>
          <a:ext cx="5538282" cy="1432560"/>
        </p:xfrm>
        <a:graphic>
          <a:graphicData uri="http://schemas.openxmlformats.org/drawingml/2006/table">
            <a:tbl>
              <a:tblPr/>
              <a:tblGrid>
                <a:gridCol w="757301"/>
                <a:gridCol w="544767"/>
                <a:gridCol w="753301"/>
                <a:gridCol w="697421"/>
                <a:gridCol w="661353"/>
                <a:gridCol w="1063371"/>
                <a:gridCol w="1060768"/>
              </a:tblGrid>
              <a:tr h="467137">
                <a:tc>
                  <a:txBody>
                    <a:bodyPr/>
                    <a:lstStyle/>
                    <a:p>
                      <a:pPr algn="l" fontAlgn="b"/>
                      <a:r>
                        <a:rPr lang="en-US" sz="1400" b="1" i="0" u="none" strike="noStrike" dirty="0" smtClean="0">
                          <a:solidFill>
                            <a:srgbClr val="000000"/>
                          </a:solidFill>
                          <a:effectLst/>
                          <a:latin typeface="Calibri" panose="020F0502020204030204" pitchFamily="34" charset="0"/>
                        </a:rPr>
                        <a:t>Display</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Name</a:t>
                      </a:r>
                      <a:endParaRPr lang="en-US" sz="14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smtClean="0">
                          <a:solidFill>
                            <a:srgbClr val="000000"/>
                          </a:solidFill>
                          <a:effectLst/>
                          <a:latin typeface="Calibri" panose="020F0502020204030204" pitchFamily="34" charset="0"/>
                        </a:rPr>
                        <a:t>Write</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Mix</a:t>
                      </a:r>
                      <a:endParaRPr lang="en-US" sz="14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a:solidFill>
                            <a:srgbClr val="000000"/>
                          </a:solidFill>
                          <a:effectLst/>
                          <a:latin typeface="Calibri" panose="020F0502020204030204" pitchFamily="34" charset="0"/>
                        </a:rPr>
                        <a:t>Access </a:t>
                      </a:r>
                      <a:r>
                        <a:rPr lang="en-US" sz="1400" b="1" i="0" u="none" strike="noStrike" dirty="0" smtClean="0">
                          <a:solidFill>
                            <a:srgbClr val="000000"/>
                          </a:solidFill>
                          <a:effectLst/>
                          <a:latin typeface="Calibri" panose="020F0502020204030204" pitchFamily="34" charset="0"/>
                        </a:rPr>
                        <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Size (kB)</a:t>
                      </a:r>
                      <a:endParaRPr lang="en-US" sz="1400" b="1" i="0" u="none" strike="noStrike" dirty="0">
                        <a:solidFill>
                          <a:srgbClr val="000000"/>
                        </a:solidFill>
                        <a:effectLst/>
                        <a:latin typeface="Calibri" panose="020F0502020204030204" pitchFamily="34" charset="0"/>
                      </a:endParaRPr>
                    </a:p>
                  </a:txBody>
                  <a:tcPr marL="45720" marR="4572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smtClean="0">
                          <a:solidFill>
                            <a:srgbClr val="000000"/>
                          </a:solidFill>
                          <a:effectLst/>
                          <a:latin typeface="Calibri" panose="020F0502020204030204" pitchFamily="34" charset="0"/>
                        </a:rPr>
                        <a:t>Access</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Type</a:t>
                      </a:r>
                      <a:endParaRPr lang="en-US" sz="1400" b="1" i="0" u="none" strike="noStrike" dirty="0">
                        <a:solidFill>
                          <a:srgbClr val="000000"/>
                        </a:solidFill>
                        <a:effectLst/>
                        <a:latin typeface="Calibri" panose="020F0502020204030204" pitchFamily="34" charset="0"/>
                      </a:endParaRPr>
                    </a:p>
                  </a:txBody>
                  <a:tcPr marL="45720" marR="45720"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smtClean="0">
                          <a:solidFill>
                            <a:srgbClr val="000000"/>
                          </a:solidFill>
                          <a:effectLst/>
                          <a:latin typeface="Calibri" panose="020F0502020204030204" pitchFamily="34" charset="0"/>
                        </a:rPr>
                        <a:t>Queue </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Depth</a:t>
                      </a:r>
                      <a:endParaRPr lang="en-US" sz="1400" b="1" i="0" u="none" strike="noStrike" dirty="0">
                        <a:solidFill>
                          <a:srgbClr val="000000"/>
                        </a:solidFill>
                        <a:effectLst/>
                        <a:latin typeface="Calibri" panose="020F0502020204030204" pitchFamily="34" charset="0"/>
                      </a:endParaRPr>
                    </a:p>
                  </a:txBody>
                  <a:tcPr marL="45720" marR="4572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smtClean="0">
                          <a:solidFill>
                            <a:srgbClr val="000000"/>
                          </a:solidFill>
                          <a:effectLst/>
                          <a:latin typeface="Calibri" panose="020F0502020204030204" pitchFamily="34" charset="0"/>
                        </a:rPr>
                        <a:t>Bandwidth (MB/s)</a:t>
                      </a:r>
                      <a:endParaRPr lang="en-US" sz="14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smtClean="0">
                          <a:solidFill>
                            <a:srgbClr val="000000"/>
                          </a:solidFill>
                          <a:effectLst/>
                          <a:latin typeface="Calibri" panose="020F0502020204030204" pitchFamily="34" charset="0"/>
                        </a:rPr>
                        <a:t>Average </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Latency</a:t>
                      </a:r>
                      <a:r>
                        <a:rPr lang="en-US" sz="1400" b="1" i="0" u="none" strike="noStrike" baseline="0" dirty="0" smtClean="0">
                          <a:solidFill>
                            <a:srgbClr val="000000"/>
                          </a:solidFill>
                          <a:effectLst/>
                          <a:latin typeface="Calibri" panose="020F0502020204030204" pitchFamily="34" charset="0"/>
                        </a:rPr>
                        <a:t> (</a:t>
                      </a:r>
                      <a:r>
                        <a:rPr lang="en-US" sz="1400" b="1" i="0" u="none" strike="noStrike" baseline="0" dirty="0" err="1" smtClean="0">
                          <a:solidFill>
                            <a:srgbClr val="000000"/>
                          </a:solidFill>
                          <a:effectLst/>
                          <a:latin typeface="Calibri" panose="020F0502020204030204" pitchFamily="34" charset="0"/>
                        </a:rPr>
                        <a:t>ms</a:t>
                      </a:r>
                      <a:r>
                        <a:rPr lang="en-US" sz="1400" b="1" i="0" u="none" strike="noStrike" baseline="0" dirty="0" smtClean="0">
                          <a:solidFill>
                            <a:srgbClr val="000000"/>
                          </a:solidFill>
                          <a:effectLst/>
                          <a:latin typeface="Calibri" panose="020F0502020204030204" pitchFamily="34" charset="0"/>
                        </a:rPr>
                        <a:t>)</a:t>
                      </a:r>
                      <a:endParaRPr lang="en-US" sz="1400" b="1" i="0" u="none" strike="noStrike" dirty="0">
                        <a:solidFill>
                          <a:srgbClr val="000000"/>
                        </a:solidFill>
                        <a:effectLst/>
                        <a:latin typeface="Calibri" panose="020F0502020204030204" pitchFamily="34" charset="0"/>
                      </a:endParaRPr>
                    </a:p>
                  </a:txBody>
                  <a:tcPr marL="45720" marR="4572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90500">
                <a:tc>
                  <a:txBody>
                    <a:bodyPr/>
                    <a:lstStyle/>
                    <a:p>
                      <a:pPr algn="l" fontAlgn="b"/>
                      <a:r>
                        <a:rPr lang="en-US" sz="1400" b="0" i="0" u="none" strike="noStrike">
                          <a:solidFill>
                            <a:srgbClr val="000000"/>
                          </a:solidFill>
                          <a:effectLst/>
                          <a:latin typeface="Calibri" panose="020F0502020204030204" pitchFamily="34" charset="0"/>
                        </a:rPr>
                        <a:t>Device A</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100%</a:t>
                      </a:r>
                    </a:p>
                  </a:txBody>
                  <a:tcPr marL="45720" marR="4572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400" b="0" i="0" u="none" strike="noStrike">
                          <a:solidFill>
                            <a:srgbClr val="000000"/>
                          </a:solidFill>
                          <a:effectLst/>
                          <a:latin typeface="Calibri" panose="020F0502020204030204" pitchFamily="34" charset="0"/>
                        </a:rPr>
                        <a:t>16</a:t>
                      </a:r>
                    </a:p>
                  </a:txBody>
                  <a:tcPr marL="45720" marR="4572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Calibri" panose="020F0502020204030204" pitchFamily="34" charset="0"/>
                        </a:rPr>
                        <a:t>random</a:t>
                      </a:r>
                    </a:p>
                  </a:txBody>
                  <a:tcPr marL="45720" marR="4572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l" fontAlgn="b"/>
                      <a:r>
                        <a:rPr lang="en-US" sz="1400" b="0" i="0" u="none" strike="noStrike" dirty="0">
                          <a:solidFill>
                            <a:srgbClr val="000000"/>
                          </a:solidFill>
                          <a:effectLst/>
                          <a:latin typeface="Calibri" panose="020F0502020204030204" pitchFamily="34" charset="0"/>
                        </a:rPr>
                        <a:t>1</a:t>
                      </a:r>
                    </a:p>
                  </a:txBody>
                  <a:tcPr marL="45720" marR="4572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r>
                        <a:rPr lang="en-US" sz="1400" b="0" i="0" u="none" strike="noStrike" dirty="0" smtClean="0">
                          <a:solidFill>
                            <a:srgbClr val="006100"/>
                          </a:solidFill>
                          <a:effectLst/>
                          <a:latin typeface="Calibri" panose="020F0502020204030204" pitchFamily="34" charset="0"/>
                        </a:rPr>
                        <a:t>54.32</a:t>
                      </a:r>
                      <a:endParaRPr lang="en-US" sz="1400" b="0" i="0" u="none" strike="noStrike" dirty="0">
                        <a:solidFill>
                          <a:srgbClr val="0061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C6EFCE"/>
                    </a:solidFill>
                  </a:tcPr>
                </a:tc>
                <a:tc>
                  <a:txBody>
                    <a:bodyPr/>
                    <a:lstStyle/>
                    <a:p>
                      <a:pPr algn="l" fontAlgn="b"/>
                      <a:r>
                        <a:rPr lang="en-US" sz="1400" b="0" i="0" u="none" strike="noStrike" dirty="0" smtClean="0">
                          <a:solidFill>
                            <a:srgbClr val="000000"/>
                          </a:solidFill>
                          <a:effectLst/>
                          <a:latin typeface="Calibri" panose="020F0502020204030204" pitchFamily="34" charset="0"/>
                        </a:rPr>
                        <a:t>1.04</a:t>
                      </a:r>
                      <a:endParaRPr lang="en-US" sz="1400" b="0" i="0" u="none" strike="noStrike" dirty="0">
                        <a:solidFill>
                          <a:srgbClr val="000000"/>
                        </a:solidFill>
                        <a:effectLst/>
                        <a:latin typeface="Calibri" panose="020F0502020204030204" pitchFamily="34" charset="0"/>
                      </a:endParaRPr>
                    </a:p>
                  </a:txBody>
                  <a:tcPr marL="45720" marR="4572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r>
              <a:tr h="190500">
                <a:tc>
                  <a:txBody>
                    <a:bodyPr/>
                    <a:lstStyle/>
                    <a:p>
                      <a:pPr algn="l" fontAlgn="b"/>
                      <a:r>
                        <a:rPr lang="en-US" sz="1400" b="0" i="0" u="none" strike="noStrike">
                          <a:solidFill>
                            <a:srgbClr val="000000"/>
                          </a:solidFill>
                          <a:effectLst/>
                          <a:latin typeface="Calibri" panose="020F0502020204030204" pitchFamily="34" charset="0"/>
                        </a:rPr>
                        <a:t>Device B</a:t>
                      </a: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100%</a:t>
                      </a:r>
                    </a:p>
                  </a:txBody>
                  <a:tcPr marL="45720" marR="45720" anchor="b">
                    <a:lnL w="12700" cap="flat" cmpd="sng" algn="ctr">
                      <a:solidFill>
                        <a:schemeClr val="tx1"/>
                      </a:solidFill>
                      <a:prstDash val="solid"/>
                      <a:round/>
                      <a:headEnd type="none" w="med" len="med"/>
                      <a:tailEnd type="none" w="med" len="med"/>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16</a:t>
                      </a:r>
                    </a:p>
                  </a:txBody>
                  <a:tcPr marL="45720" marR="45720" anchor="b">
                    <a:lnL>
                      <a:noFill/>
                    </a:lnL>
                    <a:lnR>
                      <a:noFill/>
                    </a:lnR>
                    <a:lnT>
                      <a:noFill/>
                    </a:lnT>
                    <a:lnB>
                      <a:noFill/>
                    </a:lnB>
                  </a:tcPr>
                </a:tc>
                <a:tc>
                  <a:txBody>
                    <a:bodyPr/>
                    <a:lstStyle/>
                    <a:p>
                      <a:pPr algn="l" fontAlgn="b"/>
                      <a:r>
                        <a:rPr lang="en-US" sz="1400" b="0" i="0" u="none" strike="noStrike">
                          <a:solidFill>
                            <a:srgbClr val="000000"/>
                          </a:solidFill>
                          <a:effectLst/>
                          <a:latin typeface="Calibri" panose="020F0502020204030204" pitchFamily="34" charset="0"/>
                        </a:rPr>
                        <a:t>random</a:t>
                      </a:r>
                    </a:p>
                  </a:txBody>
                  <a:tcPr marL="45720" marR="45720" anchor="b">
                    <a:lnL>
                      <a:noFill/>
                    </a:lnL>
                    <a:lnR>
                      <a:noFill/>
                    </a:lnR>
                    <a:lnT>
                      <a:noFill/>
                    </a:lnT>
                    <a:lnB>
                      <a:noFill/>
                    </a:lnB>
                  </a:tcPr>
                </a:tc>
                <a:tc>
                  <a:txBody>
                    <a:bodyPr/>
                    <a:lstStyle/>
                    <a:p>
                      <a:pPr algn="l" fontAlgn="b"/>
                      <a:r>
                        <a:rPr lang="en-US" sz="1400" b="0" i="0" u="none" strike="noStrike" dirty="0">
                          <a:solidFill>
                            <a:srgbClr val="000000"/>
                          </a:solidFill>
                          <a:effectLst/>
                          <a:latin typeface="Calibri" panose="020F0502020204030204" pitchFamily="34" charset="0"/>
                        </a:rPr>
                        <a:t>1</a:t>
                      </a:r>
                    </a:p>
                  </a:txBody>
                  <a:tcPr marL="45720" marR="45720" anchor="b">
                    <a:lnL>
                      <a:noFill/>
                    </a:lnL>
                    <a:lnR w="12700" cap="flat" cmpd="sng" algn="ctr">
                      <a:solidFill>
                        <a:schemeClr val="tx1"/>
                      </a:solidFill>
                      <a:prstDash val="solid"/>
                      <a:round/>
                      <a:headEnd type="none" w="med" len="med"/>
                      <a:tailEnd type="none" w="med" len="med"/>
                    </a:lnR>
                    <a:lnT>
                      <a:noFill/>
                    </a:lnT>
                    <a:lnB>
                      <a:noFill/>
                    </a:lnB>
                  </a:tcPr>
                </a:tc>
                <a:tc>
                  <a:txBody>
                    <a:bodyPr/>
                    <a:lstStyle/>
                    <a:p>
                      <a:pPr algn="l" fontAlgn="b"/>
                      <a:r>
                        <a:rPr lang="en-US" sz="1400" b="0" i="0" u="none" strike="noStrike" dirty="0" smtClean="0">
                          <a:solidFill>
                            <a:srgbClr val="000000"/>
                          </a:solidFill>
                          <a:effectLst/>
                          <a:latin typeface="Calibri" panose="020F0502020204030204" pitchFamily="34" charset="0"/>
                        </a:rPr>
                        <a:t>15.05</a:t>
                      </a:r>
                      <a:endParaRPr lang="en-US" sz="14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a:noFill/>
                    </a:lnT>
                    <a:lnB>
                      <a:noFill/>
                    </a:lnB>
                  </a:tcPr>
                </a:tc>
                <a:tc>
                  <a:txBody>
                    <a:bodyPr/>
                    <a:lstStyle/>
                    <a:p>
                      <a:pPr marL="0" algn="l" defTabSz="914400" rtl="0" eaLnBrk="1" fontAlgn="b" latinLnBrk="0" hangingPunct="1"/>
                      <a:r>
                        <a:rPr lang="en-US" sz="1400" b="0" i="0" u="none" strike="noStrike" kern="1200" dirty="0" smtClean="0">
                          <a:solidFill>
                            <a:srgbClr val="006100"/>
                          </a:solidFill>
                          <a:effectLst/>
                          <a:latin typeface="Calibri" panose="020F0502020204030204" pitchFamily="34" charset="0"/>
                          <a:ea typeface="+mn-ea"/>
                          <a:cs typeface="+mn-cs"/>
                        </a:rPr>
                        <a:t>0.29</a:t>
                      </a:r>
                      <a:endParaRPr lang="en-US" sz="1400" b="0" i="0" u="none" strike="noStrike" kern="1200" dirty="0">
                        <a:solidFill>
                          <a:srgbClr val="006100"/>
                        </a:solidFill>
                        <a:effectLst/>
                        <a:latin typeface="Calibri" panose="020F0502020204030204" pitchFamily="34" charset="0"/>
                        <a:ea typeface="+mn-ea"/>
                        <a:cs typeface="+mn-cs"/>
                      </a:endParaRPr>
                    </a:p>
                  </a:txBody>
                  <a:tcPr marL="45720" marR="45720" anchor="b">
                    <a:lnL>
                      <a:noFill/>
                    </a:lnL>
                    <a:lnR w="12700" cap="flat" cmpd="sng" algn="ctr">
                      <a:solidFill>
                        <a:schemeClr val="tx1"/>
                      </a:solidFill>
                      <a:prstDash val="solid"/>
                      <a:round/>
                      <a:headEnd type="none" w="med" len="med"/>
                      <a:tailEnd type="none" w="med" len="med"/>
                    </a:lnR>
                    <a:lnT>
                      <a:noFill/>
                    </a:lnT>
                    <a:lnB>
                      <a:noFill/>
                    </a:lnB>
                    <a:solidFill>
                      <a:srgbClr val="C6EFCE"/>
                    </a:solidFill>
                  </a:tcPr>
                </a:tc>
              </a:tr>
              <a:tr h="190500">
                <a:tc>
                  <a:txBody>
                    <a:bodyPr/>
                    <a:lstStyle/>
                    <a:p>
                      <a:pPr algn="l" fontAlgn="b"/>
                      <a:r>
                        <a:rPr lang="en-US" sz="1400" b="0" i="0" u="none" strike="noStrike" dirty="0">
                          <a:solidFill>
                            <a:srgbClr val="000000"/>
                          </a:solidFill>
                          <a:effectLst/>
                          <a:latin typeface="Calibri" panose="020F0502020204030204" pitchFamily="34" charset="0"/>
                        </a:rPr>
                        <a:t>Device </a:t>
                      </a:r>
                      <a:r>
                        <a:rPr lang="en-US" sz="1400" b="0" i="0" u="none" strike="noStrike" dirty="0" smtClean="0">
                          <a:solidFill>
                            <a:srgbClr val="000000"/>
                          </a:solidFill>
                          <a:effectLst/>
                          <a:latin typeface="Calibri" panose="020F0502020204030204" pitchFamily="34" charset="0"/>
                        </a:rPr>
                        <a:t>A</a:t>
                      </a:r>
                      <a:endParaRPr lang="en-US" sz="14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smtClean="0">
                          <a:solidFill>
                            <a:srgbClr val="000000"/>
                          </a:solidFill>
                          <a:effectLst/>
                          <a:latin typeface="Calibri" panose="020F0502020204030204" pitchFamily="34" charset="0"/>
                        </a:rPr>
                        <a:t>30%</a:t>
                      </a:r>
                      <a:endParaRPr lang="en-US" sz="14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16</a:t>
                      </a:r>
                    </a:p>
                  </a:txBody>
                  <a:tcPr marL="45720" marR="4572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panose="020F0502020204030204" pitchFamily="34" charset="0"/>
                        </a:rPr>
                        <a:t>random</a:t>
                      </a:r>
                    </a:p>
                  </a:txBody>
                  <a:tcPr marL="45720" marR="4572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panose="020F0502020204030204" pitchFamily="34" charset="0"/>
                        </a:rPr>
                        <a:t>1</a:t>
                      </a:r>
                    </a:p>
                  </a:txBody>
                  <a:tcPr marL="45720" marR="4572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smtClean="0">
                          <a:solidFill>
                            <a:srgbClr val="000000"/>
                          </a:solidFill>
                          <a:effectLst/>
                          <a:latin typeface="Calibri" panose="020F0502020204030204" pitchFamily="34" charset="0"/>
                        </a:rPr>
                        <a:t>20.01</a:t>
                      </a:r>
                      <a:endParaRPr lang="en-US" sz="1400" b="0"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tc>
                  <a:txBody>
                    <a:bodyPr/>
                    <a:lstStyle/>
                    <a:p>
                      <a:pPr algn="l" fontAlgn="b"/>
                      <a:r>
                        <a:rPr lang="en-US" sz="1400" b="0" i="0" u="none" strike="noStrike" dirty="0">
                          <a:solidFill>
                            <a:srgbClr val="9C0006"/>
                          </a:solidFill>
                          <a:effectLst/>
                          <a:latin typeface="Calibri" panose="020F0502020204030204" pitchFamily="34" charset="0"/>
                        </a:rPr>
                        <a:t>1.39</a:t>
                      </a:r>
                    </a:p>
                  </a:txBody>
                  <a:tcPr marL="45720" marR="4572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FC7CE"/>
                    </a:solidFill>
                  </a:tcPr>
                </a:tc>
              </a:tr>
            </a:tbl>
          </a:graphicData>
        </a:graphic>
      </p:graphicFrame>
      <p:sp>
        <p:nvSpPr>
          <p:cNvPr id="2" name="Title 1"/>
          <p:cNvSpPr>
            <a:spLocks noGrp="1"/>
          </p:cNvSpPr>
          <p:nvPr>
            <p:ph type="title"/>
          </p:nvPr>
        </p:nvSpPr>
        <p:spPr/>
        <p:txBody>
          <a:bodyPr/>
          <a:lstStyle/>
          <a:p>
            <a:r>
              <a:rPr lang="en-US" dirty="0" smtClean="0"/>
              <a:t>Putting the “score” in </a:t>
            </a:r>
            <a:r>
              <a:rPr lang="en-US" dirty="0" err="1" smtClean="0"/>
              <a:t>StorScore</a:t>
            </a:r>
            <a:endParaRPr lang="en-US" dirty="0"/>
          </a:p>
        </p:txBody>
      </p:sp>
      <p:sp>
        <p:nvSpPr>
          <p:cNvPr id="3" name="Text Placeholder 2"/>
          <p:cNvSpPr>
            <a:spLocks noGrp="1"/>
          </p:cNvSpPr>
          <p:nvPr>
            <p:ph type="body" sz="quarter" idx="10"/>
          </p:nvPr>
        </p:nvSpPr>
        <p:spPr>
          <a:xfrm>
            <a:off x="274639" y="1439862"/>
            <a:ext cx="6095998" cy="3871829"/>
          </a:xfrm>
        </p:spPr>
        <p:txBody>
          <a:bodyPr/>
          <a:lstStyle/>
          <a:p>
            <a:r>
              <a:rPr lang="en-US" dirty="0" smtClean="0"/>
              <a:t>Goal</a:t>
            </a:r>
          </a:p>
          <a:p>
            <a:pPr lvl="1"/>
            <a:r>
              <a:rPr lang="en-US" dirty="0" smtClean="0"/>
              <a:t>Enable </a:t>
            </a:r>
            <a:r>
              <a:rPr lang="en-US" dirty="0"/>
              <a:t>data-driven decisions throughout the </a:t>
            </a:r>
            <a:r>
              <a:rPr lang="en-US" dirty="0" smtClean="0"/>
              <a:t>company</a:t>
            </a:r>
          </a:p>
          <a:p>
            <a:r>
              <a:rPr lang="en-US" dirty="0" smtClean="0"/>
              <a:t>Reduce </a:t>
            </a:r>
            <a:r>
              <a:rPr lang="en-US" dirty="0"/>
              <a:t>data to </a:t>
            </a:r>
            <a:r>
              <a:rPr lang="en-US" dirty="0" smtClean="0"/>
              <a:t>1 score / </a:t>
            </a:r>
            <a:r>
              <a:rPr lang="en-US" dirty="0"/>
              <a:t>drive</a:t>
            </a:r>
          </a:p>
          <a:p>
            <a:r>
              <a:rPr lang="en-US" dirty="0" smtClean="0"/>
              <a:t>Method</a:t>
            </a:r>
            <a:endParaRPr lang="en-US" dirty="0"/>
          </a:p>
          <a:p>
            <a:pPr lvl="1"/>
            <a:r>
              <a:rPr lang="en-US" dirty="0" smtClean="0"/>
              <a:t>A </a:t>
            </a:r>
            <a:r>
              <a:rPr lang="en-US" dirty="0"/>
              <a:t>weighted average of </a:t>
            </a:r>
            <a:r>
              <a:rPr lang="en-US" dirty="0" smtClean="0"/>
              <a:t>all </a:t>
            </a:r>
            <a:r>
              <a:rPr lang="en-US" dirty="0"/>
              <a:t>the metrics for each workload</a:t>
            </a:r>
          </a:p>
          <a:p>
            <a:endParaRPr lang="en-US" dirty="0"/>
          </a:p>
        </p:txBody>
      </p:sp>
      <p:graphicFrame>
        <p:nvGraphicFramePr>
          <p:cNvPr id="6" name="Content Placeholder 5"/>
          <p:cNvGraphicFramePr>
            <a:graphicFrameLocks/>
          </p:cNvGraphicFramePr>
          <p:nvPr>
            <p:extLst>
              <p:ext uri="{D42A27DB-BD31-4B8C-83A1-F6EECF244321}">
                <p14:modId xmlns:p14="http://schemas.microsoft.com/office/powerpoint/2010/main" val="1601896479"/>
              </p:ext>
            </p:extLst>
          </p:nvPr>
        </p:nvGraphicFramePr>
        <p:xfrm>
          <a:off x="9952037" y="2750502"/>
          <a:ext cx="2100671" cy="1432560"/>
        </p:xfrm>
        <a:graphic>
          <a:graphicData uri="http://schemas.openxmlformats.org/drawingml/2006/table">
            <a:tbl>
              <a:tblPr/>
              <a:tblGrid>
                <a:gridCol w="1051623"/>
                <a:gridCol w="1049048"/>
              </a:tblGrid>
              <a:tr h="467137">
                <a:tc>
                  <a:txBody>
                    <a:bodyPr/>
                    <a:lstStyle/>
                    <a:p>
                      <a:pPr algn="l" fontAlgn="b"/>
                      <a:r>
                        <a:rPr lang="en-US" sz="1400" b="1" i="0" u="none" strike="noStrike" dirty="0" smtClean="0">
                          <a:solidFill>
                            <a:srgbClr val="000000"/>
                          </a:solidFill>
                          <a:effectLst/>
                          <a:latin typeface="Calibri" panose="020F0502020204030204" pitchFamily="34" charset="0"/>
                        </a:rPr>
                        <a:t>Bandwidth (MB/s)</a:t>
                      </a:r>
                      <a:endParaRPr lang="en-US" sz="1400" b="1" i="0" u="none" strike="noStrike" dirty="0">
                        <a:solidFill>
                          <a:srgbClr val="000000"/>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fontAlgn="b"/>
                      <a:r>
                        <a:rPr lang="en-US" sz="1400" b="1" i="0" u="none" strike="noStrike" dirty="0" smtClean="0">
                          <a:solidFill>
                            <a:srgbClr val="000000"/>
                          </a:solidFill>
                          <a:effectLst/>
                          <a:latin typeface="Calibri" panose="020F0502020204030204" pitchFamily="34" charset="0"/>
                        </a:rPr>
                        <a:t>Average </a:t>
                      </a:r>
                      <a:br>
                        <a:rPr lang="en-US" sz="1400" b="1" i="0" u="none" strike="noStrike" dirty="0" smtClean="0">
                          <a:solidFill>
                            <a:srgbClr val="000000"/>
                          </a:solidFill>
                          <a:effectLst/>
                          <a:latin typeface="Calibri" panose="020F0502020204030204" pitchFamily="34" charset="0"/>
                        </a:rPr>
                      </a:br>
                      <a:r>
                        <a:rPr lang="en-US" sz="1400" b="1" i="0" u="none" strike="noStrike" dirty="0" smtClean="0">
                          <a:solidFill>
                            <a:srgbClr val="000000"/>
                          </a:solidFill>
                          <a:effectLst/>
                          <a:latin typeface="Calibri" panose="020F0502020204030204" pitchFamily="34" charset="0"/>
                        </a:rPr>
                        <a:t>Latency</a:t>
                      </a:r>
                      <a:r>
                        <a:rPr lang="en-US" sz="1400" b="1" i="0" u="none" strike="noStrike" baseline="0" dirty="0" smtClean="0">
                          <a:solidFill>
                            <a:srgbClr val="000000"/>
                          </a:solidFill>
                          <a:effectLst/>
                          <a:latin typeface="Calibri" panose="020F0502020204030204" pitchFamily="34" charset="0"/>
                        </a:rPr>
                        <a:t> (</a:t>
                      </a:r>
                      <a:r>
                        <a:rPr lang="en-US" sz="1400" b="1" i="0" u="none" strike="noStrike" baseline="0" dirty="0" err="1" smtClean="0">
                          <a:solidFill>
                            <a:srgbClr val="000000"/>
                          </a:solidFill>
                          <a:effectLst/>
                          <a:latin typeface="Calibri" panose="020F0502020204030204" pitchFamily="34" charset="0"/>
                        </a:rPr>
                        <a:t>ms</a:t>
                      </a:r>
                      <a:r>
                        <a:rPr lang="en-US" sz="1400" b="1" i="0" u="none" strike="noStrike" baseline="0" dirty="0" smtClean="0">
                          <a:solidFill>
                            <a:srgbClr val="000000"/>
                          </a:solidFill>
                          <a:effectLst/>
                          <a:latin typeface="Calibri" panose="020F0502020204030204" pitchFamily="34" charset="0"/>
                        </a:rPr>
                        <a:t>)</a:t>
                      </a:r>
                      <a:endParaRPr lang="en-US" sz="1400" b="1" i="0" u="none" strike="noStrike" dirty="0">
                        <a:solidFill>
                          <a:srgbClr val="000000"/>
                        </a:solidFill>
                        <a:effectLst/>
                        <a:latin typeface="Calibri" panose="020F0502020204030204" pitchFamily="34" charset="0"/>
                      </a:endParaRPr>
                    </a:p>
                  </a:txBody>
                  <a:tcPr marL="45720" marR="4572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90500">
                <a:tc>
                  <a:txBody>
                    <a:bodyPr/>
                    <a:lstStyle/>
                    <a:p>
                      <a:pPr algn="l" fontAlgn="b"/>
                      <a:r>
                        <a:rPr lang="en-US" sz="1400" b="0" i="0" u="none" strike="noStrike" dirty="0" smtClean="0">
                          <a:solidFill>
                            <a:schemeClr val="bg1"/>
                          </a:solidFill>
                          <a:effectLst/>
                          <a:latin typeface="Calibri" panose="020F0502020204030204" pitchFamily="34" charset="0"/>
                        </a:rPr>
                        <a:t>Z_AX0</a:t>
                      </a:r>
                      <a:endParaRPr lang="en-US" sz="1400" b="0" i="0" u="none" strike="noStrike" dirty="0">
                        <a:solidFill>
                          <a:schemeClr val="bg1"/>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chemeClr val="accent1"/>
                    </a:solidFill>
                  </a:tcPr>
                </a:tc>
                <a:tc>
                  <a:txBody>
                    <a:bodyPr/>
                    <a:lstStyle/>
                    <a:p>
                      <a:pPr algn="l" fontAlgn="b"/>
                      <a:r>
                        <a:rPr lang="en-US" sz="1400" b="0" i="0" u="none" strike="noStrike" dirty="0" smtClean="0">
                          <a:solidFill>
                            <a:schemeClr val="bg1"/>
                          </a:solidFill>
                          <a:effectLst/>
                          <a:latin typeface="Calibri" panose="020F0502020204030204" pitchFamily="34" charset="0"/>
                        </a:rPr>
                        <a:t>Z_AX1</a:t>
                      </a:r>
                      <a:endParaRPr lang="en-US" sz="1400" b="0" i="0" u="none" strike="noStrike" dirty="0">
                        <a:solidFill>
                          <a:schemeClr val="bg1"/>
                        </a:solidFill>
                        <a:effectLst/>
                        <a:latin typeface="Calibri" panose="020F0502020204030204" pitchFamily="34" charset="0"/>
                      </a:endParaRPr>
                    </a:p>
                  </a:txBody>
                  <a:tcPr marL="45720" marR="45720" anchor="b">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chemeClr val="accent1"/>
                    </a:solidFill>
                  </a:tcPr>
                </a:tc>
              </a:tr>
              <a:tr h="190500">
                <a:tc>
                  <a:txBody>
                    <a:bodyPr/>
                    <a:lstStyle/>
                    <a:p>
                      <a:pPr algn="l" fontAlgn="b"/>
                      <a:r>
                        <a:rPr lang="en-US" sz="1400" b="0" i="0" u="none" strike="noStrike" dirty="0" smtClean="0">
                          <a:solidFill>
                            <a:schemeClr val="bg1"/>
                          </a:solidFill>
                          <a:effectLst/>
                          <a:latin typeface="Calibri" panose="020F0502020204030204" pitchFamily="34" charset="0"/>
                        </a:rPr>
                        <a:t>Z_BX0</a:t>
                      </a:r>
                      <a:endParaRPr lang="en-US" sz="1400" b="0" i="0" u="none" strike="noStrike" dirty="0">
                        <a:solidFill>
                          <a:schemeClr val="bg1"/>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a:noFill/>
                    </a:lnT>
                    <a:lnB>
                      <a:noFill/>
                    </a:lnB>
                    <a:solidFill>
                      <a:schemeClr val="accent1"/>
                    </a:solidFill>
                  </a:tcPr>
                </a:tc>
                <a:tc>
                  <a:txBody>
                    <a:bodyPr/>
                    <a:lstStyle/>
                    <a:p>
                      <a:pPr marL="0" algn="l" defTabSz="914400" rtl="0" eaLnBrk="1" fontAlgn="b" latinLnBrk="0" hangingPunct="1"/>
                      <a:r>
                        <a:rPr lang="en-US" sz="1400" b="0" i="0" u="none" strike="noStrike" kern="1200" dirty="0" smtClean="0">
                          <a:solidFill>
                            <a:schemeClr val="bg1"/>
                          </a:solidFill>
                          <a:effectLst/>
                          <a:latin typeface="Calibri" panose="020F0502020204030204" pitchFamily="34" charset="0"/>
                          <a:ea typeface="+mn-ea"/>
                          <a:cs typeface="+mn-cs"/>
                        </a:rPr>
                        <a:t>Z_BX1</a:t>
                      </a:r>
                      <a:endParaRPr lang="en-US" sz="1400" b="0" i="0" u="none" strike="noStrike" kern="1200" dirty="0">
                        <a:solidFill>
                          <a:schemeClr val="bg1"/>
                        </a:solidFill>
                        <a:effectLst/>
                        <a:latin typeface="Calibri" panose="020F0502020204030204" pitchFamily="34" charset="0"/>
                        <a:ea typeface="+mn-ea"/>
                        <a:cs typeface="+mn-cs"/>
                      </a:endParaRPr>
                    </a:p>
                  </a:txBody>
                  <a:tcPr marL="45720" marR="45720" anchor="b">
                    <a:lnL>
                      <a:noFill/>
                    </a:lnL>
                    <a:lnR w="12700" cap="flat" cmpd="sng" algn="ctr">
                      <a:solidFill>
                        <a:schemeClr val="tx1"/>
                      </a:solidFill>
                      <a:prstDash val="solid"/>
                      <a:round/>
                      <a:headEnd type="none" w="med" len="med"/>
                      <a:tailEnd type="none" w="med" len="med"/>
                    </a:lnR>
                    <a:lnT>
                      <a:noFill/>
                    </a:lnT>
                    <a:lnB>
                      <a:noFill/>
                    </a:lnB>
                    <a:solidFill>
                      <a:schemeClr val="accent1"/>
                    </a:solidFill>
                  </a:tcPr>
                </a:tc>
              </a:tr>
              <a:tr h="190500">
                <a:tc>
                  <a:txBody>
                    <a:bodyPr/>
                    <a:lstStyle/>
                    <a:p>
                      <a:pPr algn="l" fontAlgn="b"/>
                      <a:r>
                        <a:rPr lang="en-US" sz="1400" b="0" i="0" u="none" strike="noStrike" dirty="0" smtClean="0">
                          <a:solidFill>
                            <a:schemeClr val="bg1"/>
                          </a:solidFill>
                          <a:effectLst/>
                          <a:latin typeface="Calibri" panose="020F0502020204030204" pitchFamily="34" charset="0"/>
                        </a:rPr>
                        <a:t>Z_AY0</a:t>
                      </a:r>
                      <a:endParaRPr lang="en-US" sz="1400" b="0" i="0" u="none" strike="noStrike" dirty="0">
                        <a:solidFill>
                          <a:schemeClr val="bg1"/>
                        </a:solidFill>
                        <a:effectLst/>
                        <a:latin typeface="Calibri" panose="020F0502020204030204" pitchFamily="34" charset="0"/>
                      </a:endParaRPr>
                    </a:p>
                  </a:txBody>
                  <a:tcPr marL="45720" marR="4572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chemeClr val="accent1"/>
                    </a:solidFill>
                  </a:tcPr>
                </a:tc>
                <a:tc>
                  <a:txBody>
                    <a:bodyPr/>
                    <a:lstStyle/>
                    <a:p>
                      <a:pPr algn="l" fontAlgn="b"/>
                      <a:r>
                        <a:rPr lang="en-US" sz="1400" b="0" i="0" u="none" strike="noStrike" dirty="0" smtClean="0">
                          <a:solidFill>
                            <a:schemeClr val="bg1"/>
                          </a:solidFill>
                          <a:effectLst/>
                          <a:latin typeface="Calibri" panose="020F0502020204030204" pitchFamily="34" charset="0"/>
                        </a:rPr>
                        <a:t>Z_AY1</a:t>
                      </a:r>
                      <a:endParaRPr lang="en-US" sz="1400" b="0" i="0" u="none" strike="noStrike" dirty="0">
                        <a:solidFill>
                          <a:schemeClr val="bg1"/>
                        </a:solidFill>
                        <a:effectLst/>
                        <a:latin typeface="Calibri" panose="020F0502020204030204" pitchFamily="34" charset="0"/>
                      </a:endParaRPr>
                    </a:p>
                  </a:txBody>
                  <a:tcPr marL="45720" marR="4572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chemeClr val="accent1"/>
                    </a:solidFill>
                  </a:tcPr>
                </a:tc>
              </a:tr>
            </a:tbl>
          </a:graphicData>
        </a:graphic>
      </p:graphicFrame>
      <p:sp>
        <p:nvSpPr>
          <p:cNvPr id="7" name="TextBox 6"/>
          <p:cNvSpPr txBox="1"/>
          <p:nvPr/>
        </p:nvSpPr>
        <p:spPr>
          <a:xfrm>
            <a:off x="7970837" y="1820862"/>
            <a:ext cx="3210712" cy="646331"/>
          </a:xfrm>
          <a:prstGeom prst="rect">
            <a:avLst/>
          </a:prstGeom>
          <a:solidFill>
            <a:schemeClr val="accent1"/>
          </a:solidFill>
        </p:spPr>
        <p:txBody>
          <a:bodyPr wrap="square" rtlCol="0">
            <a:spAutoFit/>
          </a:bodyPr>
          <a:lstStyle/>
          <a:p>
            <a:pPr algn="ctr"/>
            <a:r>
              <a:rPr lang="en-US" dirty="0" smtClean="0">
                <a:solidFill>
                  <a:schemeClr val="bg1"/>
                </a:solidFill>
              </a:rPr>
              <a:t>Step 1: </a:t>
            </a:r>
            <a:br>
              <a:rPr lang="en-US" dirty="0" smtClean="0">
                <a:solidFill>
                  <a:schemeClr val="bg1"/>
                </a:solidFill>
              </a:rPr>
            </a:br>
            <a:r>
              <a:rPr lang="en-US" dirty="0" smtClean="0">
                <a:solidFill>
                  <a:schemeClr val="bg1"/>
                </a:solidFill>
              </a:rPr>
              <a:t>Convert each value to z-score</a:t>
            </a:r>
            <a:endParaRPr lang="en-US" dirty="0">
              <a:solidFill>
                <a:schemeClr val="bg1"/>
              </a:solidFill>
            </a:endParaRPr>
          </a:p>
        </p:txBody>
      </p:sp>
    </p:spTree>
    <p:extLst>
      <p:ext uri="{BB962C8B-B14F-4D97-AF65-F5344CB8AC3E}">
        <p14:creationId xmlns:p14="http://schemas.microsoft.com/office/powerpoint/2010/main" val="12776753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Calculating z-scores</a:t>
            </a:r>
            <a:endParaRPr lang="en-US" dirty="0"/>
          </a:p>
        </p:txBody>
      </p:sp>
      <p:sp>
        <p:nvSpPr>
          <p:cNvPr id="3" name="Text Placeholder 2"/>
          <p:cNvSpPr>
            <a:spLocks noGrp="1"/>
          </p:cNvSpPr>
          <p:nvPr>
            <p:ph type="body" sz="quarter" idx="10"/>
          </p:nvPr>
        </p:nvSpPr>
        <p:spPr>
          <a:xfrm>
            <a:off x="274639" y="1973262"/>
            <a:ext cx="5486399" cy="1975926"/>
          </a:xfrm>
        </p:spPr>
        <p:txBody>
          <a:bodyPr/>
          <a:lstStyle/>
          <a:p>
            <a:r>
              <a:rPr lang="en-US" sz="2000" b="1" dirty="0" smtClean="0">
                <a:solidFill>
                  <a:schemeClr val="tx1"/>
                </a:solidFill>
              </a:rPr>
              <a:t>Drive: </a:t>
            </a:r>
            <a:r>
              <a:rPr lang="en-US" sz="2000" dirty="0" smtClean="0">
                <a:solidFill>
                  <a:schemeClr val="tx1"/>
                </a:solidFill>
              </a:rPr>
              <a:t>A</a:t>
            </a:r>
          </a:p>
          <a:p>
            <a:r>
              <a:rPr lang="en-US" sz="2000" b="1" dirty="0" smtClean="0">
                <a:solidFill>
                  <a:schemeClr val="tx1"/>
                </a:solidFill>
              </a:rPr>
              <a:t>Workload</a:t>
            </a:r>
            <a:r>
              <a:rPr lang="en-US" sz="2000" dirty="0" smtClean="0">
                <a:solidFill>
                  <a:schemeClr val="tx1"/>
                </a:solidFill>
              </a:rPr>
              <a:t>: X (4k</a:t>
            </a:r>
            <a:r>
              <a:rPr lang="en-US" sz="2000" dirty="0">
                <a:solidFill>
                  <a:schemeClr val="tx1"/>
                </a:solidFill>
              </a:rPr>
              <a:t>, rand, </a:t>
            </a:r>
            <a:r>
              <a:rPr lang="en-US" sz="2000" dirty="0" smtClean="0">
                <a:solidFill>
                  <a:schemeClr val="tx1"/>
                </a:solidFill>
              </a:rPr>
              <a:t>QD1</a:t>
            </a:r>
            <a:r>
              <a:rPr lang="en-US" sz="2000" dirty="0">
                <a:solidFill>
                  <a:schemeClr val="tx1"/>
                </a:solidFill>
              </a:rPr>
              <a:t>, 100% </a:t>
            </a:r>
            <a:r>
              <a:rPr lang="en-US" sz="2000" dirty="0" smtClean="0">
                <a:solidFill>
                  <a:schemeClr val="tx1"/>
                </a:solidFill>
              </a:rPr>
              <a:t>writes)</a:t>
            </a:r>
            <a:endParaRPr lang="en-US" sz="2000" dirty="0">
              <a:solidFill>
                <a:schemeClr val="tx1"/>
              </a:solidFill>
            </a:endParaRPr>
          </a:p>
          <a:p>
            <a:r>
              <a:rPr lang="en-US" sz="2000" b="1" dirty="0" smtClean="0">
                <a:solidFill>
                  <a:schemeClr val="tx1"/>
                </a:solidFill>
              </a:rPr>
              <a:t>Metric</a:t>
            </a:r>
            <a:r>
              <a:rPr lang="en-US" sz="2000" dirty="0" smtClean="0">
                <a:solidFill>
                  <a:schemeClr val="tx1"/>
                </a:solidFill>
              </a:rPr>
              <a:t>: 0 </a:t>
            </a:r>
            <a:r>
              <a:rPr lang="en-US" sz="2000" dirty="0">
                <a:solidFill>
                  <a:schemeClr val="tx1"/>
                </a:solidFill>
              </a:rPr>
              <a:t>(Read Latency)</a:t>
            </a:r>
          </a:p>
          <a:p>
            <a:endParaRPr lang="en-US" dirty="0"/>
          </a:p>
        </p:txBody>
      </p:sp>
      <p:sp>
        <p:nvSpPr>
          <p:cNvPr id="4" name="Text Placeholder 3"/>
          <p:cNvSpPr>
            <a:spLocks noGrp="1"/>
          </p:cNvSpPr>
          <p:nvPr>
            <p:ph type="body" sz="quarter" idx="11"/>
          </p:nvPr>
        </p:nvSpPr>
        <p:spPr>
          <a:xfrm>
            <a:off x="5754107" y="1973262"/>
            <a:ext cx="6407731" cy="2640723"/>
          </a:xfrm>
        </p:spPr>
        <p:txBody>
          <a:bodyPr/>
          <a:lstStyle/>
          <a:p>
            <a:r>
              <a:rPr lang="en-US" dirty="0"/>
              <a:t>One z-score </a:t>
            </a:r>
            <a:r>
              <a:rPr lang="en-US" dirty="0" smtClean="0"/>
              <a:t>per data point</a:t>
            </a:r>
            <a:endParaRPr lang="en-US" dirty="0"/>
          </a:p>
          <a:p>
            <a:r>
              <a:rPr lang="en-US" dirty="0" smtClean="0"/>
              <a:t>Positive = </a:t>
            </a:r>
            <a:r>
              <a:rPr lang="en-US" dirty="0"/>
              <a:t>better than </a:t>
            </a:r>
            <a:r>
              <a:rPr lang="en-US" dirty="0" smtClean="0"/>
              <a:t>average</a:t>
            </a:r>
            <a:endParaRPr lang="en-US" dirty="0"/>
          </a:p>
          <a:p>
            <a:r>
              <a:rPr lang="en-US" dirty="0" smtClean="0"/>
              <a:t>Negative = </a:t>
            </a:r>
            <a:r>
              <a:rPr lang="en-US" dirty="0"/>
              <a:t>worse than </a:t>
            </a:r>
            <a:r>
              <a:rPr lang="en-US" dirty="0" smtClean="0"/>
              <a:t>average</a:t>
            </a:r>
            <a:endParaRPr lang="en-US" dirty="0"/>
          </a:p>
          <a:p>
            <a:r>
              <a:rPr lang="en-US" dirty="0" smtClean="0">
                <a:solidFill>
                  <a:schemeClr val="accent2"/>
                </a:solidFill>
              </a:rPr>
              <a:t>Based </a:t>
            </a:r>
            <a:r>
              <a:rPr lang="en-US" dirty="0">
                <a:solidFill>
                  <a:schemeClr val="accent2"/>
                </a:solidFill>
              </a:rPr>
              <a:t>on cohort of </a:t>
            </a:r>
            <a:r>
              <a:rPr lang="en-US" dirty="0" smtClean="0">
                <a:solidFill>
                  <a:schemeClr val="accent2"/>
                </a:solidFill>
              </a:rPr>
              <a:t>drives</a:t>
            </a:r>
            <a:endParaRPr lang="en-US" dirty="0">
              <a:solidFill>
                <a:schemeClr val="accent2"/>
              </a:solidFill>
            </a:endParaRPr>
          </a:p>
        </p:txBody>
      </p:sp>
      <p:sp>
        <p:nvSpPr>
          <p:cNvPr id="5" name="TextBox 4"/>
          <p:cNvSpPr txBox="1"/>
          <p:nvPr/>
        </p:nvSpPr>
        <p:spPr>
          <a:xfrm>
            <a:off x="274639" y="1212849"/>
            <a:ext cx="11704636" cy="664797"/>
          </a:xfrm>
          <a:prstGeom prst="rect">
            <a:avLst/>
          </a:prstGeom>
          <a:noFill/>
        </p:spPr>
        <p:txBody>
          <a:bodyPr wrap="square" lIns="182880" tIns="146304" rIns="182880" bIns="146304" rtlCol="0">
            <a:spAutoFit/>
          </a:bodyPr>
          <a:lstStyle/>
          <a:p>
            <a:pPr algn="ctr"/>
            <a:r>
              <a:rPr lang="en-US" sz="2400" i="1" dirty="0"/>
              <a:t>A z-score (or standard score) is the number of standard deviations from the </a:t>
            </a:r>
            <a:r>
              <a:rPr lang="en-US" sz="2400" i="1" dirty="0" smtClean="0"/>
              <a:t>mean</a:t>
            </a:r>
            <a:endParaRPr lang="en-US" sz="2400" i="1" dirty="0"/>
          </a:p>
        </p:txBody>
      </p:sp>
      <p:sp>
        <p:nvSpPr>
          <p:cNvPr id="6" name="Rectangle 5"/>
          <p:cNvSpPr/>
          <p:nvPr/>
        </p:nvSpPr>
        <p:spPr>
          <a:xfrm>
            <a:off x="4534124" y="2895822"/>
            <a:ext cx="822960" cy="73152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z</a:t>
            </a:r>
            <a:r>
              <a:rPr lang="en-US" sz="2800" baseline="-25000" dirty="0" smtClean="0"/>
              <a:t>AX0</a:t>
            </a:r>
            <a:endParaRPr lang="en-US" sz="2800" baseline="-250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972" y="3568716"/>
            <a:ext cx="3962759" cy="1461276"/>
          </a:xfrm>
          <a:prstGeom prst="rect">
            <a:avLst/>
          </a:prstGeom>
        </p:spPr>
      </p:pic>
      <p:sp>
        <p:nvSpPr>
          <p:cNvPr id="8" name="TextBox 7"/>
          <p:cNvSpPr txBox="1"/>
          <p:nvPr/>
        </p:nvSpPr>
        <p:spPr>
          <a:xfrm>
            <a:off x="4324739" y="4939487"/>
            <a:ext cx="1207698" cy="369332"/>
          </a:xfrm>
          <a:prstGeom prst="rect">
            <a:avLst/>
          </a:prstGeom>
          <a:noFill/>
        </p:spPr>
        <p:txBody>
          <a:bodyPr wrap="square" rtlCol="0">
            <a:spAutoFit/>
          </a:bodyPr>
          <a:lstStyle/>
          <a:p>
            <a:pPr algn="ctr"/>
            <a:r>
              <a:rPr lang="en-US" dirty="0" smtClean="0"/>
              <a:t>Good</a:t>
            </a:r>
            <a:endParaRPr lang="en-US" dirty="0"/>
          </a:p>
        </p:txBody>
      </p:sp>
      <p:sp>
        <p:nvSpPr>
          <p:cNvPr id="9" name="TextBox 8"/>
          <p:cNvSpPr txBox="1"/>
          <p:nvPr/>
        </p:nvSpPr>
        <p:spPr>
          <a:xfrm>
            <a:off x="868266" y="4939487"/>
            <a:ext cx="1207698" cy="369332"/>
          </a:xfrm>
          <a:prstGeom prst="rect">
            <a:avLst/>
          </a:prstGeom>
          <a:noFill/>
        </p:spPr>
        <p:txBody>
          <a:bodyPr wrap="square" rtlCol="0">
            <a:spAutoFit/>
          </a:bodyPr>
          <a:lstStyle/>
          <a:p>
            <a:pPr algn="ctr"/>
            <a:r>
              <a:rPr lang="en-US" dirty="0" smtClean="0"/>
              <a:t>Bad</a:t>
            </a:r>
            <a:endParaRPr lang="en-US" dirty="0"/>
          </a:p>
        </p:txBody>
      </p:sp>
      <p:cxnSp>
        <p:nvCxnSpPr>
          <p:cNvPr id="10" name="Straight Connector 9"/>
          <p:cNvCxnSpPr/>
          <p:nvPr/>
        </p:nvCxnSpPr>
        <p:spPr>
          <a:xfrm>
            <a:off x="3477913" y="3790395"/>
            <a:ext cx="17253" cy="101791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26670" y="5029992"/>
            <a:ext cx="1883845" cy="1200329"/>
          </a:xfrm>
          <a:prstGeom prst="rect">
            <a:avLst/>
          </a:prstGeom>
          <a:noFill/>
        </p:spPr>
        <p:txBody>
          <a:bodyPr wrap="square" rtlCol="0">
            <a:spAutoFit/>
          </a:bodyPr>
          <a:lstStyle/>
          <a:p>
            <a:r>
              <a:rPr lang="en-US" dirty="0" smtClean="0"/>
              <a:t>Distribution of </a:t>
            </a:r>
          </a:p>
          <a:p>
            <a:pPr marL="285750" indent="-285750">
              <a:buFont typeface="Arial" panose="020B0604020202020204" pitchFamily="34" charset="0"/>
              <a:buChar char="•"/>
            </a:pPr>
            <a:r>
              <a:rPr lang="en-US" dirty="0" smtClean="0"/>
              <a:t>all drives </a:t>
            </a:r>
          </a:p>
          <a:p>
            <a:pPr marL="285750" indent="-285750">
              <a:buFont typeface="Arial" panose="020B0604020202020204" pitchFamily="34" charset="0"/>
              <a:buChar char="•"/>
            </a:pPr>
            <a:r>
              <a:rPr lang="en-US" dirty="0"/>
              <a:t>w</a:t>
            </a:r>
            <a:r>
              <a:rPr lang="en-US" dirty="0" smtClean="0"/>
              <a:t>orkload X</a:t>
            </a:r>
          </a:p>
          <a:p>
            <a:pPr marL="285750" indent="-285750">
              <a:buFont typeface="Arial" panose="020B0604020202020204" pitchFamily="34" charset="0"/>
              <a:buChar char="•"/>
            </a:pPr>
            <a:r>
              <a:rPr lang="en-US" dirty="0" smtClean="0"/>
              <a:t>metric 0</a:t>
            </a:r>
            <a:endParaRPr lang="en-US" dirty="0"/>
          </a:p>
        </p:txBody>
      </p:sp>
      <p:sp>
        <p:nvSpPr>
          <p:cNvPr id="12" name="TextBox 11"/>
          <p:cNvSpPr txBox="1"/>
          <p:nvPr/>
        </p:nvSpPr>
        <p:spPr>
          <a:xfrm>
            <a:off x="3200351" y="3421062"/>
            <a:ext cx="1192295" cy="369332"/>
          </a:xfrm>
          <a:prstGeom prst="rect">
            <a:avLst/>
          </a:prstGeom>
          <a:noFill/>
        </p:spPr>
        <p:txBody>
          <a:bodyPr wrap="square" rtlCol="0">
            <a:spAutoFit/>
          </a:bodyPr>
          <a:lstStyle/>
          <a:p>
            <a:pPr algn="ctr"/>
            <a:r>
              <a:rPr lang="en-US" dirty="0" smtClean="0">
                <a:solidFill>
                  <a:schemeClr val="accent2"/>
                </a:solidFill>
              </a:rPr>
              <a:t>Drive A</a:t>
            </a:r>
            <a:endParaRPr lang="en-US" dirty="0">
              <a:solidFill>
                <a:schemeClr val="accent2"/>
              </a:solidFill>
            </a:endParaRPr>
          </a:p>
        </p:txBody>
      </p:sp>
    </p:spTree>
    <p:extLst>
      <p:ext uri="{BB962C8B-B14F-4D97-AF65-F5344CB8AC3E}">
        <p14:creationId xmlns:p14="http://schemas.microsoft.com/office/powerpoint/2010/main" val="27984618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1"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Applying scoring policies</a:t>
            </a:r>
            <a:endParaRPr lang="en-US" dirty="0"/>
          </a:p>
        </p:txBody>
      </p:sp>
      <p:sp>
        <p:nvSpPr>
          <p:cNvPr id="5" name="Rectangle 4"/>
          <p:cNvSpPr/>
          <p:nvPr/>
        </p:nvSpPr>
        <p:spPr>
          <a:xfrm>
            <a:off x="1484091" y="2199428"/>
            <a:ext cx="1275273" cy="73152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t>z</a:t>
            </a:r>
            <a:r>
              <a:rPr lang="en-US" sz="2800" baseline="-25000" dirty="0" err="1" smtClean="0"/>
              <a:t>A</a:t>
            </a:r>
            <a:r>
              <a:rPr lang="en-US" sz="2800" baseline="-25000" dirty="0" smtClean="0"/>
              <a:t>(</a:t>
            </a:r>
            <a:r>
              <a:rPr lang="en-US" sz="2800" baseline="-25000" dirty="0" err="1" smtClean="0"/>
              <a:t>n+m</a:t>
            </a:r>
            <a:r>
              <a:rPr lang="en-US" sz="2800" baseline="-25000" dirty="0" smtClean="0"/>
              <a:t>)</a:t>
            </a:r>
            <a:r>
              <a:rPr lang="en-US" sz="2800" baseline="-25000" dirty="0" err="1" smtClean="0"/>
              <a:t>i</a:t>
            </a:r>
            <a:endParaRPr lang="en-US" sz="2800" baseline="-25000" dirty="0"/>
          </a:p>
        </p:txBody>
      </p:sp>
      <p:sp>
        <p:nvSpPr>
          <p:cNvPr id="6" name="TextBox 5"/>
          <p:cNvSpPr txBox="1"/>
          <p:nvPr/>
        </p:nvSpPr>
        <p:spPr>
          <a:xfrm>
            <a:off x="365694" y="2327848"/>
            <a:ext cx="1098085" cy="469451"/>
          </a:xfrm>
          <a:prstGeom prst="rect">
            <a:avLst/>
          </a:prstGeom>
          <a:noFill/>
        </p:spPr>
        <p:txBody>
          <a:bodyPr wrap="square" rtlCol="0">
            <a:spAutoFit/>
          </a:bodyPr>
          <a:lstStyle/>
          <a:p>
            <a:r>
              <a:rPr lang="en-US" sz="2400" b="1" dirty="0" smtClean="0"/>
              <a:t>50% </a:t>
            </a:r>
            <a:endParaRPr lang="en-US" sz="2400" b="1" dirty="0"/>
          </a:p>
        </p:txBody>
      </p:sp>
      <p:sp>
        <p:nvSpPr>
          <p:cNvPr id="7" name="TextBox 6"/>
          <p:cNvSpPr txBox="1"/>
          <p:nvPr/>
        </p:nvSpPr>
        <p:spPr>
          <a:xfrm>
            <a:off x="365694" y="1747442"/>
            <a:ext cx="2141950" cy="369332"/>
          </a:xfrm>
          <a:prstGeom prst="rect">
            <a:avLst/>
          </a:prstGeom>
          <a:noFill/>
        </p:spPr>
        <p:txBody>
          <a:bodyPr wrap="square" rtlCol="0">
            <a:spAutoFit/>
          </a:bodyPr>
          <a:lstStyle/>
          <a:p>
            <a:r>
              <a:rPr lang="en-US" dirty="0" smtClean="0"/>
              <a:t>Throughput Metrics </a:t>
            </a:r>
            <a:endParaRPr lang="en-US" dirty="0"/>
          </a:p>
        </p:txBody>
      </p:sp>
      <p:sp>
        <p:nvSpPr>
          <p:cNvPr id="8" name="TextBox 7"/>
          <p:cNvSpPr txBox="1"/>
          <p:nvPr/>
        </p:nvSpPr>
        <p:spPr>
          <a:xfrm>
            <a:off x="3987463" y="1747442"/>
            <a:ext cx="2141950" cy="369332"/>
          </a:xfrm>
          <a:prstGeom prst="rect">
            <a:avLst/>
          </a:prstGeom>
          <a:noFill/>
        </p:spPr>
        <p:txBody>
          <a:bodyPr wrap="square" rtlCol="0">
            <a:spAutoFit/>
          </a:bodyPr>
          <a:lstStyle/>
          <a:p>
            <a:r>
              <a:rPr lang="en-US" dirty="0" smtClean="0"/>
              <a:t>Latency Metrics </a:t>
            </a:r>
            <a:endParaRPr lang="en-US" dirty="0"/>
          </a:p>
        </p:txBody>
      </p:sp>
      <p:sp>
        <p:nvSpPr>
          <p:cNvPr id="9" name="TextBox 8"/>
          <p:cNvSpPr txBox="1"/>
          <p:nvPr/>
        </p:nvSpPr>
        <p:spPr>
          <a:xfrm>
            <a:off x="3987463" y="2327847"/>
            <a:ext cx="1098085" cy="469451"/>
          </a:xfrm>
          <a:prstGeom prst="rect">
            <a:avLst/>
          </a:prstGeom>
          <a:noFill/>
        </p:spPr>
        <p:txBody>
          <a:bodyPr wrap="square" rtlCol="0">
            <a:spAutoFit/>
          </a:bodyPr>
          <a:lstStyle/>
          <a:p>
            <a:r>
              <a:rPr lang="en-US" sz="2400" b="1" dirty="0" smtClean="0"/>
              <a:t>50% </a:t>
            </a:r>
            <a:endParaRPr lang="en-US" sz="2400" b="1" dirty="0"/>
          </a:p>
        </p:txBody>
      </p:sp>
      <p:sp>
        <p:nvSpPr>
          <p:cNvPr id="10" name="Rectangle 9"/>
          <p:cNvSpPr/>
          <p:nvPr/>
        </p:nvSpPr>
        <p:spPr>
          <a:xfrm>
            <a:off x="5055579" y="2199428"/>
            <a:ext cx="1299561" cy="73152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t>z</a:t>
            </a:r>
            <a:r>
              <a:rPr lang="en-US" sz="2800" baseline="-25000" dirty="0" err="1" smtClean="0"/>
              <a:t>A</a:t>
            </a:r>
            <a:r>
              <a:rPr lang="en-US" sz="2800" baseline="-25000" dirty="0" smtClean="0"/>
              <a:t>(</a:t>
            </a:r>
            <a:r>
              <a:rPr lang="en-US" sz="2800" baseline="-25000" dirty="0" err="1" smtClean="0"/>
              <a:t>n+m</a:t>
            </a:r>
            <a:r>
              <a:rPr lang="en-US" sz="2800" baseline="-25000" dirty="0" smtClean="0"/>
              <a:t>)j</a:t>
            </a:r>
            <a:endParaRPr lang="en-US" sz="2800" baseline="-25000" dirty="0"/>
          </a:p>
        </p:txBody>
      </p:sp>
      <p:sp>
        <p:nvSpPr>
          <p:cNvPr id="11" name="TextBox 10"/>
          <p:cNvSpPr txBox="1"/>
          <p:nvPr/>
        </p:nvSpPr>
        <p:spPr>
          <a:xfrm>
            <a:off x="2661909" y="2327847"/>
            <a:ext cx="1098085" cy="469451"/>
          </a:xfrm>
          <a:prstGeom prst="rect">
            <a:avLst/>
          </a:prstGeom>
          <a:noFill/>
        </p:spPr>
        <p:txBody>
          <a:bodyPr wrap="square" rtlCol="0">
            <a:spAutoFit/>
          </a:bodyPr>
          <a:lstStyle/>
          <a:p>
            <a:pPr algn="ctr"/>
            <a:r>
              <a:rPr lang="en-US" sz="2400" b="1" dirty="0" smtClean="0"/>
              <a:t>+</a:t>
            </a:r>
            <a:endParaRPr lang="en-US" sz="2400" b="1" dirty="0"/>
          </a:p>
        </p:txBody>
      </p:sp>
      <p:sp>
        <p:nvSpPr>
          <p:cNvPr id="12" name="TextBox 11"/>
          <p:cNvSpPr txBox="1"/>
          <p:nvPr/>
        </p:nvSpPr>
        <p:spPr>
          <a:xfrm>
            <a:off x="6080653" y="2327847"/>
            <a:ext cx="1098085" cy="469451"/>
          </a:xfrm>
          <a:prstGeom prst="rect">
            <a:avLst/>
          </a:prstGeom>
          <a:noFill/>
        </p:spPr>
        <p:txBody>
          <a:bodyPr wrap="square" rtlCol="0">
            <a:spAutoFit/>
          </a:bodyPr>
          <a:lstStyle/>
          <a:p>
            <a:pPr algn="ctr"/>
            <a:r>
              <a:rPr lang="en-US" sz="2400" b="1" dirty="0" smtClean="0"/>
              <a:t>=</a:t>
            </a:r>
            <a:endParaRPr lang="en-US" sz="2400" b="1" dirty="0"/>
          </a:p>
        </p:txBody>
      </p:sp>
      <p:sp>
        <p:nvSpPr>
          <p:cNvPr id="13" name="TextBox 12"/>
          <p:cNvSpPr txBox="1"/>
          <p:nvPr/>
        </p:nvSpPr>
        <p:spPr>
          <a:xfrm>
            <a:off x="365694" y="1363662"/>
            <a:ext cx="2935457" cy="461665"/>
          </a:xfrm>
          <a:prstGeom prst="rect">
            <a:avLst/>
          </a:prstGeom>
          <a:noFill/>
        </p:spPr>
        <p:txBody>
          <a:bodyPr wrap="square" rtlCol="0">
            <a:spAutoFit/>
          </a:bodyPr>
          <a:lstStyle/>
          <a:p>
            <a:r>
              <a:rPr lang="en-US" sz="2400" b="1" dirty="0" smtClean="0"/>
              <a:t>General Policy:</a:t>
            </a:r>
            <a:endParaRPr lang="en-US" sz="2400" b="1" dirty="0"/>
          </a:p>
        </p:txBody>
      </p:sp>
      <p:sp>
        <p:nvSpPr>
          <p:cNvPr id="14" name="TextBox 13"/>
          <p:cNvSpPr txBox="1"/>
          <p:nvPr/>
        </p:nvSpPr>
        <p:spPr>
          <a:xfrm>
            <a:off x="7508313" y="2327847"/>
            <a:ext cx="1635687" cy="461665"/>
          </a:xfrm>
          <a:prstGeom prst="rect">
            <a:avLst/>
          </a:prstGeom>
          <a:noFill/>
        </p:spPr>
        <p:txBody>
          <a:bodyPr wrap="square" rtlCol="0">
            <a:spAutoFit/>
          </a:bodyPr>
          <a:lstStyle/>
          <a:p>
            <a:r>
              <a:rPr lang="en-US" sz="2400" b="1" dirty="0" smtClean="0"/>
              <a:t>70  /  100</a:t>
            </a:r>
            <a:endParaRPr lang="en-US" sz="2400" b="1" dirty="0"/>
          </a:p>
        </p:txBody>
      </p:sp>
      <p:sp>
        <p:nvSpPr>
          <p:cNvPr id="15" name="Rectangle 14"/>
          <p:cNvSpPr/>
          <p:nvPr/>
        </p:nvSpPr>
        <p:spPr>
          <a:xfrm>
            <a:off x="1469234" y="5661342"/>
            <a:ext cx="1290130" cy="73152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t>z</a:t>
            </a:r>
            <a:r>
              <a:rPr lang="en-US" sz="2800" baseline="-25000" dirty="0" err="1" smtClean="0"/>
              <a:t>An</a:t>
            </a:r>
            <a:r>
              <a:rPr lang="en-US" sz="2800" baseline="-25000" dirty="0" smtClean="0"/>
              <a:t>(</a:t>
            </a:r>
            <a:r>
              <a:rPr lang="en-US" sz="2800" baseline="-25000" dirty="0" err="1" smtClean="0"/>
              <a:t>i+j</a:t>
            </a:r>
            <a:r>
              <a:rPr lang="en-US" sz="2800" baseline="-25000" dirty="0"/>
              <a:t>)</a:t>
            </a:r>
          </a:p>
        </p:txBody>
      </p:sp>
      <p:sp>
        <p:nvSpPr>
          <p:cNvPr id="16" name="TextBox 15"/>
          <p:cNvSpPr txBox="1"/>
          <p:nvPr/>
        </p:nvSpPr>
        <p:spPr>
          <a:xfrm>
            <a:off x="350837" y="5789762"/>
            <a:ext cx="1098085" cy="469451"/>
          </a:xfrm>
          <a:prstGeom prst="rect">
            <a:avLst/>
          </a:prstGeom>
          <a:noFill/>
        </p:spPr>
        <p:txBody>
          <a:bodyPr wrap="square" rtlCol="0">
            <a:spAutoFit/>
          </a:bodyPr>
          <a:lstStyle/>
          <a:p>
            <a:r>
              <a:rPr lang="en-US" sz="2400" b="1" dirty="0" smtClean="0"/>
              <a:t>5     x</a:t>
            </a:r>
            <a:endParaRPr lang="en-US" sz="2400" b="1" dirty="0"/>
          </a:p>
        </p:txBody>
      </p:sp>
      <p:sp>
        <p:nvSpPr>
          <p:cNvPr id="17" name="TextBox 16"/>
          <p:cNvSpPr txBox="1"/>
          <p:nvPr/>
        </p:nvSpPr>
        <p:spPr>
          <a:xfrm>
            <a:off x="360789" y="5032930"/>
            <a:ext cx="3394300" cy="369332"/>
          </a:xfrm>
          <a:prstGeom prst="rect">
            <a:avLst/>
          </a:prstGeom>
          <a:noFill/>
        </p:spPr>
        <p:txBody>
          <a:bodyPr wrap="square" rtlCol="0">
            <a:spAutoFit/>
          </a:bodyPr>
          <a:lstStyle/>
          <a:p>
            <a:r>
              <a:rPr lang="en-US" dirty="0" smtClean="0"/>
              <a:t>70/30 Read/Write Mix Workloads</a:t>
            </a:r>
            <a:endParaRPr lang="en-US" dirty="0"/>
          </a:p>
        </p:txBody>
      </p:sp>
      <p:sp>
        <p:nvSpPr>
          <p:cNvPr id="18" name="TextBox 17"/>
          <p:cNvSpPr txBox="1"/>
          <p:nvPr/>
        </p:nvSpPr>
        <p:spPr>
          <a:xfrm>
            <a:off x="3982558" y="5032930"/>
            <a:ext cx="3698402" cy="369332"/>
          </a:xfrm>
          <a:prstGeom prst="rect">
            <a:avLst/>
          </a:prstGeom>
          <a:noFill/>
        </p:spPr>
        <p:txBody>
          <a:bodyPr wrap="square" rtlCol="0">
            <a:spAutoFit/>
          </a:bodyPr>
          <a:lstStyle/>
          <a:p>
            <a:r>
              <a:rPr lang="en-US" dirty="0" smtClean="0"/>
              <a:t>100% Read &amp; 100% Write Workloads</a:t>
            </a:r>
            <a:endParaRPr lang="en-US" dirty="0"/>
          </a:p>
        </p:txBody>
      </p:sp>
      <p:sp>
        <p:nvSpPr>
          <p:cNvPr id="19" name="TextBox 18"/>
          <p:cNvSpPr txBox="1"/>
          <p:nvPr/>
        </p:nvSpPr>
        <p:spPr>
          <a:xfrm>
            <a:off x="3972606" y="5789761"/>
            <a:ext cx="1098085" cy="469451"/>
          </a:xfrm>
          <a:prstGeom prst="rect">
            <a:avLst/>
          </a:prstGeom>
          <a:noFill/>
        </p:spPr>
        <p:txBody>
          <a:bodyPr wrap="square" rtlCol="0">
            <a:spAutoFit/>
          </a:bodyPr>
          <a:lstStyle/>
          <a:p>
            <a:r>
              <a:rPr lang="en-US" sz="2400" b="1" dirty="0" smtClean="0"/>
              <a:t>1     x</a:t>
            </a:r>
            <a:endParaRPr lang="en-US" sz="2400" b="1" dirty="0"/>
          </a:p>
        </p:txBody>
      </p:sp>
      <p:sp>
        <p:nvSpPr>
          <p:cNvPr id="20" name="Rectangle 19"/>
          <p:cNvSpPr/>
          <p:nvPr/>
        </p:nvSpPr>
        <p:spPr>
          <a:xfrm>
            <a:off x="5040722" y="5661342"/>
            <a:ext cx="1314418" cy="731520"/>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err="1" smtClean="0"/>
              <a:t>z</a:t>
            </a:r>
            <a:r>
              <a:rPr lang="en-US" sz="2800" baseline="-25000" dirty="0" err="1" smtClean="0"/>
              <a:t>Am</a:t>
            </a:r>
            <a:r>
              <a:rPr lang="en-US" sz="2800" baseline="-25000" dirty="0" smtClean="0"/>
              <a:t>(</a:t>
            </a:r>
            <a:r>
              <a:rPr lang="en-US" sz="2800" baseline="-25000" dirty="0" err="1" smtClean="0"/>
              <a:t>i+j</a:t>
            </a:r>
            <a:r>
              <a:rPr lang="en-US" sz="2800" baseline="-25000" dirty="0" smtClean="0"/>
              <a:t>)</a:t>
            </a:r>
            <a:endParaRPr lang="en-US" sz="2800" baseline="-25000" dirty="0"/>
          </a:p>
        </p:txBody>
      </p:sp>
      <p:sp>
        <p:nvSpPr>
          <p:cNvPr id="21" name="TextBox 20"/>
          <p:cNvSpPr txBox="1"/>
          <p:nvPr/>
        </p:nvSpPr>
        <p:spPr>
          <a:xfrm>
            <a:off x="2647052" y="5789761"/>
            <a:ext cx="1098085" cy="469451"/>
          </a:xfrm>
          <a:prstGeom prst="rect">
            <a:avLst/>
          </a:prstGeom>
          <a:noFill/>
        </p:spPr>
        <p:txBody>
          <a:bodyPr wrap="square" rtlCol="0">
            <a:spAutoFit/>
          </a:bodyPr>
          <a:lstStyle/>
          <a:p>
            <a:pPr algn="ctr"/>
            <a:r>
              <a:rPr lang="en-US" sz="2400" b="1" dirty="0" smtClean="0"/>
              <a:t>+</a:t>
            </a:r>
            <a:endParaRPr lang="en-US" sz="2400" b="1" dirty="0"/>
          </a:p>
        </p:txBody>
      </p:sp>
      <p:sp>
        <p:nvSpPr>
          <p:cNvPr id="22" name="TextBox 21"/>
          <p:cNvSpPr txBox="1"/>
          <p:nvPr/>
        </p:nvSpPr>
        <p:spPr>
          <a:xfrm>
            <a:off x="6065796" y="5789761"/>
            <a:ext cx="1098085" cy="469451"/>
          </a:xfrm>
          <a:prstGeom prst="rect">
            <a:avLst/>
          </a:prstGeom>
          <a:noFill/>
        </p:spPr>
        <p:txBody>
          <a:bodyPr wrap="square" rtlCol="0">
            <a:spAutoFit/>
          </a:bodyPr>
          <a:lstStyle/>
          <a:p>
            <a:pPr algn="ctr"/>
            <a:r>
              <a:rPr lang="en-US" sz="2400" b="1" dirty="0" smtClean="0"/>
              <a:t>=</a:t>
            </a:r>
            <a:endParaRPr lang="en-US" sz="2400" b="1" dirty="0"/>
          </a:p>
        </p:txBody>
      </p:sp>
      <p:sp>
        <p:nvSpPr>
          <p:cNvPr id="23" name="TextBox 22"/>
          <p:cNvSpPr txBox="1"/>
          <p:nvPr/>
        </p:nvSpPr>
        <p:spPr>
          <a:xfrm>
            <a:off x="360789" y="4559597"/>
            <a:ext cx="5933648" cy="461665"/>
          </a:xfrm>
          <a:prstGeom prst="rect">
            <a:avLst/>
          </a:prstGeom>
          <a:noFill/>
        </p:spPr>
        <p:txBody>
          <a:bodyPr wrap="square" rtlCol="0">
            <a:spAutoFit/>
          </a:bodyPr>
          <a:lstStyle/>
          <a:p>
            <a:r>
              <a:rPr lang="en-US" sz="2400" b="1" dirty="0" smtClean="0"/>
              <a:t>Policy to Favor Mixed Workloads:</a:t>
            </a:r>
            <a:endParaRPr lang="en-US" sz="2400" b="1" dirty="0"/>
          </a:p>
        </p:txBody>
      </p:sp>
      <p:sp>
        <p:nvSpPr>
          <p:cNvPr id="24" name="TextBox 23"/>
          <p:cNvSpPr txBox="1"/>
          <p:nvPr/>
        </p:nvSpPr>
        <p:spPr>
          <a:xfrm>
            <a:off x="7493456" y="5789761"/>
            <a:ext cx="1635687" cy="461665"/>
          </a:xfrm>
          <a:prstGeom prst="rect">
            <a:avLst/>
          </a:prstGeom>
          <a:noFill/>
        </p:spPr>
        <p:txBody>
          <a:bodyPr wrap="square" rtlCol="0">
            <a:spAutoFit/>
          </a:bodyPr>
          <a:lstStyle/>
          <a:p>
            <a:r>
              <a:rPr lang="en-US" sz="2400" b="1" dirty="0" smtClean="0"/>
              <a:t>65  /  100</a:t>
            </a:r>
            <a:endParaRPr lang="en-US" sz="2400" b="1" dirty="0"/>
          </a:p>
        </p:txBody>
      </p:sp>
      <p:sp>
        <p:nvSpPr>
          <p:cNvPr id="25" name="TextBox 24"/>
          <p:cNvSpPr txBox="1"/>
          <p:nvPr/>
        </p:nvSpPr>
        <p:spPr>
          <a:xfrm>
            <a:off x="7894637" y="3722501"/>
            <a:ext cx="4023043"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schemeClr val="accent2"/>
                </a:solidFill>
              </a:rPr>
              <a:t>Can apply multiple policies at once</a:t>
            </a:r>
          </a:p>
          <a:p>
            <a:pPr marL="285750" indent="-285750">
              <a:buFont typeface="Arial" panose="020B0604020202020204" pitchFamily="34" charset="0"/>
              <a:buChar char="•"/>
            </a:pPr>
            <a:endParaRPr lang="en-US" dirty="0" smtClean="0">
              <a:solidFill>
                <a:schemeClr val="accent2"/>
              </a:solidFill>
            </a:endParaRPr>
          </a:p>
          <a:p>
            <a:pPr marL="285750" indent="-285750">
              <a:buFont typeface="Arial" panose="020B0604020202020204" pitchFamily="34" charset="0"/>
              <a:buChar char="•"/>
            </a:pPr>
            <a:r>
              <a:rPr lang="en-US" dirty="0" smtClean="0">
                <a:solidFill>
                  <a:schemeClr val="accent2"/>
                </a:solidFill>
              </a:rPr>
              <a:t>Can use any kind of weight system</a:t>
            </a:r>
            <a:br>
              <a:rPr lang="en-US" dirty="0" smtClean="0">
                <a:solidFill>
                  <a:schemeClr val="accent2"/>
                </a:solidFill>
              </a:rPr>
            </a:br>
            <a:r>
              <a:rPr lang="en-US" dirty="0" smtClean="0">
                <a:solidFill>
                  <a:schemeClr val="accent2"/>
                </a:solidFill>
              </a:rPr>
              <a:t>(stay consistent within policy)</a:t>
            </a:r>
            <a:endParaRPr lang="en-US" dirty="0">
              <a:solidFill>
                <a:schemeClr val="accent2"/>
              </a:solidFill>
            </a:endParaRPr>
          </a:p>
        </p:txBody>
      </p:sp>
      <p:sp>
        <p:nvSpPr>
          <p:cNvPr id="26" name="TextBox 25"/>
          <p:cNvSpPr txBox="1"/>
          <p:nvPr/>
        </p:nvSpPr>
        <p:spPr>
          <a:xfrm>
            <a:off x="695269" y="2340869"/>
            <a:ext cx="1098085" cy="469451"/>
          </a:xfrm>
          <a:prstGeom prst="rect">
            <a:avLst/>
          </a:prstGeom>
          <a:noFill/>
        </p:spPr>
        <p:txBody>
          <a:bodyPr wrap="square" rtlCol="0">
            <a:spAutoFit/>
          </a:bodyPr>
          <a:lstStyle/>
          <a:p>
            <a:pPr algn="ctr"/>
            <a:r>
              <a:rPr lang="en-US" sz="2400" b="1" dirty="0"/>
              <a:t>x</a:t>
            </a:r>
          </a:p>
        </p:txBody>
      </p:sp>
      <p:sp>
        <p:nvSpPr>
          <p:cNvPr id="27" name="TextBox 26"/>
          <p:cNvSpPr txBox="1"/>
          <p:nvPr/>
        </p:nvSpPr>
        <p:spPr>
          <a:xfrm>
            <a:off x="4261950" y="2340869"/>
            <a:ext cx="1098085" cy="469451"/>
          </a:xfrm>
          <a:prstGeom prst="rect">
            <a:avLst/>
          </a:prstGeom>
          <a:noFill/>
        </p:spPr>
        <p:txBody>
          <a:bodyPr wrap="square" rtlCol="0">
            <a:spAutoFit/>
          </a:bodyPr>
          <a:lstStyle/>
          <a:p>
            <a:pPr algn="ctr"/>
            <a:r>
              <a:rPr lang="en-US" sz="2400" b="1" dirty="0"/>
              <a:t>x</a:t>
            </a:r>
          </a:p>
        </p:txBody>
      </p:sp>
      <p:sp>
        <p:nvSpPr>
          <p:cNvPr id="28" name="Line Callout 1 (Accent Bar) 27"/>
          <p:cNvSpPr/>
          <p:nvPr/>
        </p:nvSpPr>
        <p:spPr>
          <a:xfrm>
            <a:off x="2582175" y="3280541"/>
            <a:ext cx="2468499" cy="883920"/>
          </a:xfrm>
          <a:prstGeom prst="accentCallout1">
            <a:avLst>
              <a:gd name="adj1" fmla="val 42888"/>
              <a:gd name="adj2" fmla="val -8333"/>
              <a:gd name="adj3" fmla="val -37500"/>
              <a:gd name="adj4" fmla="val -22483"/>
            </a:avLst>
          </a:prstGeom>
        </p:spPr>
        <p:style>
          <a:lnRef idx="2">
            <a:schemeClr val="dk1"/>
          </a:lnRef>
          <a:fillRef idx="1">
            <a:schemeClr val="lt1"/>
          </a:fillRef>
          <a:effectRef idx="0">
            <a:schemeClr val="dk1"/>
          </a:effectRef>
          <a:fontRef idx="minor">
            <a:schemeClr val="dk1"/>
          </a:fontRef>
        </p:style>
        <p:txBody>
          <a:bodyPr rtlCol="0" anchor="ctr"/>
          <a:lstStyle/>
          <a:p>
            <a:r>
              <a:rPr lang="en-US" dirty="0" smtClean="0"/>
              <a:t>Drive A</a:t>
            </a:r>
          </a:p>
          <a:p>
            <a:r>
              <a:rPr lang="en-US" dirty="0" err="1" smtClean="0"/>
              <a:t>Wkld</a:t>
            </a:r>
            <a:r>
              <a:rPr lang="en-US" dirty="0" smtClean="0"/>
              <a:t> range 0 to (</a:t>
            </a:r>
            <a:r>
              <a:rPr lang="en-US" dirty="0" err="1" smtClean="0"/>
              <a:t>n+m</a:t>
            </a:r>
            <a:r>
              <a:rPr lang="en-US" dirty="0" smtClean="0"/>
              <a:t>)</a:t>
            </a:r>
          </a:p>
          <a:p>
            <a:r>
              <a:rPr lang="en-US" dirty="0" smtClean="0"/>
              <a:t>Metric range 0 to </a:t>
            </a:r>
            <a:r>
              <a:rPr lang="en-US" dirty="0" err="1" smtClean="0"/>
              <a:t>i</a:t>
            </a:r>
            <a:endParaRPr lang="en-US" dirty="0"/>
          </a:p>
        </p:txBody>
      </p:sp>
      <p:sp>
        <p:nvSpPr>
          <p:cNvPr id="29" name="Line Callout 1 (Accent Bar) 28"/>
          <p:cNvSpPr/>
          <p:nvPr/>
        </p:nvSpPr>
        <p:spPr>
          <a:xfrm flipH="1">
            <a:off x="4930335" y="3319996"/>
            <a:ext cx="2290826" cy="372335"/>
          </a:xfrm>
          <a:prstGeom prst="accentCallout1">
            <a:avLst>
              <a:gd name="adj1" fmla="val 42888"/>
              <a:gd name="adj2" fmla="val -8333"/>
              <a:gd name="adj3" fmla="val -119362"/>
              <a:gd name="adj4" fmla="val -24479"/>
            </a:avLst>
          </a:prstGeom>
        </p:spPr>
        <p:style>
          <a:lnRef idx="2">
            <a:schemeClr val="dk1"/>
          </a:lnRef>
          <a:fillRef idx="1">
            <a:schemeClr val="lt1"/>
          </a:fillRef>
          <a:effectRef idx="0">
            <a:schemeClr val="dk1"/>
          </a:effectRef>
          <a:fontRef idx="minor">
            <a:schemeClr val="dk1"/>
          </a:fontRef>
        </p:style>
        <p:txBody>
          <a:bodyPr rtlCol="0" anchor="ctr"/>
          <a:lstStyle/>
          <a:p>
            <a:pPr algn="r"/>
            <a:r>
              <a:rPr lang="en-US" dirty="0" smtClean="0"/>
              <a:t>Score for Drive A</a:t>
            </a:r>
            <a:endParaRPr lang="en-US" dirty="0"/>
          </a:p>
        </p:txBody>
      </p:sp>
    </p:spTree>
    <p:extLst>
      <p:ext uri="{BB962C8B-B14F-4D97-AF65-F5344CB8AC3E}">
        <p14:creationId xmlns:p14="http://schemas.microsoft.com/office/powerpoint/2010/main" val="651834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animBg="1"/>
      <p:bldP spid="11" grpId="0"/>
      <p:bldP spid="12" grpId="0"/>
      <p:bldP spid="13" grpId="0"/>
      <p:bldP spid="14" grpId="0"/>
      <p:bldP spid="15" grpId="0" animBg="1"/>
      <p:bldP spid="16" grpId="0"/>
      <p:bldP spid="17" grpId="0"/>
      <p:bldP spid="18" grpId="0"/>
      <p:bldP spid="19" grpId="0"/>
      <p:bldP spid="20" grpId="0" animBg="1"/>
      <p:bldP spid="21" grpId="0"/>
      <p:bldP spid="22" grpId="0"/>
      <p:bldP spid="23" grpId="0"/>
      <p:bldP spid="24" grpId="0"/>
      <p:bldP spid="26" grpId="0"/>
      <p:bldP spid="27" grpId="0"/>
      <p:bldP spid="28" grpId="0" animBg="1"/>
      <p:bldP spid="2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smtClean="0"/>
              <a:t>Outlin</a:t>
            </a:r>
            <a:r>
              <a:rPr lang="en-US" dirty="0"/>
              <a:t>e</a:t>
            </a:r>
          </a:p>
        </p:txBody>
      </p:sp>
      <p:sp>
        <p:nvSpPr>
          <p:cNvPr id="6" name="Text Placeholder 5"/>
          <p:cNvSpPr>
            <a:spLocks noGrp="1"/>
          </p:cNvSpPr>
          <p:nvPr>
            <p:ph type="body" sz="quarter" idx="10"/>
          </p:nvPr>
        </p:nvSpPr>
        <p:spPr>
          <a:xfrm>
            <a:off x="274638" y="1212850"/>
            <a:ext cx="11887200" cy="5139869"/>
          </a:xfrm>
        </p:spPr>
        <p:txBody>
          <a:bodyPr/>
          <a:lstStyle/>
          <a:p>
            <a:r>
              <a:rPr lang="en-US" dirty="0" smtClean="0"/>
              <a:t>Introduction</a:t>
            </a:r>
          </a:p>
          <a:p>
            <a:pPr lvl="1"/>
            <a:r>
              <a:rPr lang="en-US" dirty="0" smtClean="0"/>
              <a:t>Who we are</a:t>
            </a:r>
          </a:p>
          <a:p>
            <a:pPr lvl="1"/>
            <a:r>
              <a:rPr lang="en-US" dirty="0" smtClean="0"/>
              <a:t>Unique needs &amp; opportunities</a:t>
            </a:r>
          </a:p>
          <a:p>
            <a:pPr lvl="1"/>
            <a:r>
              <a:rPr lang="en-US" dirty="0" smtClean="0"/>
              <a:t>Motivation</a:t>
            </a:r>
          </a:p>
          <a:p>
            <a:r>
              <a:rPr lang="en-US" dirty="0" smtClean="0"/>
              <a:t>Background</a:t>
            </a:r>
          </a:p>
          <a:p>
            <a:pPr lvl="1"/>
            <a:r>
              <a:rPr lang="en-US" dirty="0" smtClean="0"/>
              <a:t>SSD testing “gotchas”</a:t>
            </a:r>
          </a:p>
          <a:p>
            <a:r>
              <a:rPr lang="en-US" dirty="0" smtClean="0"/>
              <a:t>How it works</a:t>
            </a:r>
          </a:p>
          <a:p>
            <a:pPr lvl="1"/>
            <a:r>
              <a:rPr lang="en-US" dirty="0" smtClean="0"/>
              <a:t>Recipes: define the test suite</a:t>
            </a:r>
          </a:p>
          <a:p>
            <a:pPr lvl="1"/>
            <a:r>
              <a:rPr lang="en-US" dirty="0" smtClean="0"/>
              <a:t>Scores: compare devices and summarize performance</a:t>
            </a:r>
          </a:p>
          <a:p>
            <a:pPr lvl="1"/>
            <a:r>
              <a:rPr lang="en-US" dirty="0" smtClean="0"/>
              <a:t>Endurance: measurement of write amplification</a:t>
            </a:r>
          </a:p>
          <a:p>
            <a:r>
              <a:rPr lang="en-US" dirty="0" smtClean="0"/>
              <a:t>Demo</a:t>
            </a:r>
          </a:p>
        </p:txBody>
      </p:sp>
    </p:spTree>
    <p:extLst>
      <p:ext uri="{BB962C8B-B14F-4D97-AF65-F5344CB8AC3E}">
        <p14:creationId xmlns:p14="http://schemas.microsoft.com/office/powerpoint/2010/main" val="2793688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Scores</a:t>
            </a:r>
            <a:endParaRPr lang="en-US" dirty="0"/>
          </a:p>
        </p:txBody>
      </p:sp>
      <p:sp>
        <p:nvSpPr>
          <p:cNvPr id="9" name="Left Brace 8"/>
          <p:cNvSpPr/>
          <p:nvPr/>
        </p:nvSpPr>
        <p:spPr>
          <a:xfrm rot="5991546">
            <a:off x="3661126" y="1110281"/>
            <a:ext cx="174340" cy="2948154"/>
          </a:xfrm>
          <a:prstGeom prst="leftBrace">
            <a:avLst>
              <a:gd name="adj1" fmla="val 41998"/>
              <a:gd name="adj2" fmla="val 23954"/>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836"/>
          </a:p>
        </p:txBody>
      </p:sp>
      <p:sp>
        <p:nvSpPr>
          <p:cNvPr id="10" name="Line Callout 1 (Accent Bar) 9"/>
          <p:cNvSpPr/>
          <p:nvPr/>
        </p:nvSpPr>
        <p:spPr>
          <a:xfrm flipH="1">
            <a:off x="655637" y="5859462"/>
            <a:ext cx="4146289" cy="892080"/>
          </a:xfrm>
          <a:prstGeom prst="accentCallout1">
            <a:avLst>
              <a:gd name="adj1" fmla="val 18750"/>
              <a:gd name="adj2" fmla="val -8333"/>
              <a:gd name="adj3" fmla="val -61681"/>
              <a:gd name="adj4" fmla="val -202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36" b="1" dirty="0">
                <a:solidFill>
                  <a:schemeClr val="accent6"/>
                </a:solidFill>
              </a:rPr>
              <a:t>H is so close, and they’ve got a great price.  How do we tweak the drive or application to make it work?</a:t>
            </a:r>
          </a:p>
        </p:txBody>
      </p:sp>
      <p:graphicFrame>
        <p:nvGraphicFramePr>
          <p:cNvPr id="11" name="Content Placeholder 6"/>
          <p:cNvGraphicFramePr>
            <a:graphicFrameLocks/>
          </p:cNvGraphicFramePr>
          <p:nvPr>
            <p:extLst>
              <p:ext uri="{D42A27DB-BD31-4B8C-83A1-F6EECF244321}">
                <p14:modId xmlns:p14="http://schemas.microsoft.com/office/powerpoint/2010/main" val="1446782214"/>
              </p:ext>
            </p:extLst>
          </p:nvPr>
        </p:nvGraphicFramePr>
        <p:xfrm>
          <a:off x="855768" y="1566643"/>
          <a:ext cx="10724938" cy="4437962"/>
        </p:xfrm>
        <a:graphic>
          <a:graphicData uri="http://schemas.openxmlformats.org/drawingml/2006/chart">
            <c:chart xmlns:c="http://schemas.openxmlformats.org/drawingml/2006/chart" xmlns:r="http://schemas.openxmlformats.org/officeDocument/2006/relationships" r:id="rId3"/>
          </a:graphicData>
        </a:graphic>
      </p:graphicFrame>
      <p:sp>
        <p:nvSpPr>
          <p:cNvPr id="4" name="Line Callout 1 (Accent Bar) 3"/>
          <p:cNvSpPr/>
          <p:nvPr/>
        </p:nvSpPr>
        <p:spPr>
          <a:xfrm>
            <a:off x="3135465" y="1212849"/>
            <a:ext cx="1787372" cy="680853"/>
          </a:xfrm>
          <a:prstGeom prst="accentCallout1">
            <a:avLst>
              <a:gd name="adj1" fmla="val 18750"/>
              <a:gd name="adj2" fmla="val -8333"/>
              <a:gd name="adj3" fmla="val 195833"/>
              <a:gd name="adj4" fmla="val -29242"/>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836" b="1" dirty="0">
                <a:solidFill>
                  <a:schemeClr val="accent2"/>
                </a:solidFill>
              </a:rPr>
              <a:t>A is best-in-class</a:t>
            </a:r>
          </a:p>
        </p:txBody>
      </p:sp>
      <p:sp>
        <p:nvSpPr>
          <p:cNvPr id="8" name="Line Callout 1 (Accent Bar) 7"/>
          <p:cNvSpPr/>
          <p:nvPr/>
        </p:nvSpPr>
        <p:spPr>
          <a:xfrm rot="16200000">
            <a:off x="6820208" y="-555504"/>
            <a:ext cx="722323" cy="3493856"/>
          </a:xfrm>
          <a:prstGeom prst="accentCallout1">
            <a:avLst>
              <a:gd name="adj1" fmla="val 18750"/>
              <a:gd name="adj2" fmla="val -8333"/>
              <a:gd name="adj3" fmla="val -24455"/>
              <a:gd name="adj4" fmla="val -169239"/>
            </a:avLst>
          </a:prstGeom>
        </p:spPr>
        <p:style>
          <a:lnRef idx="2">
            <a:schemeClr val="accent2"/>
          </a:lnRef>
          <a:fillRef idx="1">
            <a:schemeClr val="lt1"/>
          </a:fillRef>
          <a:effectRef idx="0">
            <a:schemeClr val="accent2"/>
          </a:effectRef>
          <a:fontRef idx="minor">
            <a:schemeClr val="dk1"/>
          </a:fontRef>
        </p:style>
        <p:txBody>
          <a:bodyPr vert="vert" rtlCol="0" anchor="ctr"/>
          <a:lstStyle/>
          <a:p>
            <a:pPr algn="ctr"/>
            <a:r>
              <a:rPr lang="en-US" sz="1836" b="1" dirty="0">
                <a:solidFill>
                  <a:schemeClr val="accent2"/>
                </a:solidFill>
              </a:rPr>
              <a:t>If you’ve been using L, A-I will be comparable or better</a:t>
            </a:r>
          </a:p>
        </p:txBody>
      </p:sp>
      <p:sp>
        <p:nvSpPr>
          <p:cNvPr id="6" name="Line Callout 1 (Accent Bar) 5"/>
          <p:cNvSpPr/>
          <p:nvPr/>
        </p:nvSpPr>
        <p:spPr>
          <a:xfrm rot="5400000" flipH="1">
            <a:off x="10716600" y="2310073"/>
            <a:ext cx="641414" cy="2253792"/>
          </a:xfrm>
          <a:prstGeom prst="accentCallout1">
            <a:avLst>
              <a:gd name="adj1" fmla="val 53233"/>
              <a:gd name="adj2" fmla="val -4942"/>
              <a:gd name="adj3" fmla="val 67365"/>
              <a:gd name="adj4" fmla="val -92483"/>
            </a:avLst>
          </a:prstGeom>
        </p:spPr>
        <p:style>
          <a:lnRef idx="2">
            <a:schemeClr val="accent2"/>
          </a:lnRef>
          <a:fillRef idx="1">
            <a:schemeClr val="lt1"/>
          </a:fillRef>
          <a:effectRef idx="0">
            <a:schemeClr val="accent2"/>
          </a:effectRef>
          <a:fontRef idx="minor">
            <a:schemeClr val="dk1"/>
          </a:fontRef>
        </p:style>
        <p:txBody>
          <a:bodyPr vert="vert270" rtlCol="0" anchor="ctr"/>
          <a:lstStyle/>
          <a:p>
            <a:pPr algn="ctr"/>
            <a:r>
              <a:rPr lang="en-US" sz="1836" b="1" dirty="0">
                <a:solidFill>
                  <a:schemeClr val="accent2"/>
                </a:solidFill>
              </a:rPr>
              <a:t>E &amp; N are stragglers</a:t>
            </a:r>
          </a:p>
        </p:txBody>
      </p:sp>
    </p:spTree>
    <p:extLst>
      <p:ext uri="{BB962C8B-B14F-4D97-AF65-F5344CB8AC3E}">
        <p14:creationId xmlns:p14="http://schemas.microsoft.com/office/powerpoint/2010/main" val="1053854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4" grpId="0" animBg="1"/>
      <p:bldP spid="8"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Scores’ breakdown</a:t>
            </a:r>
            <a:endParaRPr lang="en-US" dirty="0"/>
          </a:p>
        </p:txBody>
      </p:sp>
      <p:sp>
        <p:nvSpPr>
          <p:cNvPr id="5" name="Line Callout 1 (Accent Bar) 4"/>
          <p:cNvSpPr/>
          <p:nvPr/>
        </p:nvSpPr>
        <p:spPr>
          <a:xfrm flipH="1">
            <a:off x="655637" y="5887713"/>
            <a:ext cx="4146289" cy="886149"/>
          </a:xfrm>
          <a:prstGeom prst="accentCallout1">
            <a:avLst>
              <a:gd name="adj1" fmla="val 18750"/>
              <a:gd name="adj2" fmla="val -8333"/>
              <a:gd name="adj3" fmla="val -61681"/>
              <a:gd name="adj4" fmla="val -202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836" b="1" dirty="0">
                <a:solidFill>
                  <a:schemeClr val="accent6"/>
                </a:solidFill>
              </a:rPr>
              <a:t>H is so close, and they’ve got a great price.  How do we tweak the drive or application to make it work?</a:t>
            </a:r>
          </a:p>
        </p:txBody>
      </p:sp>
      <p:graphicFrame>
        <p:nvGraphicFramePr>
          <p:cNvPr id="7" name="Content Placeholder 9"/>
          <p:cNvGraphicFramePr>
            <a:graphicFrameLocks/>
          </p:cNvGraphicFramePr>
          <p:nvPr>
            <p:extLst>
              <p:ext uri="{D42A27DB-BD31-4B8C-83A1-F6EECF244321}">
                <p14:modId xmlns:p14="http://schemas.microsoft.com/office/powerpoint/2010/main" val="1207454673"/>
              </p:ext>
            </p:extLst>
          </p:nvPr>
        </p:nvGraphicFramePr>
        <p:xfrm>
          <a:off x="808037" y="1592262"/>
          <a:ext cx="10724938" cy="4437962"/>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6370637" y="5783262"/>
            <a:ext cx="5486400" cy="9973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sz="1836" b="1" dirty="0"/>
              <a:t>Answer</a:t>
            </a:r>
            <a:r>
              <a:rPr lang="en-US" sz="1836" dirty="0"/>
              <a:t>: </a:t>
            </a:r>
            <a:br>
              <a:rPr lang="en-US" sz="1836" dirty="0"/>
            </a:br>
            <a:r>
              <a:rPr lang="en-US" sz="1836" dirty="0"/>
              <a:t>Drive should improve random mix (not seq. mix), or</a:t>
            </a:r>
          </a:p>
          <a:p>
            <a:r>
              <a:rPr lang="en-US" sz="1836" dirty="0"/>
              <a:t>App should favor sequential mix (not random mix)</a:t>
            </a:r>
          </a:p>
        </p:txBody>
      </p:sp>
    </p:spTree>
    <p:extLst>
      <p:ext uri="{BB962C8B-B14F-4D97-AF65-F5344CB8AC3E}">
        <p14:creationId xmlns:p14="http://schemas.microsoft.com/office/powerpoint/2010/main" val="40648169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2937413" y="3972802"/>
            <a:ext cx="6820706" cy="1342789"/>
          </a:xfrm>
          <a:prstGeom prst="rect">
            <a:avLst/>
          </a:prstGeom>
          <a:noFill/>
        </p:spPr>
        <p:txBody>
          <a:bodyPr wrap="square" rtlCol="0">
            <a:spAutoFit/>
          </a:bodyPr>
          <a:lstStyle/>
          <a:p>
            <a:pPr algn="ctr"/>
            <a:r>
              <a:rPr lang="en-US" sz="2448" b="1" dirty="0"/>
              <a:t>Write Amplification Factor </a:t>
            </a:r>
            <a:r>
              <a:rPr lang="en-US" sz="1836" b="1" dirty="0"/>
              <a:t/>
            </a:r>
            <a:br>
              <a:rPr lang="en-US" sz="1836" b="1" dirty="0"/>
            </a:br>
            <a:r>
              <a:rPr lang="en-US" sz="1836" dirty="0"/>
              <a:t>Workload Dependent, </a:t>
            </a:r>
            <a:br>
              <a:rPr lang="en-US" sz="1836" dirty="0"/>
            </a:br>
            <a:r>
              <a:rPr lang="en-US" sz="1836" dirty="0"/>
              <a:t>Vendor Reported, Implementation Specific</a:t>
            </a:r>
            <a:br>
              <a:rPr lang="en-US" sz="1836" dirty="0"/>
            </a:br>
            <a:endParaRPr lang="en-US" sz="1836" dirty="0"/>
          </a:p>
        </p:txBody>
      </p:sp>
      <p:sp>
        <p:nvSpPr>
          <p:cNvPr id="4" name="Title 3"/>
          <p:cNvSpPr>
            <a:spLocks noGrp="1"/>
          </p:cNvSpPr>
          <p:nvPr>
            <p:ph type="title"/>
          </p:nvPr>
        </p:nvSpPr>
        <p:spPr>
          <a:xfrm>
            <a:off x="274637" y="372394"/>
            <a:ext cx="10726460" cy="1351952"/>
          </a:xfrm>
        </p:spPr>
        <p:txBody>
          <a:bodyPr/>
          <a:lstStyle/>
          <a:p>
            <a:r>
              <a:rPr lang="en-US" dirty="0" smtClean="0"/>
              <a:t>SSD failure </a:t>
            </a:r>
            <a:r>
              <a:rPr lang="en-US" dirty="0"/>
              <a:t>m</a:t>
            </a:r>
            <a:r>
              <a:rPr lang="en-US" dirty="0" smtClean="0"/>
              <a:t>echanism: writes</a:t>
            </a:r>
            <a:endParaRPr lang="en-US" dirty="0"/>
          </a:p>
        </p:txBody>
      </p:sp>
      <p:sp>
        <p:nvSpPr>
          <p:cNvPr id="12" name="TextBox 11"/>
          <p:cNvSpPr txBox="1"/>
          <p:nvPr/>
        </p:nvSpPr>
        <p:spPr>
          <a:xfrm>
            <a:off x="808037" y="1287462"/>
            <a:ext cx="3277064" cy="958583"/>
          </a:xfrm>
          <a:prstGeom prst="rect">
            <a:avLst/>
          </a:prstGeom>
          <a:noFill/>
        </p:spPr>
        <p:txBody>
          <a:bodyPr wrap="square" rtlCol="0">
            <a:spAutoFit/>
          </a:bodyPr>
          <a:lstStyle/>
          <a:p>
            <a:pPr algn="ctr"/>
            <a:r>
              <a:rPr lang="en-US" sz="1836" dirty="0"/>
              <a:t>Drive Writes Per Day (DWPD)</a:t>
            </a:r>
          </a:p>
          <a:p>
            <a:pPr algn="ctr"/>
            <a:r>
              <a:rPr lang="en-US" sz="1836" dirty="0"/>
              <a:t>Total Bytes Writes (TBW)</a:t>
            </a:r>
          </a:p>
          <a:p>
            <a:pPr algn="ctr"/>
            <a:r>
              <a:rPr lang="en-US" sz="1836" dirty="0"/>
              <a:t>Drive Writes (DW)</a:t>
            </a:r>
          </a:p>
        </p:txBody>
      </p:sp>
      <p:sp>
        <p:nvSpPr>
          <p:cNvPr id="14" name="Rectangle 13"/>
          <p:cNvSpPr/>
          <p:nvPr/>
        </p:nvSpPr>
        <p:spPr>
          <a:xfrm>
            <a:off x="4910003" y="2203822"/>
            <a:ext cx="6672322" cy="174720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lstStyle/>
          <a:p>
            <a:r>
              <a:rPr lang="en-US" sz="2448" dirty="0"/>
              <a:t>SSD</a:t>
            </a:r>
          </a:p>
        </p:txBody>
      </p:sp>
      <p:sp>
        <p:nvSpPr>
          <p:cNvPr id="15" name="Rectangle 14"/>
          <p:cNvSpPr/>
          <p:nvPr/>
        </p:nvSpPr>
        <p:spPr>
          <a:xfrm>
            <a:off x="5441333" y="2631265"/>
            <a:ext cx="1812867" cy="113242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48" dirty="0"/>
              <a:t>Controller</a:t>
            </a:r>
          </a:p>
        </p:txBody>
      </p:sp>
      <p:sp>
        <p:nvSpPr>
          <p:cNvPr id="16" name="Rectangle 15"/>
          <p:cNvSpPr/>
          <p:nvPr/>
        </p:nvSpPr>
        <p:spPr>
          <a:xfrm>
            <a:off x="9758119" y="2631265"/>
            <a:ext cx="1282328" cy="7577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48" dirty="0"/>
              <a:t>NAND</a:t>
            </a:r>
          </a:p>
        </p:txBody>
      </p:sp>
      <p:sp>
        <p:nvSpPr>
          <p:cNvPr id="17" name="Rectangle 16"/>
          <p:cNvSpPr/>
          <p:nvPr/>
        </p:nvSpPr>
        <p:spPr>
          <a:xfrm>
            <a:off x="9861743" y="2756159"/>
            <a:ext cx="1282328" cy="7577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48" dirty="0"/>
              <a:t>NAND</a:t>
            </a:r>
          </a:p>
        </p:txBody>
      </p:sp>
      <p:sp>
        <p:nvSpPr>
          <p:cNvPr id="18" name="Rectangle 17"/>
          <p:cNvSpPr/>
          <p:nvPr/>
        </p:nvSpPr>
        <p:spPr>
          <a:xfrm>
            <a:off x="9965366" y="2894005"/>
            <a:ext cx="1282328" cy="7577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48" dirty="0"/>
              <a:t>NAND</a:t>
            </a:r>
          </a:p>
        </p:txBody>
      </p:sp>
      <p:sp>
        <p:nvSpPr>
          <p:cNvPr id="19" name="Rectangle 18"/>
          <p:cNvSpPr/>
          <p:nvPr/>
        </p:nvSpPr>
        <p:spPr>
          <a:xfrm>
            <a:off x="10065228" y="3005946"/>
            <a:ext cx="1282328" cy="75774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48" dirty="0"/>
              <a:t>NAND</a:t>
            </a:r>
          </a:p>
        </p:txBody>
      </p:sp>
      <p:sp>
        <p:nvSpPr>
          <p:cNvPr id="21" name="Right Arrow 20"/>
          <p:cNvSpPr/>
          <p:nvPr/>
        </p:nvSpPr>
        <p:spPr>
          <a:xfrm>
            <a:off x="1644005" y="2818605"/>
            <a:ext cx="2927338" cy="1132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Host Writes</a:t>
            </a:r>
          </a:p>
        </p:txBody>
      </p:sp>
      <p:sp>
        <p:nvSpPr>
          <p:cNvPr id="22" name="Right Arrow 21"/>
          <p:cNvSpPr/>
          <p:nvPr/>
        </p:nvSpPr>
        <p:spPr>
          <a:xfrm>
            <a:off x="7820626" y="2587772"/>
            <a:ext cx="1844940" cy="11324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a:t>Controller Writes</a:t>
            </a:r>
          </a:p>
        </p:txBody>
      </p:sp>
      <p:cxnSp>
        <p:nvCxnSpPr>
          <p:cNvPr id="24" name="Straight Arrow Connector 23"/>
          <p:cNvCxnSpPr/>
          <p:nvPr/>
        </p:nvCxnSpPr>
        <p:spPr>
          <a:xfrm>
            <a:off x="2455442" y="2353569"/>
            <a:ext cx="0" cy="70882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H="1">
            <a:off x="8465896" y="2071056"/>
            <a:ext cx="0" cy="74755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7" name="TextBox 26"/>
          <p:cNvSpPr txBox="1"/>
          <p:nvPr/>
        </p:nvSpPr>
        <p:spPr>
          <a:xfrm>
            <a:off x="7812036" y="3972802"/>
            <a:ext cx="1119945" cy="478797"/>
          </a:xfrm>
          <a:prstGeom prst="rect">
            <a:avLst/>
          </a:prstGeom>
          <a:noFill/>
        </p:spPr>
        <p:txBody>
          <a:bodyPr wrap="square" rtlCol="0">
            <a:spAutoFit/>
          </a:bodyPr>
          <a:lstStyle/>
          <a:p>
            <a:pPr algn="ctr"/>
            <a:r>
              <a:rPr lang="en-US" sz="2448" b="1" dirty="0"/>
              <a:t>=</a:t>
            </a:r>
          </a:p>
        </p:txBody>
      </p:sp>
      <p:sp>
        <p:nvSpPr>
          <p:cNvPr id="28" name="TextBox 27"/>
          <p:cNvSpPr txBox="1"/>
          <p:nvPr/>
        </p:nvSpPr>
        <p:spPr>
          <a:xfrm>
            <a:off x="3631743" y="3972802"/>
            <a:ext cx="1119945" cy="478797"/>
          </a:xfrm>
          <a:prstGeom prst="rect">
            <a:avLst/>
          </a:prstGeom>
          <a:noFill/>
        </p:spPr>
        <p:txBody>
          <a:bodyPr wrap="square" rtlCol="0">
            <a:spAutoFit/>
          </a:bodyPr>
          <a:lstStyle/>
          <a:p>
            <a:pPr algn="ctr"/>
            <a:r>
              <a:rPr lang="en-US" sz="2448" b="1" dirty="0"/>
              <a:t>x</a:t>
            </a:r>
          </a:p>
        </p:txBody>
      </p:sp>
      <p:sp>
        <p:nvSpPr>
          <p:cNvPr id="29" name="TextBox 28"/>
          <p:cNvSpPr txBox="1"/>
          <p:nvPr/>
        </p:nvSpPr>
        <p:spPr>
          <a:xfrm>
            <a:off x="8465896" y="3972803"/>
            <a:ext cx="1762051" cy="478376"/>
          </a:xfrm>
          <a:prstGeom prst="rect">
            <a:avLst/>
          </a:prstGeom>
          <a:noFill/>
        </p:spPr>
        <p:txBody>
          <a:bodyPr wrap="square" rtlCol="0">
            <a:spAutoFit/>
          </a:bodyPr>
          <a:lstStyle/>
          <a:p>
            <a:pPr algn="ctr"/>
            <a:r>
              <a:rPr lang="en-US" sz="2448" b="1" dirty="0"/>
              <a:t>P/E Cycles</a:t>
            </a:r>
          </a:p>
        </p:txBody>
      </p:sp>
      <p:sp>
        <p:nvSpPr>
          <p:cNvPr id="30" name="TextBox 29"/>
          <p:cNvSpPr txBox="1"/>
          <p:nvPr/>
        </p:nvSpPr>
        <p:spPr>
          <a:xfrm>
            <a:off x="1090657" y="3947313"/>
            <a:ext cx="2729570" cy="862581"/>
          </a:xfrm>
          <a:prstGeom prst="rect">
            <a:avLst/>
          </a:prstGeom>
          <a:noFill/>
        </p:spPr>
        <p:txBody>
          <a:bodyPr wrap="square" rtlCol="0">
            <a:spAutoFit/>
          </a:bodyPr>
          <a:lstStyle/>
          <a:p>
            <a:pPr algn="ctr"/>
            <a:r>
              <a:rPr lang="en-US" sz="2448" b="1" dirty="0"/>
              <a:t>Total Drive Writes</a:t>
            </a:r>
          </a:p>
        </p:txBody>
      </p:sp>
      <p:graphicFrame>
        <p:nvGraphicFramePr>
          <p:cNvPr id="35" name="Table 34"/>
          <p:cNvGraphicFramePr>
            <a:graphicFrameLocks noGrp="1"/>
          </p:cNvGraphicFramePr>
          <p:nvPr>
            <p:extLst>
              <p:ext uri="{D42A27DB-BD31-4B8C-83A1-F6EECF244321}">
                <p14:modId xmlns:p14="http://schemas.microsoft.com/office/powerpoint/2010/main" val="971974421"/>
              </p:ext>
            </p:extLst>
          </p:nvPr>
        </p:nvGraphicFramePr>
        <p:xfrm>
          <a:off x="6244143" y="5026961"/>
          <a:ext cx="4572000" cy="1828800"/>
        </p:xfrm>
        <a:graphic>
          <a:graphicData uri="http://schemas.openxmlformats.org/drawingml/2006/table">
            <a:tbl>
              <a:tblPr firstRow="1" bandRow="1">
                <a:tableStyleId>{5C22544A-7EE6-4342-B048-85BDC9FD1C3A}</a:tableStyleId>
              </a:tblPr>
              <a:tblGrid>
                <a:gridCol w="4572000"/>
              </a:tblGrid>
              <a:tr h="393192">
                <a:tc>
                  <a:txBody>
                    <a:bodyPr/>
                    <a:lstStyle/>
                    <a:p>
                      <a:r>
                        <a:rPr lang="en-US" sz="1800" dirty="0" smtClean="0"/>
                        <a:t>New</a:t>
                      </a:r>
                      <a:r>
                        <a:rPr lang="en-US" sz="1800" baseline="0" dirty="0" smtClean="0"/>
                        <a:t> Telemetry</a:t>
                      </a:r>
                      <a:endParaRPr lang="en-US" sz="1800" dirty="0" smtClean="0"/>
                    </a:p>
                  </a:txBody>
                  <a:tcPr marL="93260" marR="93260" marT="46630" marB="46630"/>
                </a:tc>
              </a:tr>
              <a:tr h="393192">
                <a:tc>
                  <a:txBody>
                    <a:bodyPr/>
                    <a:lstStyle/>
                    <a:p>
                      <a:r>
                        <a:rPr lang="en-US" sz="1800" dirty="0" smtClean="0"/>
                        <a:t>SMART</a:t>
                      </a:r>
                      <a:r>
                        <a:rPr lang="en-US" sz="1800" baseline="0" dirty="0" smtClean="0"/>
                        <a:t> “Controller Writes”</a:t>
                      </a:r>
                      <a:endParaRPr lang="en-US" sz="1800" dirty="0"/>
                    </a:p>
                  </a:txBody>
                  <a:tcPr marL="93260" marR="93260" marT="46630" marB="46630"/>
                </a:tc>
              </a:tr>
              <a:tr h="649224">
                <a:tc>
                  <a:txBody>
                    <a:bodyPr/>
                    <a:lstStyle/>
                    <a:p>
                      <a:r>
                        <a:rPr lang="en-US" sz="1800" dirty="0" smtClean="0"/>
                        <a:t>Reported</a:t>
                      </a:r>
                      <a:r>
                        <a:rPr lang="en-US" sz="1800" baseline="0" dirty="0" smtClean="0"/>
                        <a:t> in units of </a:t>
                      </a:r>
                      <a:r>
                        <a:rPr lang="en-US" sz="1800" b="1" baseline="0" dirty="0" smtClean="0"/>
                        <a:t>sectors or GB</a:t>
                      </a:r>
                      <a:endParaRPr lang="en-US" sz="1600" b="1" dirty="0"/>
                    </a:p>
                  </a:txBody>
                  <a:tcPr marL="93260" marR="93260" marT="46630" marB="46630"/>
                </a:tc>
              </a:tr>
              <a:tr h="393192">
                <a:tc>
                  <a:txBody>
                    <a:bodyPr/>
                    <a:lstStyle/>
                    <a:p>
                      <a:r>
                        <a:rPr lang="en-US" sz="1800" dirty="0" smtClean="0"/>
                        <a:t>1,700</a:t>
                      </a:r>
                      <a:r>
                        <a:rPr lang="en-US" sz="1800" baseline="0" dirty="0" smtClean="0"/>
                        <a:t> workloads in 4.7 months</a:t>
                      </a:r>
                      <a:endParaRPr lang="en-US" sz="1800" dirty="0"/>
                    </a:p>
                  </a:txBody>
                  <a:tcPr marL="93260" marR="93260" marT="46630" marB="46630"/>
                </a:tc>
              </a:tr>
            </a:tbl>
          </a:graphicData>
        </a:graphic>
      </p:graphicFrame>
      <p:graphicFrame>
        <p:nvGraphicFramePr>
          <p:cNvPr id="38" name="Table 37"/>
          <p:cNvGraphicFramePr>
            <a:graphicFrameLocks noGrp="1"/>
          </p:cNvGraphicFramePr>
          <p:nvPr>
            <p:extLst>
              <p:ext uri="{D42A27DB-BD31-4B8C-83A1-F6EECF244321}">
                <p14:modId xmlns:p14="http://schemas.microsoft.com/office/powerpoint/2010/main" val="1884967290"/>
              </p:ext>
            </p:extLst>
          </p:nvPr>
        </p:nvGraphicFramePr>
        <p:xfrm>
          <a:off x="1636301" y="5021262"/>
          <a:ext cx="4572000" cy="1828800"/>
        </p:xfrm>
        <a:graphic>
          <a:graphicData uri="http://schemas.openxmlformats.org/drawingml/2006/table">
            <a:tbl>
              <a:tblPr firstRow="1" bandRow="1">
                <a:tableStyleId>{5C22544A-7EE6-4342-B048-85BDC9FD1C3A}</a:tableStyleId>
              </a:tblPr>
              <a:tblGrid>
                <a:gridCol w="4572000"/>
              </a:tblGrid>
              <a:tr h="393812">
                <a:tc>
                  <a:txBody>
                    <a:bodyPr/>
                    <a:lstStyle/>
                    <a:p>
                      <a:r>
                        <a:rPr lang="en-US" sz="1800" dirty="0" smtClean="0"/>
                        <a:t>Previously</a:t>
                      </a:r>
                      <a:r>
                        <a:rPr lang="en-US" sz="1800" baseline="0" dirty="0" smtClean="0"/>
                        <a:t> Available</a:t>
                      </a:r>
                      <a:endParaRPr lang="en-US" sz="1800" dirty="0"/>
                    </a:p>
                  </a:txBody>
                  <a:tcPr marL="93260" marR="93260" marT="46630" marB="46630"/>
                </a:tc>
              </a:tr>
              <a:tr h="393812">
                <a:tc>
                  <a:txBody>
                    <a:bodyPr/>
                    <a:lstStyle/>
                    <a:p>
                      <a:r>
                        <a:rPr lang="en-US" sz="1800" dirty="0" smtClean="0"/>
                        <a:t>SMART “Media</a:t>
                      </a:r>
                      <a:r>
                        <a:rPr lang="en-US" sz="1800" baseline="0" dirty="0" smtClean="0"/>
                        <a:t> Wear Indicator”</a:t>
                      </a:r>
                      <a:endParaRPr lang="en-US" sz="1800" dirty="0"/>
                    </a:p>
                  </a:txBody>
                  <a:tcPr marL="93260" marR="93260" marT="46630" marB="46630"/>
                </a:tc>
              </a:tr>
              <a:tr h="647364">
                <a:tc>
                  <a:txBody>
                    <a:bodyPr/>
                    <a:lstStyle/>
                    <a:p>
                      <a:r>
                        <a:rPr lang="en-US" sz="1800" dirty="0" smtClean="0"/>
                        <a:t>Reported in </a:t>
                      </a:r>
                      <a:r>
                        <a:rPr lang="en-US" sz="1800" b="1" dirty="0" smtClean="0"/>
                        <a:t>units of 1%</a:t>
                      </a:r>
                    </a:p>
                    <a:p>
                      <a:r>
                        <a:rPr lang="en-US" sz="1600" b="0" dirty="0" smtClean="0"/>
                        <a:t>(300 TB for 30k, 1TB drive)</a:t>
                      </a:r>
                      <a:endParaRPr lang="en-US" sz="1600" b="0" dirty="0"/>
                    </a:p>
                  </a:txBody>
                  <a:tcPr marL="93260" marR="93260" marT="46630" marB="46630"/>
                </a:tc>
              </a:tr>
              <a:tr h="393812">
                <a:tc>
                  <a:txBody>
                    <a:bodyPr/>
                    <a:lstStyle/>
                    <a:p>
                      <a:r>
                        <a:rPr lang="en-US" sz="1800" dirty="0" smtClean="0"/>
                        <a:t>4.7 months for 1 workload</a:t>
                      </a:r>
                      <a:endParaRPr lang="en-US" sz="1800" dirty="0"/>
                    </a:p>
                  </a:txBody>
                  <a:tcPr marL="93260" marR="93260" marT="46630" marB="46630"/>
                </a:tc>
              </a:tr>
            </a:tbl>
          </a:graphicData>
        </a:graphic>
      </p:graphicFrame>
      <p:sp>
        <p:nvSpPr>
          <p:cNvPr id="13" name="TextBox 12"/>
          <p:cNvSpPr txBox="1"/>
          <p:nvPr/>
        </p:nvSpPr>
        <p:spPr>
          <a:xfrm>
            <a:off x="6214254" y="1438014"/>
            <a:ext cx="4751867" cy="657359"/>
          </a:xfrm>
          <a:prstGeom prst="rect">
            <a:avLst/>
          </a:prstGeom>
          <a:noFill/>
        </p:spPr>
        <p:txBody>
          <a:bodyPr wrap="square" rtlCol="0">
            <a:spAutoFit/>
          </a:bodyPr>
          <a:lstStyle/>
          <a:p>
            <a:pPr algn="ctr"/>
            <a:r>
              <a:rPr lang="en-US" sz="1836" dirty="0"/>
              <a:t>Program / Erase Cycles (P/E Cycles, or  PEC)</a:t>
            </a:r>
          </a:p>
          <a:p>
            <a:pPr algn="ctr"/>
            <a:r>
              <a:rPr lang="en-US" sz="1836" dirty="0"/>
              <a:t>Write / Erase Cycles (W/E Cycles)</a:t>
            </a:r>
          </a:p>
        </p:txBody>
      </p:sp>
    </p:spTree>
    <p:extLst>
      <p:ext uri="{BB962C8B-B14F-4D97-AF65-F5344CB8AC3E}">
        <p14:creationId xmlns:p14="http://schemas.microsoft.com/office/powerpoint/2010/main" val="365453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2" grpId="0"/>
      <p:bldP spid="21" grpId="0" animBg="1"/>
      <p:bldP spid="22" grpId="0" animBg="1"/>
      <p:bldP spid="27" grpId="0"/>
      <p:bldP spid="28" grpId="0"/>
      <p:bldP spid="29" grpId="0"/>
      <p:bldP spid="30"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nvPr>
        </p:nvGraphicFramePr>
        <p:xfrm>
          <a:off x="883" y="196883"/>
          <a:ext cx="12434711" cy="664220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Endurance Results</a:t>
            </a:r>
            <a:endParaRPr lang="en-US" dirty="0"/>
          </a:p>
        </p:txBody>
      </p:sp>
      <p:sp>
        <p:nvSpPr>
          <p:cNvPr id="5" name="Line Callout 1 (Accent Bar) 4"/>
          <p:cNvSpPr/>
          <p:nvPr/>
        </p:nvSpPr>
        <p:spPr>
          <a:xfrm flipH="1">
            <a:off x="-71655" y="6300253"/>
            <a:ext cx="704634" cy="611373"/>
          </a:xfrm>
          <a:prstGeom prst="accentCallout1">
            <a:avLst>
              <a:gd name="adj1" fmla="val 18750"/>
              <a:gd name="adj2" fmla="val -8333"/>
              <a:gd name="adj3" fmla="val -72245"/>
              <a:gd name="adj4" fmla="val -5700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28" dirty="0">
                <a:solidFill>
                  <a:schemeClr val="accent6"/>
                </a:solidFill>
              </a:rPr>
              <a:t>Queue Depth</a:t>
            </a:r>
          </a:p>
        </p:txBody>
      </p:sp>
      <p:sp>
        <p:nvSpPr>
          <p:cNvPr id="11" name="Line Callout 1 (Accent Bar) 10"/>
          <p:cNvSpPr/>
          <p:nvPr/>
        </p:nvSpPr>
        <p:spPr>
          <a:xfrm flipH="1">
            <a:off x="974934" y="6300253"/>
            <a:ext cx="828981" cy="611373"/>
          </a:xfrm>
          <a:prstGeom prst="accentCallout1">
            <a:avLst>
              <a:gd name="adj1" fmla="val 18750"/>
              <a:gd name="adj2" fmla="val -8333"/>
              <a:gd name="adj3" fmla="val -34957"/>
              <a:gd name="adj4" fmla="val -4980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28" dirty="0">
                <a:solidFill>
                  <a:schemeClr val="accent6"/>
                </a:solidFill>
              </a:rPr>
              <a:t>Write Size (kB)</a:t>
            </a:r>
          </a:p>
        </p:txBody>
      </p:sp>
      <p:sp>
        <p:nvSpPr>
          <p:cNvPr id="12" name="Line Callout 1 (Accent Bar) 11"/>
          <p:cNvSpPr/>
          <p:nvPr/>
        </p:nvSpPr>
        <p:spPr>
          <a:xfrm flipH="1">
            <a:off x="2145869" y="6300253"/>
            <a:ext cx="922241" cy="611373"/>
          </a:xfrm>
          <a:prstGeom prst="accentCallout1">
            <a:avLst>
              <a:gd name="adj1" fmla="val 18750"/>
              <a:gd name="adj2" fmla="val -8333"/>
              <a:gd name="adj3" fmla="val 12501"/>
              <a:gd name="adj4" fmla="val -3980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28" dirty="0">
                <a:solidFill>
                  <a:schemeClr val="accent6"/>
                </a:solidFill>
              </a:rPr>
              <a:t>Access Pattern</a:t>
            </a:r>
          </a:p>
        </p:txBody>
      </p:sp>
      <p:cxnSp>
        <p:nvCxnSpPr>
          <p:cNvPr id="14" name="Straight Arrow Connector 13"/>
          <p:cNvCxnSpPr/>
          <p:nvPr/>
        </p:nvCxnSpPr>
        <p:spPr>
          <a:xfrm flipH="1">
            <a:off x="809138" y="3119040"/>
            <a:ext cx="10362" cy="2082814"/>
          </a:xfrm>
          <a:prstGeom prst="straightConnector1">
            <a:avLst/>
          </a:prstGeom>
          <a:ln w="38100">
            <a:solidFill>
              <a:srgbClr val="FF0000"/>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819500" y="2930697"/>
            <a:ext cx="1896293" cy="382308"/>
          </a:xfrm>
          <a:prstGeom prst="rect">
            <a:avLst/>
          </a:prstGeom>
          <a:noFill/>
        </p:spPr>
        <p:txBody>
          <a:bodyPr wrap="square" rtlCol="0">
            <a:spAutoFit/>
          </a:bodyPr>
          <a:lstStyle/>
          <a:p>
            <a:r>
              <a:rPr lang="en-US" sz="1836" dirty="0">
                <a:solidFill>
                  <a:srgbClr val="FF0000"/>
                </a:solidFill>
              </a:rPr>
              <a:t>Reported Range</a:t>
            </a:r>
          </a:p>
        </p:txBody>
      </p:sp>
    </p:spTree>
    <p:extLst>
      <p:ext uri="{BB962C8B-B14F-4D97-AF65-F5344CB8AC3E}">
        <p14:creationId xmlns:p14="http://schemas.microsoft.com/office/powerpoint/2010/main" val="26112328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4294967295"/>
            <p:extLst/>
          </p:nvPr>
        </p:nvGraphicFramePr>
        <p:xfrm>
          <a:off x="883" y="196883"/>
          <a:ext cx="12434711" cy="6642207"/>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en-US" dirty="0" smtClean="0"/>
              <a:t>Endurance Results</a:t>
            </a:r>
            <a:endParaRPr lang="en-US" dirty="0"/>
          </a:p>
        </p:txBody>
      </p:sp>
      <p:sp>
        <p:nvSpPr>
          <p:cNvPr id="5" name="Line Callout 1 (Accent Bar) 4"/>
          <p:cNvSpPr/>
          <p:nvPr/>
        </p:nvSpPr>
        <p:spPr>
          <a:xfrm flipH="1">
            <a:off x="-71655" y="6300253"/>
            <a:ext cx="704634" cy="611373"/>
          </a:xfrm>
          <a:prstGeom prst="accentCallout1">
            <a:avLst>
              <a:gd name="adj1" fmla="val 18750"/>
              <a:gd name="adj2" fmla="val -8333"/>
              <a:gd name="adj3" fmla="val -72245"/>
              <a:gd name="adj4" fmla="val -57009"/>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28" dirty="0">
                <a:solidFill>
                  <a:schemeClr val="accent6"/>
                </a:solidFill>
              </a:rPr>
              <a:t>Queue Depth</a:t>
            </a:r>
          </a:p>
        </p:txBody>
      </p:sp>
      <p:sp>
        <p:nvSpPr>
          <p:cNvPr id="11" name="Line Callout 1 (Accent Bar) 10"/>
          <p:cNvSpPr/>
          <p:nvPr/>
        </p:nvSpPr>
        <p:spPr>
          <a:xfrm flipH="1">
            <a:off x="974934" y="6300253"/>
            <a:ext cx="828981" cy="611373"/>
          </a:xfrm>
          <a:prstGeom prst="accentCallout1">
            <a:avLst>
              <a:gd name="adj1" fmla="val 18750"/>
              <a:gd name="adj2" fmla="val -8333"/>
              <a:gd name="adj3" fmla="val -34957"/>
              <a:gd name="adj4" fmla="val -4980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28" dirty="0">
                <a:solidFill>
                  <a:schemeClr val="accent6"/>
                </a:solidFill>
              </a:rPr>
              <a:t>Write Size (kB)</a:t>
            </a:r>
          </a:p>
        </p:txBody>
      </p:sp>
      <p:sp>
        <p:nvSpPr>
          <p:cNvPr id="12" name="Line Callout 1 (Accent Bar) 11"/>
          <p:cNvSpPr/>
          <p:nvPr/>
        </p:nvSpPr>
        <p:spPr>
          <a:xfrm flipH="1">
            <a:off x="2145869" y="6300253"/>
            <a:ext cx="922241" cy="611373"/>
          </a:xfrm>
          <a:prstGeom prst="accentCallout1">
            <a:avLst>
              <a:gd name="adj1" fmla="val 18750"/>
              <a:gd name="adj2" fmla="val -8333"/>
              <a:gd name="adj3" fmla="val 12501"/>
              <a:gd name="adj4" fmla="val -39803"/>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428" dirty="0">
                <a:solidFill>
                  <a:schemeClr val="accent6"/>
                </a:solidFill>
              </a:rPr>
              <a:t>Access Pattern</a:t>
            </a:r>
          </a:p>
        </p:txBody>
      </p:sp>
      <p:cxnSp>
        <p:nvCxnSpPr>
          <p:cNvPr id="14" name="Straight Arrow Connector 13"/>
          <p:cNvCxnSpPr/>
          <p:nvPr/>
        </p:nvCxnSpPr>
        <p:spPr>
          <a:xfrm flipH="1">
            <a:off x="809138" y="3119040"/>
            <a:ext cx="10362" cy="2082814"/>
          </a:xfrm>
          <a:prstGeom prst="straightConnector1">
            <a:avLst/>
          </a:prstGeom>
          <a:ln w="38100">
            <a:solidFill>
              <a:srgbClr val="FF0000"/>
            </a:solidFill>
            <a:headEnd type="triangle"/>
            <a:tailEnd type="triangle"/>
          </a:ln>
        </p:spPr>
        <p:style>
          <a:lnRef idx="1">
            <a:schemeClr val="accent2"/>
          </a:lnRef>
          <a:fillRef idx="0">
            <a:schemeClr val="accent2"/>
          </a:fillRef>
          <a:effectRef idx="0">
            <a:schemeClr val="accent2"/>
          </a:effectRef>
          <a:fontRef idx="minor">
            <a:schemeClr val="tx1"/>
          </a:fontRef>
        </p:style>
      </p:cxnSp>
      <p:sp>
        <p:nvSpPr>
          <p:cNvPr id="15" name="TextBox 14"/>
          <p:cNvSpPr txBox="1"/>
          <p:nvPr/>
        </p:nvSpPr>
        <p:spPr>
          <a:xfrm>
            <a:off x="819500" y="2930697"/>
            <a:ext cx="1896293" cy="382308"/>
          </a:xfrm>
          <a:prstGeom prst="rect">
            <a:avLst/>
          </a:prstGeom>
          <a:noFill/>
        </p:spPr>
        <p:txBody>
          <a:bodyPr wrap="square" rtlCol="0">
            <a:spAutoFit/>
          </a:bodyPr>
          <a:lstStyle/>
          <a:p>
            <a:r>
              <a:rPr lang="en-US" sz="1836" dirty="0">
                <a:solidFill>
                  <a:srgbClr val="FF0000"/>
                </a:solidFill>
              </a:rPr>
              <a:t>Reported Range</a:t>
            </a:r>
          </a:p>
        </p:txBody>
      </p:sp>
      <p:sp>
        <p:nvSpPr>
          <p:cNvPr id="16" name="Line Callout 1 (Accent Bar) 15"/>
          <p:cNvSpPr/>
          <p:nvPr/>
        </p:nvSpPr>
        <p:spPr>
          <a:xfrm flipH="1">
            <a:off x="3928178" y="2396981"/>
            <a:ext cx="2279697" cy="818618"/>
          </a:xfrm>
          <a:prstGeom prst="accentCallout1">
            <a:avLst>
              <a:gd name="adj1" fmla="val 18750"/>
              <a:gd name="adj2" fmla="val -8333"/>
              <a:gd name="adj3" fmla="val 206171"/>
              <a:gd name="adj4" fmla="val -80150"/>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36" dirty="0">
                <a:solidFill>
                  <a:srgbClr val="FF0000"/>
                </a:solidFill>
              </a:rPr>
              <a:t>Not all sequential workloads achieve High Endurance</a:t>
            </a:r>
          </a:p>
        </p:txBody>
      </p:sp>
      <p:sp>
        <p:nvSpPr>
          <p:cNvPr id="17" name="Line Callout 1 (Accent Bar) 16"/>
          <p:cNvSpPr/>
          <p:nvPr/>
        </p:nvSpPr>
        <p:spPr>
          <a:xfrm>
            <a:off x="1767646" y="3575890"/>
            <a:ext cx="1865207" cy="818618"/>
          </a:xfrm>
          <a:prstGeom prst="accentCallout1">
            <a:avLst>
              <a:gd name="adj1" fmla="val 18750"/>
              <a:gd name="adj2" fmla="val -8333"/>
              <a:gd name="adj3" fmla="val 171994"/>
              <a:gd name="adj4" fmla="val -26829"/>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836" dirty="0">
                <a:solidFill>
                  <a:srgbClr val="FF0000"/>
                </a:solidFill>
              </a:rPr>
              <a:t>Identify problem workloads</a:t>
            </a:r>
          </a:p>
        </p:txBody>
      </p:sp>
    </p:spTree>
    <p:extLst>
      <p:ext uri="{BB962C8B-B14F-4D97-AF65-F5344CB8AC3E}">
        <p14:creationId xmlns:p14="http://schemas.microsoft.com/office/powerpoint/2010/main" val="28991365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Tree>
    <p:extLst>
      <p:ext uri="{BB962C8B-B14F-4D97-AF65-F5344CB8AC3E}">
        <p14:creationId xmlns:p14="http://schemas.microsoft.com/office/powerpoint/2010/main" val="99863150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1822037"/>
          </a:xfrm>
        </p:spPr>
        <p:txBody>
          <a:bodyPr/>
          <a:lstStyle/>
          <a:p>
            <a:r>
              <a:rPr lang="en-US" dirty="0" smtClean="0"/>
              <a:t>Download </a:t>
            </a:r>
            <a:r>
              <a:rPr lang="en-US" dirty="0" err="1" smtClean="0"/>
              <a:t>StorScore</a:t>
            </a:r>
            <a:endParaRPr lang="en-US" dirty="0"/>
          </a:p>
          <a:p>
            <a:pPr lvl="1"/>
            <a:r>
              <a:rPr lang="en-US" dirty="0" smtClean="0">
                <a:hlinkClick r:id="rId2"/>
              </a:rPr>
              <a:t>http://</a:t>
            </a:r>
            <a:r>
              <a:rPr lang="en-US" dirty="0" smtClean="0">
                <a:hlinkClick r:id="rId2"/>
              </a:rPr>
              <a:t>aka.ms/storscore</a:t>
            </a:r>
            <a:endParaRPr lang="en-US" dirty="0" smtClean="0"/>
          </a:p>
          <a:p>
            <a:r>
              <a:rPr lang="en-US" smtClean="0"/>
              <a:t>Questions?</a:t>
            </a:r>
            <a:endParaRPr lang="en-US" dirty="0" smtClean="0"/>
          </a:p>
        </p:txBody>
      </p:sp>
      <p:sp>
        <p:nvSpPr>
          <p:cNvPr id="3" name="Title 2"/>
          <p:cNvSpPr>
            <a:spLocks noGrp="1"/>
          </p:cNvSpPr>
          <p:nvPr>
            <p:ph type="title"/>
          </p:nvPr>
        </p:nvSpPr>
        <p:spPr/>
        <p:txBody>
          <a:bodyPr/>
          <a:lstStyle/>
          <a:p>
            <a:r>
              <a:rPr lang="en-US" dirty="0" smtClean="0"/>
              <a:t>Thanks!</a:t>
            </a:r>
            <a:endParaRPr lang="en-US" dirty="0"/>
          </a:p>
        </p:txBody>
      </p:sp>
    </p:spTree>
    <p:extLst>
      <p:ext uri="{BB962C8B-B14F-4D97-AF65-F5344CB8AC3E}">
        <p14:creationId xmlns:p14="http://schemas.microsoft.com/office/powerpoint/2010/main" val="377842704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273051" y="6079032"/>
            <a:ext cx="10974388" cy="618631"/>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7500">
                      <a:schemeClr val="tx1"/>
                    </a:gs>
                    <a:gs pos="19000">
                      <a:schemeClr val="tx1"/>
                    </a:gs>
                  </a:gsLst>
                  <a:lin ang="5400000" scaled="0"/>
                </a:gradFill>
                <a:cs typeface="Segoe UI" pitchFamily="34" charset="0"/>
              </a:rPr>
              <a:t>© </a:t>
            </a:r>
            <a:r>
              <a:rPr lang="en-US" sz="700" dirty="0" smtClean="0">
                <a:gradFill>
                  <a:gsLst>
                    <a:gs pos="7500">
                      <a:schemeClr val="tx1"/>
                    </a:gs>
                    <a:gs pos="19000">
                      <a:schemeClr val="tx1"/>
                    </a:gs>
                  </a:gsLst>
                  <a:lin ang="5400000" scaled="0"/>
                </a:gradFill>
                <a:cs typeface="Segoe UI" pitchFamily="34" charset="0"/>
              </a:rPr>
              <a:t>2013 </a:t>
            </a:r>
            <a:r>
              <a:rPr lang="en-US" sz="700" dirty="0">
                <a:gradFill>
                  <a:gsLst>
                    <a:gs pos="7500">
                      <a:schemeClr val="tx1"/>
                    </a:gs>
                    <a:gs pos="19000">
                      <a:schemeClr val="tx1"/>
                    </a:gs>
                  </a:gsLst>
                  <a:lin ang="5400000" scaled="0"/>
                </a:gradFill>
                <a:cs typeface="Segoe UI" pitchFamily="34" charset="0"/>
              </a:rPr>
              <a:t>Microsoft Corporation. All rights reserved. Microsoft, Windows, Windows Vista and other product names are or may be registered trademarks and/or trademarks in the U.S. and/or other countries.</a:t>
            </a:r>
          </a:p>
          <a:p>
            <a:pPr defTabSz="932290" eaLnBrk="0" hangingPunct="0"/>
            <a:r>
              <a:rPr lang="en-US" sz="700" dirty="0">
                <a:gradFill>
                  <a:gsLst>
                    <a:gs pos="7500">
                      <a:schemeClr val="tx1"/>
                    </a:gs>
                    <a:gs pos="19000">
                      <a:schemeClr val="tx1"/>
                    </a:gs>
                  </a:gsLst>
                  <a:lin ang="5400000" scaled="0"/>
                </a:gra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2109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261608977"/>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74837" y="1973262"/>
            <a:ext cx="8854243" cy="4395787"/>
          </a:xfrm>
          <a:prstGeom prst="rect">
            <a:avLst/>
          </a:prstGeom>
          <a:solidFill>
            <a:schemeClr val="bg1">
              <a:alpha val="60000"/>
            </a:schemeClr>
          </a:solidFill>
        </p:spPr>
      </p:pic>
      <p:sp>
        <p:nvSpPr>
          <p:cNvPr id="2" name="Title 1"/>
          <p:cNvSpPr>
            <a:spLocks noGrp="1"/>
          </p:cNvSpPr>
          <p:nvPr>
            <p:ph type="title"/>
          </p:nvPr>
        </p:nvSpPr>
        <p:spPr/>
        <p:txBody>
          <a:bodyPr/>
          <a:lstStyle/>
          <a:p>
            <a:r>
              <a:rPr lang="en-US" dirty="0" smtClean="0"/>
              <a:t>Who we are</a:t>
            </a:r>
            <a:endParaRPr lang="en-US" dirty="0"/>
          </a:p>
        </p:txBody>
      </p:sp>
      <p:sp>
        <p:nvSpPr>
          <p:cNvPr id="3" name="Text Placeholder 2"/>
          <p:cNvSpPr>
            <a:spLocks noGrp="1"/>
          </p:cNvSpPr>
          <p:nvPr>
            <p:ph type="body" sz="quarter" idx="10"/>
          </p:nvPr>
        </p:nvSpPr>
        <p:spPr>
          <a:xfrm>
            <a:off x="274638" y="1212850"/>
            <a:ext cx="11887200" cy="2769989"/>
          </a:xfrm>
        </p:spPr>
        <p:txBody>
          <a:bodyPr/>
          <a:lstStyle/>
          <a:p>
            <a:r>
              <a:rPr lang="en-US" dirty="0" smtClean="0"/>
              <a:t>Cloud server infrastructure engineering</a:t>
            </a:r>
          </a:p>
          <a:p>
            <a:pPr lvl="1"/>
            <a:r>
              <a:rPr lang="en-US" dirty="0" smtClean="0"/>
              <a:t>Designers of Open Cloud Server</a:t>
            </a:r>
          </a:p>
          <a:p>
            <a:pPr lvl="1"/>
            <a:r>
              <a:rPr lang="en-US" dirty="0" smtClean="0"/>
              <a:t>Part of the Open Compute Project</a:t>
            </a:r>
          </a:p>
          <a:p>
            <a:pPr lvl="1"/>
            <a:r>
              <a:rPr lang="en-US" dirty="0" smtClean="0">
                <a:hlinkClick r:id="rId3"/>
              </a:rPr>
              <a:t>http://opencompute.org</a:t>
            </a:r>
            <a:endParaRPr lang="en-US" dirty="0" smtClean="0"/>
          </a:p>
          <a:p>
            <a:pPr lvl="1"/>
            <a:endParaRPr lang="en-US" dirty="0" smtClean="0"/>
          </a:p>
          <a:p>
            <a:endParaRPr lang="en-US" dirty="0"/>
          </a:p>
        </p:txBody>
      </p:sp>
    </p:spTree>
    <p:extLst>
      <p:ext uri="{BB962C8B-B14F-4D97-AF65-F5344CB8AC3E}">
        <p14:creationId xmlns:p14="http://schemas.microsoft.com/office/powerpoint/2010/main" val="303780558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Unique needs &amp; opportunities</a:t>
            </a:r>
          </a:p>
        </p:txBody>
      </p:sp>
      <p:sp>
        <p:nvSpPr>
          <p:cNvPr id="4" name="Text Placeholder 3"/>
          <p:cNvSpPr>
            <a:spLocks noGrp="1"/>
          </p:cNvSpPr>
          <p:nvPr>
            <p:ph type="body" sz="quarter" idx="11"/>
          </p:nvPr>
        </p:nvSpPr>
        <p:spPr>
          <a:xfrm>
            <a:off x="6142037" y="1820861"/>
            <a:ext cx="6172200" cy="5250668"/>
          </a:xfrm>
        </p:spPr>
        <p:txBody>
          <a:bodyPr/>
          <a:lstStyle/>
          <a:p>
            <a:r>
              <a:rPr lang="en-US" dirty="0"/>
              <a:t>Microsoft’s platform</a:t>
            </a:r>
            <a:endParaRPr lang="en-US" sz="3200" dirty="0"/>
          </a:p>
          <a:p>
            <a:r>
              <a:rPr lang="en-US" dirty="0" smtClean="0"/>
              <a:t>Variety / quantity of workloads</a:t>
            </a:r>
            <a:endParaRPr lang="en-US" dirty="0"/>
          </a:p>
          <a:p>
            <a:r>
              <a:rPr lang="en-US" dirty="0"/>
              <a:t>Flexibility to modify stack</a:t>
            </a:r>
          </a:p>
          <a:p>
            <a:r>
              <a:rPr lang="en-US" dirty="0" smtClean="0"/>
              <a:t>Co-design SSD &amp; apps</a:t>
            </a:r>
            <a:endParaRPr lang="en-US" dirty="0"/>
          </a:p>
          <a:p>
            <a:r>
              <a:rPr lang="en-US" dirty="0"/>
              <a:t>Wide variety of expertise</a:t>
            </a:r>
          </a:p>
          <a:p>
            <a:r>
              <a:rPr lang="en-US" dirty="0"/>
              <a:t>Additional metrics </a:t>
            </a:r>
            <a:endParaRPr lang="en-US" sz="3200" dirty="0"/>
          </a:p>
          <a:p>
            <a:endParaRPr lang="en-US" dirty="0"/>
          </a:p>
          <a:p>
            <a:endParaRPr lang="en-US" dirty="0"/>
          </a:p>
        </p:txBody>
      </p:sp>
      <p:graphicFrame>
        <p:nvGraphicFramePr>
          <p:cNvPr id="5" name="Content Placeholder 8"/>
          <p:cNvGraphicFramePr>
            <a:graphicFrameLocks/>
          </p:cNvGraphicFramePr>
          <p:nvPr>
            <p:extLst>
              <p:ext uri="{D42A27DB-BD31-4B8C-83A1-F6EECF244321}">
                <p14:modId xmlns:p14="http://schemas.microsoft.com/office/powerpoint/2010/main" val="1049316245"/>
              </p:ext>
            </p:extLst>
          </p:nvPr>
        </p:nvGraphicFramePr>
        <p:xfrm>
          <a:off x="699655" y="2036618"/>
          <a:ext cx="5442382" cy="31370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7707633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Text Placeholder 2"/>
          <p:cNvSpPr>
            <a:spLocks noGrp="1"/>
          </p:cNvSpPr>
          <p:nvPr>
            <p:ph type="body" sz="quarter" idx="10"/>
          </p:nvPr>
        </p:nvSpPr>
        <p:spPr>
          <a:xfrm>
            <a:off x="274638" y="1212850"/>
            <a:ext cx="11887200" cy="4462760"/>
          </a:xfrm>
        </p:spPr>
        <p:txBody>
          <a:bodyPr/>
          <a:lstStyle/>
          <a:p>
            <a:r>
              <a:rPr lang="en-US" dirty="0"/>
              <a:t>Need for a component-level storage </a:t>
            </a:r>
            <a:r>
              <a:rPr lang="en-US" dirty="0" smtClean="0"/>
              <a:t>test </a:t>
            </a:r>
            <a:r>
              <a:rPr lang="en-US" dirty="0"/>
              <a:t>(AVL/QCL)</a:t>
            </a:r>
          </a:p>
          <a:p>
            <a:r>
              <a:rPr lang="en-US" dirty="0" smtClean="0"/>
              <a:t>Problems </a:t>
            </a:r>
            <a:r>
              <a:rPr lang="en-US" dirty="0"/>
              <a:t>with 3</a:t>
            </a:r>
            <a:r>
              <a:rPr lang="en-US" baseline="30000" dirty="0"/>
              <a:t>rd</a:t>
            </a:r>
            <a:r>
              <a:rPr lang="en-US" dirty="0"/>
              <a:t>-party testing services</a:t>
            </a:r>
          </a:p>
          <a:p>
            <a:pPr lvl="1"/>
            <a:r>
              <a:rPr lang="en-US" dirty="0" smtClean="0"/>
              <a:t>Want </a:t>
            </a:r>
            <a:r>
              <a:rPr lang="en-US" dirty="0"/>
              <a:t>test results under Windows, not </a:t>
            </a:r>
            <a:r>
              <a:rPr lang="en-US" dirty="0" smtClean="0"/>
              <a:t>Linux</a:t>
            </a:r>
          </a:p>
          <a:p>
            <a:pPr lvl="1"/>
            <a:r>
              <a:rPr lang="en-US" dirty="0" smtClean="0"/>
              <a:t>Need results in our server, not a “reference platform”</a:t>
            </a:r>
          </a:p>
          <a:p>
            <a:pPr lvl="1"/>
            <a:r>
              <a:rPr lang="en-US" dirty="0"/>
              <a:t>Desire to share results with component </a:t>
            </a:r>
            <a:r>
              <a:rPr lang="en-US" dirty="0" smtClean="0"/>
              <a:t>vendors</a:t>
            </a:r>
          </a:p>
          <a:p>
            <a:r>
              <a:rPr lang="en-US" dirty="0"/>
              <a:t>Existing tools are insufficient (</a:t>
            </a:r>
            <a:r>
              <a:rPr lang="en-US" dirty="0" err="1"/>
              <a:t>Iometer</a:t>
            </a:r>
            <a:r>
              <a:rPr lang="en-US" dirty="0"/>
              <a:t>, </a:t>
            </a:r>
            <a:r>
              <a:rPr lang="en-US" dirty="0" smtClean="0"/>
              <a:t>etc</a:t>
            </a:r>
            <a:r>
              <a:rPr lang="en-US" dirty="0"/>
              <a:t>.)</a:t>
            </a:r>
          </a:p>
          <a:p>
            <a:pPr lvl="1"/>
            <a:r>
              <a:rPr lang="en-US" dirty="0"/>
              <a:t>GUI = difficult to automate properly, therefore error-prone</a:t>
            </a:r>
          </a:p>
          <a:p>
            <a:pPr lvl="1"/>
            <a:r>
              <a:rPr lang="en-US" dirty="0"/>
              <a:t>Microsoft-specific tests (SMART injection)</a:t>
            </a:r>
          </a:p>
          <a:p>
            <a:pPr lvl="1"/>
            <a:r>
              <a:rPr lang="en-US" dirty="0"/>
              <a:t>Cloud metrics (</a:t>
            </a:r>
            <a:r>
              <a:rPr lang="en-US" dirty="0" err="1"/>
              <a:t>QoS</a:t>
            </a:r>
            <a:r>
              <a:rPr lang="en-US" dirty="0"/>
              <a:t> via 5-nines percentile </a:t>
            </a:r>
            <a:r>
              <a:rPr lang="en-US" dirty="0" smtClean="0"/>
              <a:t>latency)</a:t>
            </a:r>
          </a:p>
          <a:p>
            <a:pPr lvl="1"/>
            <a:r>
              <a:rPr lang="en-US" dirty="0" smtClean="0">
                <a:solidFill>
                  <a:schemeClr val="accent2"/>
                </a:solidFill>
              </a:rPr>
              <a:t>Methodology </a:t>
            </a:r>
            <a:r>
              <a:rPr lang="en-US" dirty="0">
                <a:solidFill>
                  <a:schemeClr val="accent2"/>
                </a:solidFill>
              </a:rPr>
              <a:t>is critical when testing </a:t>
            </a:r>
            <a:r>
              <a:rPr lang="en-US" dirty="0" smtClean="0">
                <a:solidFill>
                  <a:schemeClr val="accent2"/>
                </a:solidFill>
              </a:rPr>
              <a:t>SSDs</a:t>
            </a:r>
            <a:endParaRPr lang="en-US" dirty="0">
              <a:solidFill>
                <a:schemeClr val="accent2"/>
              </a:solidFill>
            </a:endParaRPr>
          </a:p>
        </p:txBody>
      </p:sp>
    </p:spTree>
    <p:extLst>
      <p:ext uri="{BB962C8B-B14F-4D97-AF65-F5344CB8AC3E}">
        <p14:creationId xmlns:p14="http://schemas.microsoft.com/office/powerpoint/2010/main" val="137094305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Tree>
    <p:extLst>
      <p:ext uri="{BB962C8B-B14F-4D97-AF65-F5344CB8AC3E}">
        <p14:creationId xmlns:p14="http://schemas.microsoft.com/office/powerpoint/2010/main" val="111520793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SSD </a:t>
            </a:r>
            <a:r>
              <a:rPr lang="en-US" dirty="0" smtClean="0"/>
              <a:t>gotcha – initial performance</a:t>
            </a:r>
            <a:endParaRPr lang="en-US" dirty="0"/>
          </a:p>
        </p:txBody>
      </p:sp>
      <p:sp>
        <p:nvSpPr>
          <p:cNvPr id="3" name="Text Placeholder 2"/>
          <p:cNvSpPr>
            <a:spLocks noGrp="1"/>
          </p:cNvSpPr>
          <p:nvPr>
            <p:ph type="body" sz="quarter" idx="10"/>
          </p:nvPr>
        </p:nvSpPr>
        <p:spPr>
          <a:xfrm>
            <a:off x="274638" y="1212850"/>
            <a:ext cx="11887200" cy="5478423"/>
          </a:xfrm>
        </p:spPr>
        <p:txBody>
          <a:bodyPr/>
          <a:lstStyle/>
          <a:p>
            <a:r>
              <a:rPr lang="en-US" dirty="0"/>
              <a:t>NAND must be erased before it can be programmed</a:t>
            </a:r>
          </a:p>
          <a:p>
            <a:r>
              <a:rPr lang="en-US" dirty="0"/>
              <a:t>When fresh-out-of-box, all NAND is already erased</a:t>
            </a:r>
          </a:p>
          <a:p>
            <a:pPr lvl="1"/>
            <a:r>
              <a:rPr lang="en-US" dirty="0"/>
              <a:t>Drive contains more NAND than the user-visible space</a:t>
            </a:r>
          </a:p>
          <a:p>
            <a:pPr lvl="1"/>
            <a:r>
              <a:rPr lang="en-US" dirty="0"/>
              <a:t>Overprovisioned (OP) space, typically 7% or 28%</a:t>
            </a:r>
          </a:p>
          <a:p>
            <a:r>
              <a:rPr lang="en-US" dirty="0"/>
              <a:t>This is an unnatural and ephemeral state</a:t>
            </a:r>
          </a:p>
          <a:p>
            <a:pPr lvl="1"/>
            <a:r>
              <a:rPr lang="en-US" dirty="0"/>
              <a:t>Reads short-circuit if block state is erased (never go to media)</a:t>
            </a:r>
          </a:p>
          <a:p>
            <a:pPr lvl="1"/>
            <a:r>
              <a:rPr lang="en-US" dirty="0"/>
              <a:t>Sustained writes will eventually require garbage collection (GC)</a:t>
            </a:r>
          </a:p>
          <a:p>
            <a:r>
              <a:rPr lang="en-US" dirty="0" err="1"/>
              <a:t>StorScore</a:t>
            </a:r>
            <a:r>
              <a:rPr lang="en-US" dirty="0"/>
              <a:t> initializes </a:t>
            </a:r>
            <a:r>
              <a:rPr lang="en-US" dirty="0" smtClean="0"/>
              <a:t>by </a:t>
            </a:r>
            <a:r>
              <a:rPr lang="en-US" dirty="0"/>
              <a:t>writing the entire </a:t>
            </a:r>
            <a:r>
              <a:rPr lang="en-US" dirty="0" smtClean="0"/>
              <a:t>SSD </a:t>
            </a:r>
            <a:r>
              <a:rPr lang="en-US" dirty="0" smtClean="0">
                <a:solidFill>
                  <a:schemeClr val="accent2"/>
                </a:solidFill>
              </a:rPr>
              <a:t>2x</a:t>
            </a:r>
            <a:endParaRPr lang="en-US" dirty="0">
              <a:solidFill>
                <a:schemeClr val="accent2"/>
              </a:solidFill>
            </a:endParaRPr>
          </a:p>
          <a:p>
            <a:pPr lvl="1"/>
            <a:r>
              <a:rPr lang="en-US" dirty="0"/>
              <a:t>Every user-exposed LBA is written twice</a:t>
            </a:r>
          </a:p>
          <a:p>
            <a:pPr lvl="1"/>
            <a:r>
              <a:rPr lang="en-US" dirty="0"/>
              <a:t>Virtually guaranteed to cover any OP space</a:t>
            </a:r>
          </a:p>
          <a:p>
            <a:endParaRPr lang="en-US" dirty="0"/>
          </a:p>
        </p:txBody>
      </p:sp>
    </p:spTree>
    <p:extLst>
      <p:ext uri="{BB962C8B-B14F-4D97-AF65-F5344CB8AC3E}">
        <p14:creationId xmlns:p14="http://schemas.microsoft.com/office/powerpoint/2010/main" val="379735999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SSD gotcha – history effect</a:t>
            </a:r>
            <a:endParaRPr lang="en-US" dirty="0"/>
          </a:p>
        </p:txBody>
      </p:sp>
      <p:sp>
        <p:nvSpPr>
          <p:cNvPr id="3" name="Text Placeholder 2"/>
          <p:cNvSpPr>
            <a:spLocks noGrp="1"/>
          </p:cNvSpPr>
          <p:nvPr>
            <p:ph type="body" sz="quarter" idx="10"/>
          </p:nvPr>
        </p:nvSpPr>
        <p:spPr>
          <a:xfrm>
            <a:off x="350837" y="2506662"/>
            <a:ext cx="11887200" cy="3455789"/>
          </a:xfrm>
        </p:spPr>
        <p:txBody>
          <a:bodyPr/>
          <a:lstStyle/>
          <a:p>
            <a:r>
              <a:rPr lang="en-US" dirty="0"/>
              <a:t>Previous workload affects </a:t>
            </a:r>
            <a:r>
              <a:rPr lang="en-US" i="1" dirty="0"/>
              <a:t>current</a:t>
            </a:r>
            <a:r>
              <a:rPr lang="en-US" dirty="0"/>
              <a:t> </a:t>
            </a:r>
            <a:r>
              <a:rPr lang="en-US" dirty="0" smtClean="0"/>
              <a:t>workload</a:t>
            </a:r>
          </a:p>
          <a:p>
            <a:r>
              <a:rPr lang="en-US" dirty="0" smtClean="0"/>
              <a:t>Transition phase can take hours</a:t>
            </a:r>
          </a:p>
          <a:p>
            <a:r>
              <a:rPr lang="en-US" dirty="0" smtClean="0"/>
              <a:t>Main </a:t>
            </a:r>
            <a:r>
              <a:rPr lang="en-US" dirty="0"/>
              <a:t>causes</a:t>
            </a:r>
          </a:p>
          <a:p>
            <a:pPr lvl="1"/>
            <a:r>
              <a:rPr lang="en-US" dirty="0"/>
              <a:t>FTL map fragmentation (ex: random </a:t>
            </a:r>
            <a:r>
              <a:rPr lang="en-US" dirty="0">
                <a:sym typeface="Wingdings" panose="05000000000000000000" pitchFamily="2" charset="2"/>
              </a:rPr>
              <a:t> sequential)</a:t>
            </a:r>
          </a:p>
          <a:p>
            <a:pPr lvl="1"/>
            <a:r>
              <a:rPr lang="en-US" dirty="0">
                <a:sym typeface="Wingdings" panose="05000000000000000000" pitchFamily="2" charset="2"/>
              </a:rPr>
              <a:t>Concurrent garbage collection activity (ex: 100% write  0% write</a:t>
            </a:r>
            <a:r>
              <a:rPr lang="en-US" dirty="0" smtClean="0">
                <a:sym typeface="Wingdings" panose="05000000000000000000" pitchFamily="2" charset="2"/>
              </a:rPr>
              <a:t>)</a:t>
            </a:r>
            <a:endParaRPr lang="en-US" dirty="0">
              <a:sym typeface="Wingdings" panose="05000000000000000000" pitchFamily="2" charset="2"/>
            </a:endParaRPr>
          </a:p>
        </p:txBody>
      </p:sp>
      <p:graphicFrame>
        <p:nvGraphicFramePr>
          <p:cNvPr id="4" name="Content Placeholder 3"/>
          <p:cNvGraphicFramePr>
            <a:graphicFrameLocks/>
          </p:cNvGraphicFramePr>
          <p:nvPr>
            <p:extLst>
              <p:ext uri="{D42A27DB-BD31-4B8C-83A1-F6EECF244321}">
                <p14:modId xmlns:p14="http://schemas.microsoft.com/office/powerpoint/2010/main" val="3031971236"/>
              </p:ext>
            </p:extLst>
          </p:nvPr>
        </p:nvGraphicFramePr>
        <p:xfrm>
          <a:off x="457200" y="1365248"/>
          <a:ext cx="10972800" cy="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3258837524"/>
              </p:ext>
            </p:extLst>
          </p:nvPr>
        </p:nvGraphicFramePr>
        <p:xfrm>
          <a:off x="457200" y="1897062"/>
          <a:ext cx="10972800" cy="457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900647264"/>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VID_White_Blue_Accent_16x9_2013_06">
  <a:themeElements>
    <a:clrScheme name="MS Brand - White with blue accents">
      <a:dk1>
        <a:srgbClr val="505050"/>
      </a:dk1>
      <a:lt1>
        <a:srgbClr val="FFFFFF"/>
      </a:lt1>
      <a:dk2>
        <a:srgbClr val="0072C6"/>
      </a:dk2>
      <a:lt2>
        <a:srgbClr val="00BCF2"/>
      </a:lt2>
      <a:accent1>
        <a:srgbClr val="002050"/>
      </a:accent1>
      <a:accent2>
        <a:srgbClr val="B4009E"/>
      </a:accent2>
      <a:accent3>
        <a:srgbClr val="0072C6"/>
      </a:accent3>
      <a:accent4>
        <a:srgbClr val="008272"/>
      </a:accent4>
      <a:accent5>
        <a:srgbClr val="4668C5"/>
      </a:accent5>
      <a:accent6>
        <a:srgbClr val="68217A"/>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rand_template_16-9_WHITE_Blue_accent_2013" id="{A8ECE3F3-AD13-4342-9E2D-AFBE266C6F22}" vid="{BEFFCFA6-0CD2-4880-A11C-FE23A9E8E10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B04757033AECF4FB49EBF9005B91CC8" ma:contentTypeVersion="0" ma:contentTypeDescription="Create a new document." ma:contentTypeScope="" ma:versionID="1ed57558a7622f60d4059a4b03130e94">
  <xsd:schema xmlns:xsd="http://www.w3.org/2001/XMLSchema" xmlns:xs="http://www.w3.org/2001/XMLSchema" xmlns:p="http://schemas.microsoft.com/office/2006/metadata/properties" targetNamespace="http://schemas.microsoft.com/office/2006/metadata/properties" ma:root="true" ma:fieldsID="41d2a3fde2d43c4f43bb8d28af19306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www.w3.org/XML/1998/namespace"/>
    <ds:schemaRef ds:uri="http://schemas.microsoft.com/office/2006/documentManagement/types"/>
    <ds:schemaRef ds:uri="http://schemas.openxmlformats.org/package/2006/metadata/core-properties"/>
    <ds:schemaRef ds:uri="http://purl.org/dc/elements/1.1/"/>
    <ds:schemaRef ds:uri="http://purl.org/dc/terms/"/>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1658D93E-89D5-4EC2-BACC-CBA44D52369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StorScore_External</Template>
  <TotalTime>259</TotalTime>
  <Words>1351</Words>
  <Application>Microsoft Office PowerPoint</Application>
  <PresentationFormat>Custom</PresentationFormat>
  <Paragraphs>309</Paragraphs>
  <Slides>27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Segoe UI</vt:lpstr>
      <vt:lpstr>Segoe UI Light</vt:lpstr>
      <vt:lpstr>Wingdings</vt:lpstr>
      <vt:lpstr>MSVID_White_Blue_Accent_16x9_2013_06</vt:lpstr>
      <vt:lpstr>StorScore system for SSD qualification</vt:lpstr>
      <vt:lpstr>Outline</vt:lpstr>
      <vt:lpstr>Introduction</vt:lpstr>
      <vt:lpstr>Who we are</vt:lpstr>
      <vt:lpstr>Unique needs &amp; opportunities</vt:lpstr>
      <vt:lpstr>Motivation</vt:lpstr>
      <vt:lpstr>Background</vt:lpstr>
      <vt:lpstr>SSD gotcha – initial performance</vt:lpstr>
      <vt:lpstr>SSD gotcha – history effect</vt:lpstr>
      <vt:lpstr>SSD gotcha – history effect, continued</vt:lpstr>
      <vt:lpstr>SSD gotcha – detecting steady-state</vt:lpstr>
      <vt:lpstr>SSD gotcha – entropy of written data</vt:lpstr>
      <vt:lpstr>How it works</vt:lpstr>
      <vt:lpstr>Recipes – a single test</vt:lpstr>
      <vt:lpstr>Recipes – a matrix of tests</vt:lpstr>
      <vt:lpstr>Results parser</vt:lpstr>
      <vt:lpstr>Putting the “score” in StorScore</vt:lpstr>
      <vt:lpstr>Calculating z-scores</vt:lpstr>
      <vt:lpstr>Applying scoring policies</vt:lpstr>
      <vt:lpstr>Scores</vt:lpstr>
      <vt:lpstr>Scores’ breakdown</vt:lpstr>
      <vt:lpstr>SSD failure mechanism: writes</vt:lpstr>
      <vt:lpstr>Endurance Results</vt:lpstr>
      <vt:lpstr>Endurance Results</vt:lpstr>
      <vt:lpstr>Demo</vt:lpstr>
      <vt:lpstr>Thanks!</vt:lpstr>
      <vt:lpstr>PowerPoint Presentation</vt:lpstr>
    </vt:vector>
  </TitlesOfParts>
  <Manager>Ron Sasaki</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StorScore</dc:title>
  <dc:subject>MSVID Microsoft-branded PowerPoint template and guidelines</dc:subject>
  <dc:creator>Mark Santaniello</dc:creator>
  <cp:keywords>MSVID, Brand Guidelines, Branding, Visual Identity, grid</cp:keywords>
  <dc:description>Template: Maryfj_x000d_
Formatting: Maryfj, Sakuu _x000d_
Audience Type: Internal</dc:description>
  <cp:lastModifiedBy>Mark Santaniello</cp:lastModifiedBy>
  <cp:revision>60</cp:revision>
  <dcterms:created xsi:type="dcterms:W3CDTF">2014-08-12T17:44:18Z</dcterms:created>
  <dcterms:modified xsi:type="dcterms:W3CDTF">2014-08-21T15:51:44Z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0x010100BB04757033AECF4FB49EBF9005B91CC8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